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9.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2.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3.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6.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7.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8.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9.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20.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1.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2.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23.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4.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5.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26.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7.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8.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29.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30.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31.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2.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33.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4.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35.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36.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37.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38.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notesSlides/notesSlide39.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40.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41.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42.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notesSlides/notesSlide43.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44.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45.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46.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47.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notesSlides/notesSlide48.xml" ContentType="application/vnd.openxmlformats-officedocument.presentationml.notesSlide+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49.xml" ContentType="application/vnd.openxmlformats-officedocument.presentationml.notesSlide+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notesSlides/notesSlide50.xml" ContentType="application/vnd.openxmlformats-officedocument.presentationml.notesSlide+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notesSlides/notesSlide51.xml" ContentType="application/vnd.openxmlformats-officedocument.presentationml.notesSlide+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52.xml" ContentType="application/vnd.openxmlformats-officedocument.presentationml.notesSlide+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notesSlides/notesSlide53.xml" ContentType="application/vnd.openxmlformats-officedocument.presentationml.notesSlide+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notesSlides/notesSlide54.xml" ContentType="application/vnd.openxmlformats-officedocument.presentationml.notesSlide+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55.xml" ContentType="application/vnd.openxmlformats-officedocument.presentationml.notesSlide+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notesSlides/notesSlide56.xml" ContentType="application/vnd.openxmlformats-officedocument.presentationml.notesSlide+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notesSlides/notesSlide57.xml" ContentType="application/vnd.openxmlformats-officedocument.presentationml.notesSlide+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notesSlides/notesSlide58.xml" ContentType="application/vnd.openxmlformats-officedocument.presentationml.notesSlide+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notesSlides/notesSlide59.xml" ContentType="application/vnd.openxmlformats-officedocument.presentationml.notesSlide+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notesSlides/notesSlide60.xml" ContentType="application/vnd.openxmlformats-officedocument.presentationml.notesSlide+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notesSlides/notesSlide61.xml" ContentType="application/vnd.openxmlformats-officedocument.presentationml.notesSlide+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notesSlides/notesSlide62.xml" ContentType="application/vnd.openxmlformats-officedocument.presentationml.notesSlide+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notesSlides/notesSlide63.xml" ContentType="application/vnd.openxmlformats-officedocument.presentationml.notesSlide+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notesSlides/notesSlide64.xml" ContentType="application/vnd.openxmlformats-officedocument.presentationml.notesSlide+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notesSlides/notesSlide65.xml" ContentType="application/vnd.openxmlformats-officedocument.presentationml.notesSlide+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notesSlides/notesSlide66.xml" ContentType="application/vnd.openxmlformats-officedocument.presentationml.notesSlide+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notesSlides/notesSlide67.xml" ContentType="application/vnd.openxmlformats-officedocument.presentationml.notesSlide+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notesSlides/notesSlide68.xml" ContentType="application/vnd.openxmlformats-officedocument.presentationml.notesSlide+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notesSlides/notesSlide69.xml" ContentType="application/vnd.openxmlformats-officedocument.presentationml.notesSlide+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notesSlides/notesSlide70.xml" ContentType="application/vnd.openxmlformats-officedocument.presentationml.notesSlide+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notesSlides/notesSlide71.xml" ContentType="application/vnd.openxmlformats-officedocument.presentationml.notesSlide+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notesSlides/notesSlide72.xml" ContentType="application/vnd.openxmlformats-officedocument.presentationml.notesSlide+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notesSlides/notesSlide73.xml" ContentType="application/vnd.openxmlformats-officedocument.presentationml.notesSlide+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4"/>
  </p:notesMasterIdLst>
  <p:handoutMasterIdLst>
    <p:handoutMasterId r:id="rId355"/>
  </p:handoutMasterIdLst>
  <p:sldIdLst>
    <p:sldId id="256" r:id="rId5"/>
    <p:sldId id="286" r:id="rId6"/>
    <p:sldId id="476" r:id="rId7"/>
    <p:sldId id="478" r:id="rId8"/>
    <p:sldId id="323" r:id="rId9"/>
    <p:sldId id="522" r:id="rId10"/>
    <p:sldId id="317" r:id="rId11"/>
    <p:sldId id="322" r:id="rId12"/>
    <p:sldId id="378" r:id="rId13"/>
    <p:sldId id="384" r:id="rId14"/>
    <p:sldId id="379" r:id="rId15"/>
    <p:sldId id="385" r:id="rId16"/>
    <p:sldId id="523" r:id="rId17"/>
    <p:sldId id="380" r:id="rId18"/>
    <p:sldId id="386" r:id="rId19"/>
    <p:sldId id="524" r:id="rId20"/>
    <p:sldId id="525" r:id="rId21"/>
    <p:sldId id="526" r:id="rId22"/>
    <p:sldId id="527" r:id="rId23"/>
    <p:sldId id="528" r:id="rId24"/>
    <p:sldId id="381" r:id="rId25"/>
    <p:sldId id="387" r:id="rId26"/>
    <p:sldId id="382" r:id="rId27"/>
    <p:sldId id="388" r:id="rId28"/>
    <p:sldId id="383" r:id="rId29"/>
    <p:sldId id="389" r:id="rId30"/>
    <p:sldId id="663" r:id="rId31"/>
    <p:sldId id="664" r:id="rId32"/>
    <p:sldId id="665" r:id="rId33"/>
    <p:sldId id="668" r:id="rId34"/>
    <p:sldId id="666" r:id="rId35"/>
    <p:sldId id="669" r:id="rId36"/>
    <p:sldId id="667" r:id="rId37"/>
    <p:sldId id="670" r:id="rId38"/>
    <p:sldId id="674" r:id="rId39"/>
    <p:sldId id="671" r:id="rId40"/>
    <p:sldId id="672" r:id="rId41"/>
    <p:sldId id="675" r:id="rId42"/>
    <p:sldId id="676" r:id="rId43"/>
    <p:sldId id="677" r:id="rId44"/>
    <p:sldId id="678" r:id="rId45"/>
    <p:sldId id="679" r:id="rId46"/>
    <p:sldId id="680" r:id="rId47"/>
    <p:sldId id="681" r:id="rId48"/>
    <p:sldId id="682" r:id="rId49"/>
    <p:sldId id="691" r:id="rId50"/>
    <p:sldId id="692" r:id="rId51"/>
    <p:sldId id="683" r:id="rId52"/>
    <p:sldId id="685" r:id="rId53"/>
    <p:sldId id="687" r:id="rId54"/>
    <p:sldId id="689" r:id="rId55"/>
    <p:sldId id="377" r:id="rId56"/>
    <p:sldId id="529" r:id="rId57"/>
    <p:sldId id="477" r:id="rId58"/>
    <p:sldId id="329" r:id="rId59"/>
    <p:sldId id="330" r:id="rId60"/>
    <p:sldId id="390" r:id="rId61"/>
    <p:sldId id="391" r:id="rId62"/>
    <p:sldId id="392" r:id="rId63"/>
    <p:sldId id="324" r:id="rId64"/>
    <p:sldId id="331" r:id="rId65"/>
    <p:sldId id="332" r:id="rId66"/>
    <p:sldId id="468" r:id="rId67"/>
    <p:sldId id="469" r:id="rId68"/>
    <p:sldId id="400" r:id="rId69"/>
    <p:sldId id="401" r:id="rId70"/>
    <p:sldId id="470" r:id="rId71"/>
    <p:sldId id="402" r:id="rId72"/>
    <p:sldId id="393" r:id="rId73"/>
    <p:sldId id="396" r:id="rId74"/>
    <p:sldId id="397" r:id="rId75"/>
    <p:sldId id="398" r:id="rId76"/>
    <p:sldId id="325" r:id="rId77"/>
    <p:sldId id="333" r:id="rId78"/>
    <p:sldId id="334" r:id="rId79"/>
    <p:sldId id="403" r:id="rId80"/>
    <p:sldId id="327" r:id="rId81"/>
    <p:sldId id="337" r:id="rId82"/>
    <p:sldId id="338" r:id="rId83"/>
    <p:sldId id="410" r:id="rId84"/>
    <p:sldId id="471" r:id="rId85"/>
    <p:sldId id="411" r:id="rId86"/>
    <p:sldId id="412" r:id="rId87"/>
    <p:sldId id="472" r:id="rId88"/>
    <p:sldId id="473" r:id="rId89"/>
    <p:sldId id="413" r:id="rId90"/>
    <p:sldId id="405" r:id="rId91"/>
    <p:sldId id="406" r:id="rId92"/>
    <p:sldId id="407" r:id="rId93"/>
    <p:sldId id="409" r:id="rId94"/>
    <p:sldId id="328" r:id="rId95"/>
    <p:sldId id="339" r:id="rId96"/>
    <p:sldId id="340" r:id="rId97"/>
    <p:sldId id="415" r:id="rId98"/>
    <p:sldId id="426" r:id="rId99"/>
    <p:sldId id="430" r:id="rId100"/>
    <p:sldId id="431" r:id="rId101"/>
    <p:sldId id="435" r:id="rId102"/>
    <p:sldId id="474" r:id="rId103"/>
    <p:sldId id="436" r:id="rId104"/>
    <p:sldId id="437" r:id="rId105"/>
    <p:sldId id="438" r:id="rId106"/>
    <p:sldId id="427" r:id="rId107"/>
    <p:sldId id="439" r:id="rId108"/>
    <p:sldId id="432" r:id="rId109"/>
    <p:sldId id="444" r:id="rId110"/>
    <p:sldId id="475" r:id="rId111"/>
    <p:sldId id="445" r:id="rId112"/>
    <p:sldId id="446" r:id="rId113"/>
    <p:sldId id="447" r:id="rId114"/>
    <p:sldId id="428" r:id="rId115"/>
    <p:sldId id="448" r:id="rId116"/>
    <p:sldId id="433" r:id="rId117"/>
    <p:sldId id="450" r:id="rId118"/>
    <p:sldId id="461" r:id="rId119"/>
    <p:sldId id="462" r:id="rId120"/>
    <p:sldId id="457" r:id="rId121"/>
    <p:sldId id="460" r:id="rId122"/>
    <p:sldId id="464" r:id="rId123"/>
    <p:sldId id="465" r:id="rId124"/>
    <p:sldId id="458" r:id="rId125"/>
    <p:sldId id="459" r:id="rId126"/>
    <p:sldId id="451" r:id="rId127"/>
    <p:sldId id="452" r:id="rId128"/>
    <p:sldId id="454" r:id="rId129"/>
    <p:sldId id="429" r:id="rId130"/>
    <p:sldId id="449" r:id="rId131"/>
    <p:sldId id="434" r:id="rId132"/>
    <p:sldId id="466" r:id="rId133"/>
    <p:sldId id="467" r:id="rId134"/>
    <p:sldId id="479" r:id="rId135"/>
    <p:sldId id="531" r:id="rId136"/>
    <p:sldId id="532" r:id="rId137"/>
    <p:sldId id="494" r:id="rId138"/>
    <p:sldId id="581" r:id="rId139"/>
    <p:sldId id="582" r:id="rId140"/>
    <p:sldId id="583" r:id="rId141"/>
    <p:sldId id="584" r:id="rId142"/>
    <p:sldId id="605" r:id="rId143"/>
    <p:sldId id="606" r:id="rId144"/>
    <p:sldId id="607" r:id="rId145"/>
    <p:sldId id="603" r:id="rId146"/>
    <p:sldId id="604" r:id="rId147"/>
    <p:sldId id="608" r:id="rId148"/>
    <p:sldId id="609" r:id="rId149"/>
    <p:sldId id="495" r:id="rId150"/>
    <p:sldId id="533" r:id="rId151"/>
    <p:sldId id="496" r:id="rId152"/>
    <p:sldId id="587" r:id="rId153"/>
    <p:sldId id="588" r:id="rId154"/>
    <p:sldId id="589" r:id="rId155"/>
    <p:sldId id="590" r:id="rId156"/>
    <p:sldId id="591" r:id="rId157"/>
    <p:sldId id="592" r:id="rId158"/>
    <p:sldId id="610" r:id="rId159"/>
    <p:sldId id="611" r:id="rId160"/>
    <p:sldId id="613" r:id="rId161"/>
    <p:sldId id="612" r:id="rId162"/>
    <p:sldId id="497" r:id="rId163"/>
    <p:sldId id="534" r:id="rId164"/>
    <p:sldId id="498" r:id="rId165"/>
    <p:sldId id="614" r:id="rId166"/>
    <p:sldId id="499" r:id="rId167"/>
    <p:sldId id="535" r:id="rId168"/>
    <p:sldId id="500" r:id="rId169"/>
    <p:sldId id="593" r:id="rId170"/>
    <p:sldId id="594" r:id="rId171"/>
    <p:sldId id="615" r:id="rId172"/>
    <p:sldId id="616" r:id="rId173"/>
    <p:sldId id="617" r:id="rId174"/>
    <p:sldId id="618" r:id="rId175"/>
    <p:sldId id="619" r:id="rId176"/>
    <p:sldId id="620" r:id="rId177"/>
    <p:sldId id="621" r:id="rId178"/>
    <p:sldId id="631" r:id="rId179"/>
    <p:sldId id="622" r:id="rId180"/>
    <p:sldId id="623" r:id="rId181"/>
    <p:sldId id="624" r:id="rId182"/>
    <p:sldId id="625" r:id="rId183"/>
    <p:sldId id="501" r:id="rId184"/>
    <p:sldId id="536" r:id="rId185"/>
    <p:sldId id="502" r:id="rId186"/>
    <p:sldId id="626" r:id="rId187"/>
    <p:sldId id="627" r:id="rId188"/>
    <p:sldId id="628" r:id="rId189"/>
    <p:sldId id="629" r:id="rId190"/>
    <p:sldId id="630" r:id="rId191"/>
    <p:sldId id="660" r:id="rId192"/>
    <p:sldId id="480" r:id="rId193"/>
    <p:sldId id="537" r:id="rId194"/>
    <p:sldId id="503" r:id="rId195"/>
    <p:sldId id="632" r:id="rId196"/>
    <p:sldId id="633" r:id="rId197"/>
    <p:sldId id="634" r:id="rId198"/>
    <p:sldId id="637" r:id="rId199"/>
    <p:sldId id="638" r:id="rId200"/>
    <p:sldId id="651" r:id="rId201"/>
    <p:sldId id="639" r:id="rId202"/>
    <p:sldId id="641" r:id="rId203"/>
    <p:sldId id="643" r:id="rId204"/>
    <p:sldId id="644" r:id="rId205"/>
    <p:sldId id="652" r:id="rId206"/>
    <p:sldId id="653" r:id="rId207"/>
    <p:sldId id="645" r:id="rId208"/>
    <p:sldId id="646" r:id="rId209"/>
    <p:sldId id="647" r:id="rId210"/>
    <p:sldId id="648" r:id="rId211"/>
    <p:sldId id="649" r:id="rId212"/>
    <p:sldId id="661" r:id="rId213"/>
    <p:sldId id="662" r:id="rId214"/>
    <p:sldId id="650" r:id="rId215"/>
    <p:sldId id="481" r:id="rId216"/>
    <p:sldId id="538" r:id="rId217"/>
    <p:sldId id="504" r:id="rId218"/>
    <p:sldId id="654" r:id="rId219"/>
    <p:sldId id="655" r:id="rId220"/>
    <p:sldId id="656" r:id="rId221"/>
    <p:sldId id="657" r:id="rId222"/>
    <p:sldId id="658" r:id="rId223"/>
    <p:sldId id="659" r:id="rId224"/>
    <p:sldId id="482" r:id="rId225"/>
    <p:sldId id="517" r:id="rId226"/>
    <p:sldId id="516" r:id="rId227"/>
    <p:sldId id="530" r:id="rId228"/>
    <p:sldId id="518" r:id="rId229"/>
    <p:sldId id="543" r:id="rId230"/>
    <p:sldId id="544" r:id="rId231"/>
    <p:sldId id="545" r:id="rId232"/>
    <p:sldId id="547" r:id="rId233"/>
    <p:sldId id="548" r:id="rId234"/>
    <p:sldId id="546" r:id="rId235"/>
    <p:sldId id="549" r:id="rId236"/>
    <p:sldId id="483" r:id="rId237"/>
    <p:sldId id="539" r:id="rId238"/>
    <p:sldId id="519" r:id="rId239"/>
    <p:sldId id="550" r:id="rId240"/>
    <p:sldId id="554" r:id="rId241"/>
    <p:sldId id="551" r:id="rId242"/>
    <p:sldId id="552" r:id="rId243"/>
    <p:sldId id="553" r:id="rId244"/>
    <p:sldId id="484" r:id="rId245"/>
    <p:sldId id="541" r:id="rId246"/>
    <p:sldId id="540" r:id="rId247"/>
    <p:sldId id="520" r:id="rId248"/>
    <p:sldId id="557" r:id="rId249"/>
    <p:sldId id="558" r:id="rId250"/>
    <p:sldId id="559" r:id="rId251"/>
    <p:sldId id="563" r:id="rId252"/>
    <p:sldId id="560" r:id="rId253"/>
    <p:sldId id="564" r:id="rId254"/>
    <p:sldId id="561" r:id="rId255"/>
    <p:sldId id="485" r:id="rId256"/>
    <p:sldId id="542" r:id="rId257"/>
    <p:sldId id="521" r:id="rId258"/>
    <p:sldId id="555" r:id="rId259"/>
    <p:sldId id="556" r:id="rId260"/>
    <p:sldId id="565" r:id="rId261"/>
    <p:sldId id="566" r:id="rId262"/>
    <p:sldId id="567" r:id="rId263"/>
    <p:sldId id="568" r:id="rId264"/>
    <p:sldId id="693" r:id="rId265"/>
    <p:sldId id="701" r:id="rId266"/>
    <p:sldId id="716" r:id="rId267"/>
    <p:sldId id="700" r:id="rId268"/>
    <p:sldId id="717" r:id="rId269"/>
    <p:sldId id="718" r:id="rId270"/>
    <p:sldId id="719" r:id="rId271"/>
    <p:sldId id="722" r:id="rId272"/>
    <p:sldId id="723" r:id="rId273"/>
    <p:sldId id="724" r:id="rId274"/>
    <p:sldId id="729" r:id="rId275"/>
    <p:sldId id="730" r:id="rId276"/>
    <p:sldId id="731" r:id="rId277"/>
    <p:sldId id="720" r:id="rId278"/>
    <p:sldId id="732" r:id="rId279"/>
    <p:sldId id="725" r:id="rId280"/>
    <p:sldId id="733" r:id="rId281"/>
    <p:sldId id="734" r:id="rId282"/>
    <p:sldId id="726" r:id="rId283"/>
    <p:sldId id="727" r:id="rId284"/>
    <p:sldId id="735" r:id="rId285"/>
    <p:sldId id="694" r:id="rId286"/>
    <p:sldId id="702" r:id="rId287"/>
    <p:sldId id="703" r:id="rId288"/>
    <p:sldId id="752" r:id="rId289"/>
    <p:sldId id="753" r:id="rId290"/>
    <p:sldId id="754" r:id="rId291"/>
    <p:sldId id="755" r:id="rId292"/>
    <p:sldId id="756" r:id="rId293"/>
    <p:sldId id="757" r:id="rId294"/>
    <p:sldId id="759" r:id="rId295"/>
    <p:sldId id="760" r:id="rId296"/>
    <p:sldId id="761" r:id="rId297"/>
    <p:sldId id="695" r:id="rId298"/>
    <p:sldId id="705" r:id="rId299"/>
    <p:sldId id="706" r:id="rId300"/>
    <p:sldId id="762" r:id="rId301"/>
    <p:sldId id="763" r:id="rId302"/>
    <p:sldId id="767" r:id="rId303"/>
    <p:sldId id="768" r:id="rId304"/>
    <p:sldId id="764" r:id="rId305"/>
    <p:sldId id="776" r:id="rId306"/>
    <p:sldId id="765" r:id="rId307"/>
    <p:sldId id="766" r:id="rId308"/>
    <p:sldId id="769" r:id="rId309"/>
    <p:sldId id="770" r:id="rId310"/>
    <p:sldId id="771" r:id="rId311"/>
    <p:sldId id="777" r:id="rId312"/>
    <p:sldId id="778" r:id="rId313"/>
    <p:sldId id="774" r:id="rId314"/>
    <p:sldId id="775" r:id="rId315"/>
    <p:sldId id="696" r:id="rId316"/>
    <p:sldId id="707" r:id="rId317"/>
    <p:sldId id="708" r:id="rId318"/>
    <p:sldId id="785" r:id="rId319"/>
    <p:sldId id="786" r:id="rId320"/>
    <p:sldId id="787" r:id="rId321"/>
    <p:sldId id="788" r:id="rId322"/>
    <p:sldId id="789" r:id="rId323"/>
    <p:sldId id="697" r:id="rId324"/>
    <p:sldId id="710" r:id="rId325"/>
    <p:sldId id="709" r:id="rId326"/>
    <p:sldId id="736" r:id="rId327"/>
    <p:sldId id="737" r:id="rId328"/>
    <p:sldId id="738" r:id="rId329"/>
    <p:sldId id="739" r:id="rId330"/>
    <p:sldId id="740" r:id="rId331"/>
    <p:sldId id="744" r:id="rId332"/>
    <p:sldId id="790" r:id="rId333"/>
    <p:sldId id="791" r:id="rId334"/>
    <p:sldId id="793" r:id="rId335"/>
    <p:sldId id="698" r:id="rId336"/>
    <p:sldId id="711" r:id="rId337"/>
    <p:sldId id="712" r:id="rId338"/>
    <p:sldId id="779" r:id="rId339"/>
    <p:sldId id="780" r:id="rId340"/>
    <p:sldId id="781" r:id="rId341"/>
    <p:sldId id="782" r:id="rId342"/>
    <p:sldId id="783" r:id="rId343"/>
    <p:sldId id="784" r:id="rId344"/>
    <p:sldId id="699" r:id="rId345"/>
    <p:sldId id="715" r:id="rId346"/>
    <p:sldId id="714" r:id="rId347"/>
    <p:sldId id="745" r:id="rId348"/>
    <p:sldId id="746" r:id="rId349"/>
    <p:sldId id="747" r:id="rId350"/>
    <p:sldId id="749" r:id="rId351"/>
    <p:sldId id="750" r:id="rId352"/>
    <p:sldId id="751" r:id="rId3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E04258-9EF5-4725-AD8D-BEDCC06D8156}">
          <p14:sldIdLst>
            <p14:sldId id="256"/>
            <p14:sldId id="286"/>
            <p14:sldId id="476"/>
            <p14:sldId id="478"/>
            <p14:sldId id="323"/>
            <p14:sldId id="522"/>
            <p14:sldId id="317"/>
            <p14:sldId id="322"/>
            <p14:sldId id="378"/>
            <p14:sldId id="384"/>
            <p14:sldId id="379"/>
            <p14:sldId id="385"/>
            <p14:sldId id="523"/>
            <p14:sldId id="380"/>
            <p14:sldId id="386"/>
            <p14:sldId id="524"/>
            <p14:sldId id="525"/>
            <p14:sldId id="526"/>
            <p14:sldId id="527"/>
            <p14:sldId id="528"/>
            <p14:sldId id="381"/>
            <p14:sldId id="387"/>
            <p14:sldId id="382"/>
            <p14:sldId id="388"/>
            <p14:sldId id="383"/>
            <p14:sldId id="389"/>
            <p14:sldId id="663"/>
            <p14:sldId id="664"/>
            <p14:sldId id="665"/>
            <p14:sldId id="668"/>
            <p14:sldId id="666"/>
            <p14:sldId id="669"/>
            <p14:sldId id="667"/>
            <p14:sldId id="670"/>
            <p14:sldId id="674"/>
            <p14:sldId id="671"/>
            <p14:sldId id="672"/>
            <p14:sldId id="675"/>
            <p14:sldId id="676"/>
            <p14:sldId id="677"/>
            <p14:sldId id="678"/>
            <p14:sldId id="679"/>
            <p14:sldId id="680"/>
            <p14:sldId id="681"/>
            <p14:sldId id="682"/>
            <p14:sldId id="691"/>
            <p14:sldId id="692"/>
            <p14:sldId id="683"/>
            <p14:sldId id="685"/>
            <p14:sldId id="687"/>
            <p14:sldId id="689"/>
            <p14:sldId id="377"/>
            <p14:sldId id="529"/>
            <p14:sldId id="477"/>
            <p14:sldId id="329"/>
            <p14:sldId id="330"/>
            <p14:sldId id="390"/>
            <p14:sldId id="391"/>
            <p14:sldId id="392"/>
            <p14:sldId id="324"/>
            <p14:sldId id="331"/>
            <p14:sldId id="332"/>
            <p14:sldId id="468"/>
            <p14:sldId id="469"/>
            <p14:sldId id="400"/>
            <p14:sldId id="401"/>
            <p14:sldId id="470"/>
            <p14:sldId id="402"/>
            <p14:sldId id="393"/>
            <p14:sldId id="396"/>
            <p14:sldId id="397"/>
            <p14:sldId id="398"/>
            <p14:sldId id="325"/>
            <p14:sldId id="333"/>
            <p14:sldId id="334"/>
            <p14:sldId id="403"/>
            <p14:sldId id="327"/>
            <p14:sldId id="337"/>
            <p14:sldId id="338"/>
            <p14:sldId id="410"/>
            <p14:sldId id="471"/>
            <p14:sldId id="411"/>
            <p14:sldId id="412"/>
            <p14:sldId id="472"/>
            <p14:sldId id="473"/>
            <p14:sldId id="413"/>
            <p14:sldId id="405"/>
            <p14:sldId id="406"/>
            <p14:sldId id="407"/>
            <p14:sldId id="409"/>
            <p14:sldId id="328"/>
            <p14:sldId id="339"/>
            <p14:sldId id="340"/>
            <p14:sldId id="415"/>
            <p14:sldId id="426"/>
            <p14:sldId id="430"/>
            <p14:sldId id="431"/>
            <p14:sldId id="435"/>
            <p14:sldId id="474"/>
            <p14:sldId id="436"/>
            <p14:sldId id="437"/>
            <p14:sldId id="438"/>
            <p14:sldId id="427"/>
            <p14:sldId id="439"/>
            <p14:sldId id="432"/>
            <p14:sldId id="444"/>
            <p14:sldId id="475"/>
            <p14:sldId id="445"/>
            <p14:sldId id="446"/>
            <p14:sldId id="447"/>
            <p14:sldId id="428"/>
            <p14:sldId id="448"/>
            <p14:sldId id="433"/>
            <p14:sldId id="450"/>
            <p14:sldId id="461"/>
            <p14:sldId id="462"/>
            <p14:sldId id="457"/>
            <p14:sldId id="460"/>
            <p14:sldId id="464"/>
            <p14:sldId id="465"/>
            <p14:sldId id="458"/>
            <p14:sldId id="459"/>
            <p14:sldId id="451"/>
            <p14:sldId id="452"/>
            <p14:sldId id="454"/>
            <p14:sldId id="429"/>
            <p14:sldId id="449"/>
            <p14:sldId id="434"/>
            <p14:sldId id="466"/>
            <p14:sldId id="467"/>
            <p14:sldId id="479"/>
            <p14:sldId id="531"/>
            <p14:sldId id="532"/>
            <p14:sldId id="494"/>
            <p14:sldId id="581"/>
            <p14:sldId id="582"/>
            <p14:sldId id="583"/>
            <p14:sldId id="584"/>
            <p14:sldId id="605"/>
            <p14:sldId id="606"/>
            <p14:sldId id="607"/>
            <p14:sldId id="603"/>
            <p14:sldId id="604"/>
            <p14:sldId id="608"/>
            <p14:sldId id="609"/>
            <p14:sldId id="495"/>
            <p14:sldId id="533"/>
            <p14:sldId id="496"/>
            <p14:sldId id="587"/>
            <p14:sldId id="588"/>
            <p14:sldId id="589"/>
            <p14:sldId id="590"/>
            <p14:sldId id="591"/>
            <p14:sldId id="592"/>
            <p14:sldId id="610"/>
            <p14:sldId id="611"/>
            <p14:sldId id="613"/>
            <p14:sldId id="612"/>
            <p14:sldId id="497"/>
            <p14:sldId id="534"/>
            <p14:sldId id="498"/>
            <p14:sldId id="614"/>
            <p14:sldId id="499"/>
            <p14:sldId id="535"/>
            <p14:sldId id="500"/>
            <p14:sldId id="593"/>
            <p14:sldId id="594"/>
            <p14:sldId id="615"/>
            <p14:sldId id="616"/>
            <p14:sldId id="617"/>
            <p14:sldId id="618"/>
            <p14:sldId id="619"/>
            <p14:sldId id="620"/>
            <p14:sldId id="621"/>
            <p14:sldId id="631"/>
            <p14:sldId id="622"/>
            <p14:sldId id="623"/>
            <p14:sldId id="624"/>
            <p14:sldId id="625"/>
            <p14:sldId id="501"/>
            <p14:sldId id="536"/>
            <p14:sldId id="502"/>
            <p14:sldId id="626"/>
            <p14:sldId id="627"/>
            <p14:sldId id="628"/>
            <p14:sldId id="629"/>
            <p14:sldId id="630"/>
            <p14:sldId id="660"/>
            <p14:sldId id="480"/>
            <p14:sldId id="537"/>
            <p14:sldId id="503"/>
            <p14:sldId id="632"/>
            <p14:sldId id="633"/>
            <p14:sldId id="634"/>
            <p14:sldId id="637"/>
            <p14:sldId id="638"/>
            <p14:sldId id="651"/>
            <p14:sldId id="639"/>
            <p14:sldId id="641"/>
            <p14:sldId id="643"/>
            <p14:sldId id="644"/>
            <p14:sldId id="652"/>
            <p14:sldId id="653"/>
            <p14:sldId id="645"/>
            <p14:sldId id="646"/>
            <p14:sldId id="647"/>
            <p14:sldId id="648"/>
            <p14:sldId id="649"/>
            <p14:sldId id="661"/>
            <p14:sldId id="662"/>
            <p14:sldId id="650"/>
            <p14:sldId id="481"/>
            <p14:sldId id="538"/>
            <p14:sldId id="504"/>
            <p14:sldId id="654"/>
            <p14:sldId id="655"/>
            <p14:sldId id="656"/>
            <p14:sldId id="657"/>
            <p14:sldId id="658"/>
            <p14:sldId id="659"/>
            <p14:sldId id="482"/>
            <p14:sldId id="517"/>
            <p14:sldId id="516"/>
            <p14:sldId id="530"/>
            <p14:sldId id="518"/>
            <p14:sldId id="543"/>
            <p14:sldId id="544"/>
            <p14:sldId id="545"/>
            <p14:sldId id="547"/>
            <p14:sldId id="548"/>
            <p14:sldId id="546"/>
            <p14:sldId id="549"/>
            <p14:sldId id="483"/>
            <p14:sldId id="539"/>
            <p14:sldId id="519"/>
            <p14:sldId id="550"/>
            <p14:sldId id="554"/>
            <p14:sldId id="551"/>
            <p14:sldId id="552"/>
            <p14:sldId id="553"/>
            <p14:sldId id="484"/>
            <p14:sldId id="541"/>
            <p14:sldId id="540"/>
            <p14:sldId id="520"/>
            <p14:sldId id="557"/>
            <p14:sldId id="558"/>
            <p14:sldId id="559"/>
            <p14:sldId id="563"/>
            <p14:sldId id="560"/>
            <p14:sldId id="564"/>
            <p14:sldId id="561"/>
            <p14:sldId id="485"/>
            <p14:sldId id="542"/>
            <p14:sldId id="521"/>
            <p14:sldId id="555"/>
            <p14:sldId id="556"/>
            <p14:sldId id="565"/>
            <p14:sldId id="566"/>
            <p14:sldId id="567"/>
            <p14:sldId id="568"/>
            <p14:sldId id="693"/>
            <p14:sldId id="701"/>
            <p14:sldId id="716"/>
            <p14:sldId id="700"/>
            <p14:sldId id="717"/>
            <p14:sldId id="718"/>
            <p14:sldId id="719"/>
            <p14:sldId id="722"/>
            <p14:sldId id="723"/>
            <p14:sldId id="724"/>
            <p14:sldId id="729"/>
            <p14:sldId id="730"/>
            <p14:sldId id="731"/>
            <p14:sldId id="720"/>
            <p14:sldId id="732"/>
            <p14:sldId id="725"/>
            <p14:sldId id="733"/>
            <p14:sldId id="734"/>
            <p14:sldId id="726"/>
            <p14:sldId id="727"/>
            <p14:sldId id="735"/>
            <p14:sldId id="694"/>
            <p14:sldId id="702"/>
            <p14:sldId id="703"/>
            <p14:sldId id="752"/>
            <p14:sldId id="753"/>
            <p14:sldId id="754"/>
            <p14:sldId id="755"/>
            <p14:sldId id="756"/>
            <p14:sldId id="757"/>
            <p14:sldId id="759"/>
            <p14:sldId id="760"/>
            <p14:sldId id="761"/>
            <p14:sldId id="695"/>
            <p14:sldId id="705"/>
            <p14:sldId id="706"/>
            <p14:sldId id="762"/>
            <p14:sldId id="763"/>
            <p14:sldId id="767"/>
            <p14:sldId id="768"/>
            <p14:sldId id="764"/>
            <p14:sldId id="776"/>
            <p14:sldId id="765"/>
            <p14:sldId id="766"/>
            <p14:sldId id="769"/>
            <p14:sldId id="770"/>
            <p14:sldId id="771"/>
            <p14:sldId id="777"/>
            <p14:sldId id="778"/>
            <p14:sldId id="774"/>
            <p14:sldId id="775"/>
            <p14:sldId id="696"/>
            <p14:sldId id="707"/>
            <p14:sldId id="708"/>
            <p14:sldId id="785"/>
            <p14:sldId id="786"/>
            <p14:sldId id="787"/>
            <p14:sldId id="788"/>
            <p14:sldId id="789"/>
            <p14:sldId id="697"/>
            <p14:sldId id="710"/>
            <p14:sldId id="709"/>
            <p14:sldId id="736"/>
            <p14:sldId id="737"/>
            <p14:sldId id="738"/>
            <p14:sldId id="739"/>
            <p14:sldId id="740"/>
            <p14:sldId id="744"/>
            <p14:sldId id="790"/>
          </p14:sldIdLst>
        </p14:section>
        <p14:section name="Untitled Section" id="{665C396E-72E3-4E50-9478-CC987B90785B}">
          <p14:sldIdLst>
            <p14:sldId id="791"/>
            <p14:sldId id="793"/>
            <p14:sldId id="698"/>
            <p14:sldId id="711"/>
            <p14:sldId id="712"/>
            <p14:sldId id="779"/>
            <p14:sldId id="780"/>
            <p14:sldId id="781"/>
            <p14:sldId id="782"/>
            <p14:sldId id="783"/>
            <p14:sldId id="784"/>
            <p14:sldId id="699"/>
            <p14:sldId id="715"/>
            <p14:sldId id="714"/>
            <p14:sldId id="745"/>
            <p14:sldId id="746"/>
            <p14:sldId id="747"/>
            <p14:sldId id="749"/>
            <p14:sldId id="750"/>
            <p14:sldId id="7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la Vetter" initials="EV" lastIdx="5" clrIdx="0">
    <p:extLst>
      <p:ext uri="{19B8F6BF-5375-455C-9EA6-DF929625EA0E}">
        <p15:presenceInfo xmlns:p15="http://schemas.microsoft.com/office/powerpoint/2012/main" userId="S::ella.vetter@avaloncsc.com::c6918cf5-f6c0-43cc-8499-a1f635017d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57CDB-8DA3-4590-9460-F1211B13527E}" v="2646" dt="2020-10-09T17:49:14.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5" autoAdjust="0"/>
    <p:restoredTop sz="92764" autoAdjust="0"/>
  </p:normalViewPr>
  <p:slideViewPr>
    <p:cSldViewPr snapToGrid="0">
      <p:cViewPr varScale="1">
        <p:scale>
          <a:sx n="62" d="100"/>
          <a:sy n="62" d="100"/>
        </p:scale>
        <p:origin x="84" y="21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324" Type="http://schemas.openxmlformats.org/officeDocument/2006/relationships/slide" Target="slides/slide320.xml"/><Relationship Id="rId345" Type="http://schemas.openxmlformats.org/officeDocument/2006/relationships/slide" Target="slides/slide341.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commentAuthors" Target="commentAuthors.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presProps" Target="presProps.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viewProps" Target="viewProps.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openxmlformats.org/officeDocument/2006/relationships/theme" Target="theme/theme1.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tableStyles" Target="tableStyles.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313" Type="http://schemas.openxmlformats.org/officeDocument/2006/relationships/slide" Target="slides/slide309.xml"/><Relationship Id="rId318" Type="http://schemas.openxmlformats.org/officeDocument/2006/relationships/slide" Target="slides/slide314.xml"/><Relationship Id="rId339" Type="http://schemas.openxmlformats.org/officeDocument/2006/relationships/slide" Target="slides/slide335.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334" Type="http://schemas.openxmlformats.org/officeDocument/2006/relationships/slide" Target="slides/slide330.xml"/><Relationship Id="rId350" Type="http://schemas.openxmlformats.org/officeDocument/2006/relationships/slide" Target="slides/slide346.xml"/><Relationship Id="rId35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microsoft.com/office/2016/11/relationships/changesInfo" Target="changesInfos/changesInfo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microsoft.com/office/2015/10/relationships/revisionInfo" Target="revisionInfo.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notesMaster" Target="notesMasters/notesMaster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a Vetter" userId="c6918cf5-f6c0-43cc-8499-a1f635017de9" providerId="ADAL" clId="{1E532CF4-1B2C-4F24-A498-BBB09BB13F7D}"/>
    <pc:docChg chg="undo custSel addSld delSld modSld sldOrd">
      <pc:chgData name="Ella Vetter" userId="c6918cf5-f6c0-43cc-8499-a1f635017de9" providerId="ADAL" clId="{1E532CF4-1B2C-4F24-A498-BBB09BB13F7D}" dt="2020-10-01T12:08:44.034" v="6257" actId="20577"/>
      <pc:docMkLst>
        <pc:docMk/>
      </pc:docMkLst>
      <pc:sldChg chg="modSp mod modNotesTx">
        <pc:chgData name="Ella Vetter" userId="c6918cf5-f6c0-43cc-8499-a1f635017de9" providerId="ADAL" clId="{1E532CF4-1B2C-4F24-A498-BBB09BB13F7D}" dt="2020-10-01T00:30:19.605" v="6012" actId="20577"/>
        <pc:sldMkLst>
          <pc:docMk/>
          <pc:sldMk cId="1993397138" sldId="286"/>
        </pc:sldMkLst>
        <pc:spChg chg="mod">
          <ac:chgData name="Ella Vetter" userId="c6918cf5-f6c0-43cc-8499-a1f635017de9" providerId="ADAL" clId="{1E532CF4-1B2C-4F24-A498-BBB09BB13F7D}" dt="2020-10-01T00:30:19.605" v="6012" actId="20577"/>
          <ac:spMkLst>
            <pc:docMk/>
            <pc:sldMk cId="1993397138" sldId="286"/>
            <ac:spMk id="3" creationId="{37B56F8A-6BEF-459C-AFA4-6D790D24F1CB}"/>
          </ac:spMkLst>
        </pc:spChg>
      </pc:sldChg>
      <pc:sldChg chg="modSp mod">
        <pc:chgData name="Ella Vetter" userId="c6918cf5-f6c0-43cc-8499-a1f635017de9" providerId="ADAL" clId="{1E532CF4-1B2C-4F24-A498-BBB09BB13F7D}" dt="2020-10-01T00:22:38.177" v="5880" actId="20577"/>
        <pc:sldMkLst>
          <pc:docMk/>
          <pc:sldMk cId="3219418499" sldId="378"/>
        </pc:sldMkLst>
        <pc:spChg chg="mod">
          <ac:chgData name="Ella Vetter" userId="c6918cf5-f6c0-43cc-8499-a1f635017de9" providerId="ADAL" clId="{1E532CF4-1B2C-4F24-A498-BBB09BB13F7D}" dt="2020-10-01T00:22:38.177" v="5880" actId="20577"/>
          <ac:spMkLst>
            <pc:docMk/>
            <pc:sldMk cId="3219418499" sldId="378"/>
            <ac:spMk id="4" creationId="{E67F6EB8-7EFF-4FFA-B2F7-88264B3094B6}"/>
          </ac:spMkLst>
        </pc:spChg>
      </pc:sldChg>
      <pc:sldChg chg="modSp mod">
        <pc:chgData name="Ella Vetter" userId="c6918cf5-f6c0-43cc-8499-a1f635017de9" providerId="ADAL" clId="{1E532CF4-1B2C-4F24-A498-BBB09BB13F7D}" dt="2020-10-01T00:23:01.906" v="5881" actId="20577"/>
        <pc:sldMkLst>
          <pc:docMk/>
          <pc:sldMk cId="3422155014" sldId="381"/>
        </pc:sldMkLst>
        <pc:spChg chg="mod">
          <ac:chgData name="Ella Vetter" userId="c6918cf5-f6c0-43cc-8499-a1f635017de9" providerId="ADAL" clId="{1E532CF4-1B2C-4F24-A498-BBB09BB13F7D}" dt="2020-10-01T00:23:01.906" v="5881" actId="20577"/>
          <ac:spMkLst>
            <pc:docMk/>
            <pc:sldMk cId="3422155014" sldId="381"/>
            <ac:spMk id="4" creationId="{E67F6EB8-7EFF-4FFA-B2F7-88264B3094B6}"/>
          </ac:spMkLst>
        </pc:spChg>
      </pc:sldChg>
      <pc:sldChg chg="modSp mod">
        <pc:chgData name="Ella Vetter" userId="c6918cf5-f6c0-43cc-8499-a1f635017de9" providerId="ADAL" clId="{1E532CF4-1B2C-4F24-A498-BBB09BB13F7D}" dt="2020-10-01T00:23:05.970" v="5882" actId="20577"/>
        <pc:sldMkLst>
          <pc:docMk/>
          <pc:sldMk cId="2274782921" sldId="382"/>
        </pc:sldMkLst>
        <pc:spChg chg="mod">
          <ac:chgData name="Ella Vetter" userId="c6918cf5-f6c0-43cc-8499-a1f635017de9" providerId="ADAL" clId="{1E532CF4-1B2C-4F24-A498-BBB09BB13F7D}" dt="2020-10-01T00:23:05.970" v="5882" actId="20577"/>
          <ac:spMkLst>
            <pc:docMk/>
            <pc:sldMk cId="2274782921" sldId="382"/>
            <ac:spMk id="4" creationId="{E67F6EB8-7EFF-4FFA-B2F7-88264B3094B6}"/>
          </ac:spMkLst>
        </pc:spChg>
      </pc:sldChg>
      <pc:sldChg chg="modSp mod">
        <pc:chgData name="Ella Vetter" userId="c6918cf5-f6c0-43cc-8499-a1f635017de9" providerId="ADAL" clId="{1E532CF4-1B2C-4F24-A498-BBB09BB13F7D}" dt="2020-10-01T00:23:11.388" v="5883" actId="20577"/>
        <pc:sldMkLst>
          <pc:docMk/>
          <pc:sldMk cId="3634872261" sldId="383"/>
        </pc:sldMkLst>
        <pc:spChg chg="mod">
          <ac:chgData name="Ella Vetter" userId="c6918cf5-f6c0-43cc-8499-a1f635017de9" providerId="ADAL" clId="{1E532CF4-1B2C-4F24-A498-BBB09BB13F7D}" dt="2020-10-01T00:23:11.388" v="5883" actId="20577"/>
          <ac:spMkLst>
            <pc:docMk/>
            <pc:sldMk cId="3634872261" sldId="383"/>
            <ac:spMk id="4" creationId="{E67F6EB8-7EFF-4FFA-B2F7-88264B3094B6}"/>
          </ac:spMkLst>
        </pc:spChg>
      </pc:sldChg>
      <pc:sldChg chg="modSp mod">
        <pc:chgData name="Ella Vetter" userId="c6918cf5-f6c0-43cc-8499-a1f635017de9" providerId="ADAL" clId="{1E532CF4-1B2C-4F24-A498-BBB09BB13F7D}" dt="2020-10-01T11:48:15.592" v="6193" actId="1036"/>
        <pc:sldMkLst>
          <pc:docMk/>
          <pc:sldMk cId="2691991664" sldId="384"/>
        </pc:sldMkLst>
        <pc:graphicFrameChg chg="mod modGraphic">
          <ac:chgData name="Ella Vetter" userId="c6918cf5-f6c0-43cc-8499-a1f635017de9" providerId="ADAL" clId="{1E532CF4-1B2C-4F24-A498-BBB09BB13F7D}" dt="2020-10-01T11:48:15.592" v="6193" actId="1036"/>
          <ac:graphicFrameMkLst>
            <pc:docMk/>
            <pc:sldMk cId="2691991664" sldId="384"/>
            <ac:graphicFrameMk id="3" creationId="{433597B1-B998-4911-B48D-B0EB3CA09156}"/>
          </ac:graphicFrameMkLst>
        </pc:graphicFrameChg>
      </pc:sldChg>
      <pc:sldChg chg="modSp mod">
        <pc:chgData name="Ella Vetter" userId="c6918cf5-f6c0-43cc-8499-a1f635017de9" providerId="ADAL" clId="{1E532CF4-1B2C-4F24-A498-BBB09BB13F7D}" dt="2020-10-01T00:45:41.489" v="6170" actId="20577"/>
        <pc:sldMkLst>
          <pc:docMk/>
          <pc:sldMk cId="2200354968" sldId="437"/>
        </pc:sldMkLst>
        <pc:spChg chg="mod">
          <ac:chgData name="Ella Vetter" userId="c6918cf5-f6c0-43cc-8499-a1f635017de9" providerId="ADAL" clId="{1E532CF4-1B2C-4F24-A498-BBB09BB13F7D}" dt="2020-10-01T00:45:41.489" v="6170" actId="20577"/>
          <ac:spMkLst>
            <pc:docMk/>
            <pc:sldMk cId="2200354968" sldId="437"/>
            <ac:spMk id="3" creationId="{45EB9E66-99EA-4FDB-93B0-E4A835B5D931}"/>
          </ac:spMkLst>
        </pc:spChg>
      </pc:sldChg>
      <pc:sldChg chg="modSp mod">
        <pc:chgData name="Ella Vetter" userId="c6918cf5-f6c0-43cc-8499-a1f635017de9" providerId="ADAL" clId="{1E532CF4-1B2C-4F24-A498-BBB09BB13F7D}" dt="2020-10-01T00:21:24.552" v="5878" actId="20577"/>
        <pc:sldMkLst>
          <pc:docMk/>
          <pc:sldMk cId="347083658" sldId="438"/>
        </pc:sldMkLst>
        <pc:spChg chg="mod">
          <ac:chgData name="Ella Vetter" userId="c6918cf5-f6c0-43cc-8499-a1f635017de9" providerId="ADAL" clId="{1E532CF4-1B2C-4F24-A498-BBB09BB13F7D}" dt="2020-10-01T00:21:24.552" v="5878" actId="20577"/>
          <ac:spMkLst>
            <pc:docMk/>
            <pc:sldMk cId="347083658" sldId="438"/>
            <ac:spMk id="4" creationId="{7D807305-263C-4A55-8B46-5201A09ACA94}"/>
          </ac:spMkLst>
        </pc:spChg>
      </pc:sldChg>
      <pc:sldChg chg="modSp mod">
        <pc:chgData name="Ella Vetter" userId="c6918cf5-f6c0-43cc-8499-a1f635017de9" providerId="ADAL" clId="{1E532CF4-1B2C-4F24-A498-BBB09BB13F7D}" dt="2020-10-01T00:18:51.764" v="5849" actId="13926"/>
        <pc:sldMkLst>
          <pc:docMk/>
          <pc:sldMk cId="3204110114" sldId="476"/>
        </pc:sldMkLst>
        <pc:spChg chg="mod">
          <ac:chgData name="Ella Vetter" userId="c6918cf5-f6c0-43cc-8499-a1f635017de9" providerId="ADAL" clId="{1E532CF4-1B2C-4F24-A498-BBB09BB13F7D}" dt="2020-10-01T00:18:51.764" v="5849" actId="13926"/>
          <ac:spMkLst>
            <pc:docMk/>
            <pc:sldMk cId="3204110114" sldId="476"/>
            <ac:spMk id="2" creationId="{B61F98A6-6DBB-4D97-83D6-AEA1A16DE904}"/>
          </ac:spMkLst>
        </pc:spChg>
        <pc:spChg chg="mod">
          <ac:chgData name="Ella Vetter" userId="c6918cf5-f6c0-43cc-8499-a1f635017de9" providerId="ADAL" clId="{1E532CF4-1B2C-4F24-A498-BBB09BB13F7D}" dt="2020-10-01T00:17:52.974" v="5848" actId="20577"/>
          <ac:spMkLst>
            <pc:docMk/>
            <pc:sldMk cId="3204110114" sldId="476"/>
            <ac:spMk id="4" creationId="{90D3AE87-4C80-4821-9B89-ACC8B7425349}"/>
          </ac:spMkLst>
        </pc:spChg>
      </pc:sldChg>
      <pc:sldChg chg="modSp mod">
        <pc:chgData name="Ella Vetter" userId="c6918cf5-f6c0-43cc-8499-a1f635017de9" providerId="ADAL" clId="{1E532CF4-1B2C-4F24-A498-BBB09BB13F7D}" dt="2020-10-01T00:20:27" v="5876" actId="13926"/>
        <pc:sldMkLst>
          <pc:docMk/>
          <pc:sldMk cId="2955944527" sldId="478"/>
        </pc:sldMkLst>
        <pc:spChg chg="mod">
          <ac:chgData name="Ella Vetter" userId="c6918cf5-f6c0-43cc-8499-a1f635017de9" providerId="ADAL" clId="{1E532CF4-1B2C-4F24-A498-BBB09BB13F7D}" dt="2020-10-01T00:20:27" v="5876" actId="13926"/>
          <ac:spMkLst>
            <pc:docMk/>
            <pc:sldMk cId="2955944527" sldId="478"/>
            <ac:spMk id="2" creationId="{BDBD1DF1-BB00-486B-9C75-C803CDFE9DF7}"/>
          </ac:spMkLst>
        </pc:spChg>
        <pc:spChg chg="mod">
          <ac:chgData name="Ella Vetter" userId="c6918cf5-f6c0-43cc-8499-a1f635017de9" providerId="ADAL" clId="{1E532CF4-1B2C-4F24-A498-BBB09BB13F7D}" dt="2020-10-01T00:20:08.024" v="5875" actId="20577"/>
          <ac:spMkLst>
            <pc:docMk/>
            <pc:sldMk cId="2955944527" sldId="478"/>
            <ac:spMk id="4" creationId="{60DBDEAB-20DE-41B3-B482-991E5C01ED23}"/>
          </ac:spMkLst>
        </pc:spChg>
      </pc:sldChg>
      <pc:sldChg chg="modSp mod">
        <pc:chgData name="Ella Vetter" userId="c6918cf5-f6c0-43cc-8499-a1f635017de9" providerId="ADAL" clId="{1E532CF4-1B2C-4F24-A498-BBB09BB13F7D}" dt="2020-10-01T00:32:35.548" v="6042" actId="255"/>
        <pc:sldMkLst>
          <pc:docMk/>
          <pc:sldMk cId="819576546" sldId="500"/>
        </pc:sldMkLst>
        <pc:spChg chg="mod">
          <ac:chgData name="Ella Vetter" userId="c6918cf5-f6c0-43cc-8499-a1f635017de9" providerId="ADAL" clId="{1E532CF4-1B2C-4F24-A498-BBB09BB13F7D}" dt="2020-10-01T00:32:35.548" v="6042" actId="255"/>
          <ac:spMkLst>
            <pc:docMk/>
            <pc:sldMk cId="819576546" sldId="500"/>
            <ac:spMk id="6" creationId="{2BCC5B3E-053A-445C-A0BC-52916A7EEDFB}"/>
          </ac:spMkLst>
        </pc:spChg>
      </pc:sldChg>
      <pc:sldChg chg="modSp mod">
        <pc:chgData name="Ella Vetter" userId="c6918cf5-f6c0-43cc-8499-a1f635017de9" providerId="ADAL" clId="{1E532CF4-1B2C-4F24-A498-BBB09BB13F7D}" dt="2020-09-30T23:27:19.508" v="5098" actId="948"/>
        <pc:sldMkLst>
          <pc:docMk/>
          <pc:sldMk cId="4263705820" sldId="504"/>
        </pc:sldMkLst>
        <pc:spChg chg="mod">
          <ac:chgData name="Ella Vetter" userId="c6918cf5-f6c0-43cc-8499-a1f635017de9" providerId="ADAL" clId="{1E532CF4-1B2C-4F24-A498-BBB09BB13F7D}" dt="2020-09-30T23:27:19.508" v="5098" actId="948"/>
          <ac:spMkLst>
            <pc:docMk/>
            <pc:sldMk cId="4263705820" sldId="504"/>
            <ac:spMk id="4" creationId="{55E202D0-2E86-4B8C-A069-32F2D3B47B2D}"/>
          </ac:spMkLst>
        </pc:spChg>
      </pc:sldChg>
      <pc:sldChg chg="modSp mod">
        <pc:chgData name="Ella Vetter" userId="c6918cf5-f6c0-43cc-8499-a1f635017de9" providerId="ADAL" clId="{1E532CF4-1B2C-4F24-A498-BBB09BB13F7D}" dt="2020-10-01T00:36:08.488" v="6106" actId="255"/>
        <pc:sldMkLst>
          <pc:docMk/>
          <pc:sldMk cId="535974365" sldId="517"/>
        </pc:sldMkLst>
        <pc:spChg chg="mod">
          <ac:chgData name="Ella Vetter" userId="c6918cf5-f6c0-43cc-8499-a1f635017de9" providerId="ADAL" clId="{1E532CF4-1B2C-4F24-A498-BBB09BB13F7D}" dt="2020-10-01T00:36:08.488" v="6106" actId="255"/>
          <ac:spMkLst>
            <pc:docMk/>
            <pc:sldMk cId="535974365" sldId="517"/>
            <ac:spMk id="3" creationId="{B7CAE11E-CA4E-49FF-9150-90D47366A4F1}"/>
          </ac:spMkLst>
        </pc:spChg>
      </pc:sldChg>
      <pc:sldChg chg="modSp mod">
        <pc:chgData name="Ella Vetter" userId="c6918cf5-f6c0-43cc-8499-a1f635017de9" providerId="ADAL" clId="{1E532CF4-1B2C-4F24-A498-BBB09BB13F7D}" dt="2020-10-01T00:50:46.404" v="6187" actId="20577"/>
        <pc:sldMkLst>
          <pc:docMk/>
          <pc:sldMk cId="1296941216" sldId="521"/>
        </pc:sldMkLst>
        <pc:spChg chg="mod">
          <ac:chgData name="Ella Vetter" userId="c6918cf5-f6c0-43cc-8499-a1f635017de9" providerId="ADAL" clId="{1E532CF4-1B2C-4F24-A498-BBB09BB13F7D}" dt="2020-10-01T00:50:46.404" v="6187" actId="20577"/>
          <ac:spMkLst>
            <pc:docMk/>
            <pc:sldMk cId="1296941216" sldId="521"/>
            <ac:spMk id="4" creationId="{55E202D0-2E86-4B8C-A069-32F2D3B47B2D}"/>
          </ac:spMkLst>
        </pc:spChg>
      </pc:sldChg>
      <pc:sldChg chg="modSp mod">
        <pc:chgData name="Ella Vetter" userId="c6918cf5-f6c0-43cc-8499-a1f635017de9" providerId="ADAL" clId="{1E532CF4-1B2C-4F24-A498-BBB09BB13F7D}" dt="2020-10-01T11:47:49.708" v="6188" actId="20577"/>
        <pc:sldMkLst>
          <pc:docMk/>
          <pc:sldMk cId="1741378795" sldId="522"/>
        </pc:sldMkLst>
        <pc:spChg chg="mod">
          <ac:chgData name="Ella Vetter" userId="c6918cf5-f6c0-43cc-8499-a1f635017de9" providerId="ADAL" clId="{1E532CF4-1B2C-4F24-A498-BBB09BB13F7D}" dt="2020-10-01T11:47:49.708" v="6188" actId="20577"/>
          <ac:spMkLst>
            <pc:docMk/>
            <pc:sldMk cId="1741378795" sldId="522"/>
            <ac:spMk id="4" creationId="{D0A8FC7C-ED75-44F7-980E-E8EBBE2EB1A2}"/>
          </ac:spMkLst>
        </pc:spChg>
      </pc:sldChg>
      <pc:sldChg chg="addSp modSp mod">
        <pc:chgData name="Ella Vetter" userId="c6918cf5-f6c0-43cc-8499-a1f635017de9" providerId="ADAL" clId="{1E532CF4-1B2C-4F24-A498-BBB09BB13F7D}" dt="2020-10-01T00:29:09.629" v="5900" actId="13926"/>
        <pc:sldMkLst>
          <pc:docMk/>
          <pc:sldMk cId="3739750334" sldId="528"/>
        </pc:sldMkLst>
        <pc:spChg chg="mod">
          <ac:chgData name="Ella Vetter" userId="c6918cf5-f6c0-43cc-8499-a1f635017de9" providerId="ADAL" clId="{1E532CF4-1B2C-4F24-A498-BBB09BB13F7D}" dt="2020-10-01T00:29:09.629" v="5900" actId="13926"/>
          <ac:spMkLst>
            <pc:docMk/>
            <pc:sldMk cId="3739750334" sldId="528"/>
            <ac:spMk id="2" creationId="{E7BE4C21-E3E4-4780-BB84-A235055DA6EA}"/>
          </ac:spMkLst>
        </pc:spChg>
        <pc:spChg chg="add mod">
          <ac:chgData name="Ella Vetter" userId="c6918cf5-f6c0-43cc-8499-a1f635017de9" providerId="ADAL" clId="{1E532CF4-1B2C-4F24-A498-BBB09BB13F7D}" dt="2020-10-01T00:29:07.477" v="5899" actId="14100"/>
          <ac:spMkLst>
            <pc:docMk/>
            <pc:sldMk cId="3739750334" sldId="528"/>
            <ac:spMk id="4" creationId="{D92E837A-D2D3-472C-9D2E-0F338BDC1269}"/>
          </ac:spMkLst>
        </pc:spChg>
      </pc:sldChg>
      <pc:sldChg chg="modSp mod ord">
        <pc:chgData name="Ella Vetter" userId="c6918cf5-f6c0-43cc-8499-a1f635017de9" providerId="ADAL" clId="{1E532CF4-1B2C-4F24-A498-BBB09BB13F7D}" dt="2020-10-01T11:49:26.885" v="6205" actId="14100"/>
        <pc:sldMkLst>
          <pc:docMk/>
          <pc:sldMk cId="2465083848" sldId="529"/>
        </pc:sldMkLst>
        <pc:spChg chg="mod">
          <ac:chgData name="Ella Vetter" userId="c6918cf5-f6c0-43cc-8499-a1f635017de9" providerId="ADAL" clId="{1E532CF4-1B2C-4F24-A498-BBB09BB13F7D}" dt="2020-10-01T00:29:21.961" v="5905" actId="1038"/>
          <ac:spMkLst>
            <pc:docMk/>
            <pc:sldMk cId="2465083848" sldId="529"/>
            <ac:spMk id="4" creationId="{5A8CD139-BF53-4E19-8438-33DC5374D489}"/>
          </ac:spMkLst>
        </pc:spChg>
        <pc:picChg chg="mod">
          <ac:chgData name="Ella Vetter" userId="c6918cf5-f6c0-43cc-8499-a1f635017de9" providerId="ADAL" clId="{1E532CF4-1B2C-4F24-A498-BBB09BB13F7D}" dt="2020-10-01T11:49:21.944" v="6199" actId="14100"/>
          <ac:picMkLst>
            <pc:docMk/>
            <pc:sldMk cId="2465083848" sldId="529"/>
            <ac:picMk id="13" creationId="{23AD5C95-5D71-433A-B6CB-275673C300D9}"/>
          </ac:picMkLst>
        </pc:picChg>
        <pc:picChg chg="mod">
          <ac:chgData name="Ella Vetter" userId="c6918cf5-f6c0-43cc-8499-a1f635017de9" providerId="ADAL" clId="{1E532CF4-1B2C-4F24-A498-BBB09BB13F7D}" dt="2020-10-01T11:49:26.885" v="6205" actId="14100"/>
          <ac:picMkLst>
            <pc:docMk/>
            <pc:sldMk cId="2465083848" sldId="529"/>
            <ac:picMk id="15" creationId="{151B967E-8C7D-4B23-B95D-64710923ECB0}"/>
          </ac:picMkLst>
        </pc:picChg>
      </pc:sldChg>
      <pc:sldChg chg="modSp mod">
        <pc:chgData name="Ella Vetter" userId="c6918cf5-f6c0-43cc-8499-a1f635017de9" providerId="ADAL" clId="{1E532CF4-1B2C-4F24-A498-BBB09BB13F7D}" dt="2020-09-30T17:44:13.132" v="110" actId="14100"/>
        <pc:sldMkLst>
          <pc:docMk/>
          <pc:sldMk cId="3579670038" sldId="531"/>
        </pc:sldMkLst>
        <pc:spChg chg="mod">
          <ac:chgData name="Ella Vetter" userId="c6918cf5-f6c0-43cc-8499-a1f635017de9" providerId="ADAL" clId="{1E532CF4-1B2C-4F24-A498-BBB09BB13F7D}" dt="2020-09-30T17:44:13.132" v="110" actId="14100"/>
          <ac:spMkLst>
            <pc:docMk/>
            <pc:sldMk cId="3579670038" sldId="531"/>
            <ac:spMk id="3" creationId="{9ADAC16D-DA49-4C55-835F-3AB4A53EC184}"/>
          </ac:spMkLst>
        </pc:spChg>
      </pc:sldChg>
      <pc:sldChg chg="modSp mod">
        <pc:chgData name="Ella Vetter" userId="c6918cf5-f6c0-43cc-8499-a1f635017de9" providerId="ADAL" clId="{1E532CF4-1B2C-4F24-A498-BBB09BB13F7D}" dt="2020-10-01T00:46:54.469" v="6174" actId="20577"/>
        <pc:sldMkLst>
          <pc:docMk/>
          <pc:sldMk cId="2165084241" sldId="532"/>
        </pc:sldMkLst>
        <pc:spChg chg="mod">
          <ac:chgData name="Ella Vetter" userId="c6918cf5-f6c0-43cc-8499-a1f635017de9" providerId="ADAL" clId="{1E532CF4-1B2C-4F24-A498-BBB09BB13F7D}" dt="2020-10-01T00:46:54.469" v="6174" actId="20577"/>
          <ac:spMkLst>
            <pc:docMk/>
            <pc:sldMk cId="2165084241" sldId="532"/>
            <ac:spMk id="3" creationId="{9ADAC16D-DA49-4C55-835F-3AB4A53EC184}"/>
          </ac:spMkLst>
        </pc:spChg>
      </pc:sldChg>
      <pc:sldChg chg="modSp mod">
        <pc:chgData name="Ella Vetter" userId="c6918cf5-f6c0-43cc-8499-a1f635017de9" providerId="ADAL" clId="{1E532CF4-1B2C-4F24-A498-BBB09BB13F7D}" dt="2020-10-01T00:48:13.231" v="6177" actId="20577"/>
        <pc:sldMkLst>
          <pc:docMk/>
          <pc:sldMk cId="3596963511" sldId="537"/>
        </pc:sldMkLst>
        <pc:spChg chg="mod">
          <ac:chgData name="Ella Vetter" userId="c6918cf5-f6c0-43cc-8499-a1f635017de9" providerId="ADAL" clId="{1E532CF4-1B2C-4F24-A498-BBB09BB13F7D}" dt="2020-10-01T00:48:13.231" v="6177" actId="20577"/>
          <ac:spMkLst>
            <pc:docMk/>
            <pc:sldMk cId="3596963511" sldId="537"/>
            <ac:spMk id="3" creationId="{C118C100-FF98-46A5-B72D-B32FA46863BD}"/>
          </ac:spMkLst>
        </pc:spChg>
      </pc:sldChg>
      <pc:sldChg chg="modSp mod">
        <pc:chgData name="Ella Vetter" userId="c6918cf5-f6c0-43cc-8499-a1f635017de9" providerId="ADAL" clId="{1E532CF4-1B2C-4F24-A498-BBB09BB13F7D}" dt="2020-09-30T23:30:05.663" v="5213" actId="20577"/>
        <pc:sldMkLst>
          <pc:docMk/>
          <pc:sldMk cId="2863515830" sldId="538"/>
        </pc:sldMkLst>
        <pc:spChg chg="mod">
          <ac:chgData name="Ella Vetter" userId="c6918cf5-f6c0-43cc-8499-a1f635017de9" providerId="ADAL" clId="{1E532CF4-1B2C-4F24-A498-BBB09BB13F7D}" dt="2020-09-30T23:30:05.663" v="5213" actId="20577"/>
          <ac:spMkLst>
            <pc:docMk/>
            <pc:sldMk cId="2863515830" sldId="538"/>
            <ac:spMk id="3" creationId="{714EB69B-2668-4F13-A8C9-11FB69C620C3}"/>
          </ac:spMkLst>
        </pc:spChg>
      </pc:sldChg>
      <pc:sldChg chg="modSp mod">
        <pc:chgData name="Ella Vetter" userId="c6918cf5-f6c0-43cc-8499-a1f635017de9" providerId="ADAL" clId="{1E532CF4-1B2C-4F24-A498-BBB09BB13F7D}" dt="2020-10-01T12:07:09.368" v="6246" actId="14100"/>
        <pc:sldMkLst>
          <pc:docMk/>
          <pc:sldMk cId="1866711479" sldId="540"/>
        </pc:sldMkLst>
        <pc:spChg chg="mod">
          <ac:chgData name="Ella Vetter" userId="c6918cf5-f6c0-43cc-8499-a1f635017de9" providerId="ADAL" clId="{1E532CF4-1B2C-4F24-A498-BBB09BB13F7D}" dt="2020-10-01T12:07:09.368" v="6246" actId="14100"/>
          <ac:spMkLst>
            <pc:docMk/>
            <pc:sldMk cId="1866711479" sldId="540"/>
            <ac:spMk id="3" creationId="{D96A7695-6520-46CF-AF37-EAACE3CAD77F}"/>
          </ac:spMkLst>
        </pc:spChg>
      </pc:sldChg>
      <pc:sldChg chg="modSp mod">
        <pc:chgData name="Ella Vetter" userId="c6918cf5-f6c0-43cc-8499-a1f635017de9" providerId="ADAL" clId="{1E532CF4-1B2C-4F24-A498-BBB09BB13F7D}" dt="2020-10-01T00:50:20.800" v="6186" actId="20577"/>
        <pc:sldMkLst>
          <pc:docMk/>
          <pc:sldMk cId="2923023507" sldId="541"/>
        </pc:sldMkLst>
        <pc:spChg chg="mod">
          <ac:chgData name="Ella Vetter" userId="c6918cf5-f6c0-43cc-8499-a1f635017de9" providerId="ADAL" clId="{1E532CF4-1B2C-4F24-A498-BBB09BB13F7D}" dt="2020-10-01T00:50:20.800" v="6186" actId="20577"/>
          <ac:spMkLst>
            <pc:docMk/>
            <pc:sldMk cId="2923023507" sldId="541"/>
            <ac:spMk id="3" creationId="{EFD1642A-F066-4B1F-99EE-21FA7E05A841}"/>
          </ac:spMkLst>
        </pc:spChg>
      </pc:sldChg>
      <pc:sldChg chg="modSp mod">
        <pc:chgData name="Ella Vetter" userId="c6918cf5-f6c0-43cc-8499-a1f635017de9" providerId="ADAL" clId="{1E532CF4-1B2C-4F24-A498-BBB09BB13F7D}" dt="2020-10-01T12:04:49.541" v="6233" actId="20577"/>
        <pc:sldMkLst>
          <pc:docMk/>
          <pc:sldMk cId="601729793" sldId="544"/>
        </pc:sldMkLst>
        <pc:spChg chg="mod">
          <ac:chgData name="Ella Vetter" userId="c6918cf5-f6c0-43cc-8499-a1f635017de9" providerId="ADAL" clId="{1E532CF4-1B2C-4F24-A498-BBB09BB13F7D}" dt="2020-10-01T12:04:49.541" v="6233" actId="20577"/>
          <ac:spMkLst>
            <pc:docMk/>
            <pc:sldMk cId="601729793" sldId="544"/>
            <ac:spMk id="4" creationId="{AA544FF5-C4E6-4ABB-9432-9C8321384F04}"/>
          </ac:spMkLst>
        </pc:spChg>
      </pc:sldChg>
      <pc:sldChg chg="modSp mod">
        <pc:chgData name="Ella Vetter" userId="c6918cf5-f6c0-43cc-8499-a1f635017de9" providerId="ADAL" clId="{1E532CF4-1B2C-4F24-A498-BBB09BB13F7D}" dt="2020-10-01T00:49:44" v="6181" actId="20577"/>
        <pc:sldMkLst>
          <pc:docMk/>
          <pc:sldMk cId="1180223606" sldId="547"/>
        </pc:sldMkLst>
        <pc:spChg chg="mod">
          <ac:chgData name="Ella Vetter" userId="c6918cf5-f6c0-43cc-8499-a1f635017de9" providerId="ADAL" clId="{1E532CF4-1B2C-4F24-A498-BBB09BB13F7D}" dt="2020-10-01T00:49:44" v="6181" actId="20577"/>
          <ac:spMkLst>
            <pc:docMk/>
            <pc:sldMk cId="1180223606" sldId="547"/>
            <ac:spMk id="4" creationId="{BD473C97-804B-445B-B815-BF5507F7EDFF}"/>
          </ac:spMkLst>
        </pc:spChg>
      </pc:sldChg>
      <pc:sldChg chg="modSp mod">
        <pc:chgData name="Ella Vetter" userId="c6918cf5-f6c0-43cc-8499-a1f635017de9" providerId="ADAL" clId="{1E532CF4-1B2C-4F24-A498-BBB09BB13F7D}" dt="2020-10-01T00:25:19.247" v="5895" actId="13926"/>
        <pc:sldMkLst>
          <pc:docMk/>
          <pc:sldMk cId="3607844783" sldId="549"/>
        </pc:sldMkLst>
        <pc:spChg chg="mod">
          <ac:chgData name="Ella Vetter" userId="c6918cf5-f6c0-43cc-8499-a1f635017de9" providerId="ADAL" clId="{1E532CF4-1B2C-4F24-A498-BBB09BB13F7D}" dt="2020-10-01T00:25:19.247" v="5895" actId="13926"/>
          <ac:spMkLst>
            <pc:docMk/>
            <pc:sldMk cId="3607844783" sldId="549"/>
            <ac:spMk id="2" creationId="{7A11ED56-0FB3-481B-8224-129537D56972}"/>
          </ac:spMkLst>
        </pc:spChg>
        <pc:spChg chg="mod">
          <ac:chgData name="Ella Vetter" userId="c6918cf5-f6c0-43cc-8499-a1f635017de9" providerId="ADAL" clId="{1E532CF4-1B2C-4F24-A498-BBB09BB13F7D}" dt="2020-10-01T00:25:03.916" v="5894" actId="20577"/>
          <ac:spMkLst>
            <pc:docMk/>
            <pc:sldMk cId="3607844783" sldId="549"/>
            <ac:spMk id="4" creationId="{B91D268C-468F-4C85-AF9F-F6E27BE63C71}"/>
          </ac:spMkLst>
        </pc:spChg>
      </pc:sldChg>
      <pc:sldChg chg="modSp mod">
        <pc:chgData name="Ella Vetter" userId="c6918cf5-f6c0-43cc-8499-a1f635017de9" providerId="ADAL" clId="{1E532CF4-1B2C-4F24-A498-BBB09BB13F7D}" dt="2020-10-01T12:06:22.406" v="6235" actId="255"/>
        <pc:sldMkLst>
          <pc:docMk/>
          <pc:sldMk cId="996872805" sldId="550"/>
        </pc:sldMkLst>
        <pc:spChg chg="mod">
          <ac:chgData name="Ella Vetter" userId="c6918cf5-f6c0-43cc-8499-a1f635017de9" providerId="ADAL" clId="{1E532CF4-1B2C-4F24-A498-BBB09BB13F7D}" dt="2020-10-01T12:06:22.406" v="6235" actId="255"/>
          <ac:spMkLst>
            <pc:docMk/>
            <pc:sldMk cId="996872805" sldId="550"/>
            <ac:spMk id="4" creationId="{94FC043F-2871-4D5E-8540-2C408929A441}"/>
          </ac:spMkLst>
        </pc:spChg>
      </pc:sldChg>
      <pc:sldChg chg="modSp mod">
        <pc:chgData name="Ella Vetter" userId="c6918cf5-f6c0-43cc-8499-a1f635017de9" providerId="ADAL" clId="{1E532CF4-1B2C-4F24-A498-BBB09BB13F7D}" dt="2020-10-01T12:06:39.564" v="6238" actId="2710"/>
        <pc:sldMkLst>
          <pc:docMk/>
          <pc:sldMk cId="984237178" sldId="551"/>
        </pc:sldMkLst>
        <pc:spChg chg="mod">
          <ac:chgData name="Ella Vetter" userId="c6918cf5-f6c0-43cc-8499-a1f635017de9" providerId="ADAL" clId="{1E532CF4-1B2C-4F24-A498-BBB09BB13F7D}" dt="2020-10-01T12:06:39.564" v="6238" actId="2710"/>
          <ac:spMkLst>
            <pc:docMk/>
            <pc:sldMk cId="984237178" sldId="551"/>
            <ac:spMk id="4" creationId="{F44A783D-0F97-45CA-B01F-3AF65E58B53C}"/>
          </ac:spMkLst>
        </pc:spChg>
      </pc:sldChg>
      <pc:sldChg chg="modSp mod">
        <pc:chgData name="Ella Vetter" userId="c6918cf5-f6c0-43cc-8499-a1f635017de9" providerId="ADAL" clId="{1E532CF4-1B2C-4F24-A498-BBB09BB13F7D}" dt="2020-10-01T12:06:48.407" v="6244" actId="1036"/>
        <pc:sldMkLst>
          <pc:docMk/>
          <pc:sldMk cId="2187190979" sldId="552"/>
        </pc:sldMkLst>
        <pc:spChg chg="mod">
          <ac:chgData name="Ella Vetter" userId="c6918cf5-f6c0-43cc-8499-a1f635017de9" providerId="ADAL" clId="{1E532CF4-1B2C-4F24-A498-BBB09BB13F7D}" dt="2020-10-01T12:06:45.462" v="6239" actId="255"/>
          <ac:spMkLst>
            <pc:docMk/>
            <pc:sldMk cId="2187190979" sldId="552"/>
            <ac:spMk id="4" creationId="{406286F6-510E-42DD-B3DE-FE5622D030B2}"/>
          </ac:spMkLst>
        </pc:spChg>
        <pc:picChg chg="mod">
          <ac:chgData name="Ella Vetter" userId="c6918cf5-f6c0-43cc-8499-a1f635017de9" providerId="ADAL" clId="{1E532CF4-1B2C-4F24-A498-BBB09BB13F7D}" dt="2020-10-01T12:06:48.407" v="6244" actId="1036"/>
          <ac:picMkLst>
            <pc:docMk/>
            <pc:sldMk cId="2187190979" sldId="552"/>
            <ac:picMk id="6" creationId="{566CAC6E-93E9-4A49-9D98-FDBC797B8DAE}"/>
          </ac:picMkLst>
        </pc:picChg>
      </pc:sldChg>
      <pc:sldChg chg="modSp mod">
        <pc:chgData name="Ella Vetter" userId="c6918cf5-f6c0-43cc-8499-a1f635017de9" providerId="ADAL" clId="{1E532CF4-1B2C-4F24-A498-BBB09BB13F7D}" dt="2020-10-01T00:37:00.330" v="6109" actId="255"/>
        <pc:sldMkLst>
          <pc:docMk/>
          <pc:sldMk cId="1696869649" sldId="553"/>
        </pc:sldMkLst>
        <pc:spChg chg="mod">
          <ac:chgData name="Ella Vetter" userId="c6918cf5-f6c0-43cc-8499-a1f635017de9" providerId="ADAL" clId="{1E532CF4-1B2C-4F24-A498-BBB09BB13F7D}" dt="2020-10-01T00:37:00.330" v="6109" actId="255"/>
          <ac:spMkLst>
            <pc:docMk/>
            <pc:sldMk cId="1696869649" sldId="553"/>
            <ac:spMk id="4" creationId="{3CC80722-C3D3-4860-A56B-140E71EF052A}"/>
          </ac:spMkLst>
        </pc:spChg>
      </pc:sldChg>
      <pc:sldChg chg="modSp mod">
        <pc:chgData name="Ella Vetter" userId="c6918cf5-f6c0-43cc-8499-a1f635017de9" providerId="ADAL" clId="{1E532CF4-1B2C-4F24-A498-BBB09BB13F7D}" dt="2020-10-01T12:06:31.508" v="6236" actId="255"/>
        <pc:sldMkLst>
          <pc:docMk/>
          <pc:sldMk cId="97517510" sldId="554"/>
        </pc:sldMkLst>
        <pc:spChg chg="mod">
          <ac:chgData name="Ella Vetter" userId="c6918cf5-f6c0-43cc-8499-a1f635017de9" providerId="ADAL" clId="{1E532CF4-1B2C-4F24-A498-BBB09BB13F7D}" dt="2020-10-01T12:06:31.508" v="6236" actId="255"/>
          <ac:spMkLst>
            <pc:docMk/>
            <pc:sldMk cId="97517510" sldId="554"/>
            <ac:spMk id="4" creationId="{A27FE0AD-5415-4D02-820E-36064C400A66}"/>
          </ac:spMkLst>
        </pc:spChg>
      </pc:sldChg>
      <pc:sldChg chg="modSp mod">
        <pc:chgData name="Ella Vetter" userId="c6918cf5-f6c0-43cc-8499-a1f635017de9" providerId="ADAL" clId="{1E532CF4-1B2C-4F24-A498-BBB09BB13F7D}" dt="2020-10-01T00:37:40.481" v="6117" actId="1035"/>
        <pc:sldMkLst>
          <pc:docMk/>
          <pc:sldMk cId="3909475700" sldId="557"/>
        </pc:sldMkLst>
        <pc:spChg chg="mod">
          <ac:chgData name="Ella Vetter" userId="c6918cf5-f6c0-43cc-8499-a1f635017de9" providerId="ADAL" clId="{1E532CF4-1B2C-4F24-A498-BBB09BB13F7D}" dt="2020-10-01T00:37:40.481" v="6117" actId="1035"/>
          <ac:spMkLst>
            <pc:docMk/>
            <pc:sldMk cId="3909475700" sldId="557"/>
            <ac:spMk id="11" creationId="{18ABF541-93D4-439E-8A6D-61906440A891}"/>
          </ac:spMkLst>
        </pc:spChg>
      </pc:sldChg>
      <pc:sldChg chg="modSp mod">
        <pc:chgData name="Ella Vetter" userId="c6918cf5-f6c0-43cc-8499-a1f635017de9" providerId="ADAL" clId="{1E532CF4-1B2C-4F24-A498-BBB09BB13F7D}" dt="2020-10-01T00:37:16.162" v="6110" actId="403"/>
        <pc:sldMkLst>
          <pc:docMk/>
          <pc:sldMk cId="1423406004" sldId="558"/>
        </pc:sldMkLst>
        <pc:spChg chg="mod">
          <ac:chgData name="Ella Vetter" userId="c6918cf5-f6c0-43cc-8499-a1f635017de9" providerId="ADAL" clId="{1E532CF4-1B2C-4F24-A498-BBB09BB13F7D}" dt="2020-10-01T00:37:16.162" v="6110" actId="403"/>
          <ac:spMkLst>
            <pc:docMk/>
            <pc:sldMk cId="1423406004" sldId="558"/>
            <ac:spMk id="6" creationId="{FDE3396A-6707-4A92-BF48-8C76E0A5B6B3}"/>
          </ac:spMkLst>
        </pc:spChg>
      </pc:sldChg>
      <pc:sldChg chg="modSp mod">
        <pc:chgData name="Ella Vetter" userId="c6918cf5-f6c0-43cc-8499-a1f635017de9" providerId="ADAL" clId="{1E532CF4-1B2C-4F24-A498-BBB09BB13F7D}" dt="2020-10-01T00:38:09.692" v="6119" actId="948"/>
        <pc:sldMkLst>
          <pc:docMk/>
          <pc:sldMk cId="733105894" sldId="559"/>
        </pc:sldMkLst>
        <pc:spChg chg="mod">
          <ac:chgData name="Ella Vetter" userId="c6918cf5-f6c0-43cc-8499-a1f635017de9" providerId="ADAL" clId="{1E532CF4-1B2C-4F24-A498-BBB09BB13F7D}" dt="2020-10-01T00:38:09.692" v="6119" actId="948"/>
          <ac:spMkLst>
            <pc:docMk/>
            <pc:sldMk cId="733105894" sldId="559"/>
            <ac:spMk id="4" creationId="{32E7A8FA-1526-4ADA-97C0-D95038C1F3DE}"/>
          </ac:spMkLst>
        </pc:spChg>
      </pc:sldChg>
      <pc:sldChg chg="modSp mod">
        <pc:chgData name="Ella Vetter" userId="c6918cf5-f6c0-43cc-8499-a1f635017de9" providerId="ADAL" clId="{1E532CF4-1B2C-4F24-A498-BBB09BB13F7D}" dt="2020-10-01T00:38:26.634" v="6123" actId="1035"/>
        <pc:sldMkLst>
          <pc:docMk/>
          <pc:sldMk cId="3422477307" sldId="560"/>
        </pc:sldMkLst>
        <pc:spChg chg="mod">
          <ac:chgData name="Ella Vetter" userId="c6918cf5-f6c0-43cc-8499-a1f635017de9" providerId="ADAL" clId="{1E532CF4-1B2C-4F24-A498-BBB09BB13F7D}" dt="2020-10-01T00:38:26.634" v="6123" actId="1035"/>
          <ac:spMkLst>
            <pc:docMk/>
            <pc:sldMk cId="3422477307" sldId="560"/>
            <ac:spMk id="4" creationId="{D8C48A13-4D2A-4692-A1E9-D9EFD5003418}"/>
          </ac:spMkLst>
        </pc:spChg>
      </pc:sldChg>
      <pc:sldChg chg="modSp mod">
        <pc:chgData name="Ella Vetter" userId="c6918cf5-f6c0-43cc-8499-a1f635017de9" providerId="ADAL" clId="{1E532CF4-1B2C-4F24-A498-BBB09BB13F7D}" dt="2020-10-01T00:38:40.083" v="6128" actId="255"/>
        <pc:sldMkLst>
          <pc:docMk/>
          <pc:sldMk cId="263213698" sldId="561"/>
        </pc:sldMkLst>
        <pc:spChg chg="mod">
          <ac:chgData name="Ella Vetter" userId="c6918cf5-f6c0-43cc-8499-a1f635017de9" providerId="ADAL" clId="{1E532CF4-1B2C-4F24-A498-BBB09BB13F7D}" dt="2020-10-01T00:38:40.083" v="6128" actId="255"/>
          <ac:spMkLst>
            <pc:docMk/>
            <pc:sldMk cId="263213698" sldId="561"/>
            <ac:spMk id="4" creationId="{345576F9-C1F1-439E-A1D0-6290F4ED6894}"/>
          </ac:spMkLst>
        </pc:spChg>
      </pc:sldChg>
      <pc:sldChg chg="modSp mod">
        <pc:chgData name="Ella Vetter" userId="c6918cf5-f6c0-43cc-8499-a1f635017de9" providerId="ADAL" clId="{1E532CF4-1B2C-4F24-A498-BBB09BB13F7D}" dt="2020-10-01T12:08:44.034" v="6257" actId="20577"/>
        <pc:sldMkLst>
          <pc:docMk/>
          <pc:sldMk cId="3281482699" sldId="563"/>
        </pc:sldMkLst>
        <pc:spChg chg="mod">
          <ac:chgData name="Ella Vetter" userId="c6918cf5-f6c0-43cc-8499-a1f635017de9" providerId="ADAL" clId="{1E532CF4-1B2C-4F24-A498-BBB09BB13F7D}" dt="2020-10-01T12:08:34.088" v="6251" actId="1035"/>
          <ac:spMkLst>
            <pc:docMk/>
            <pc:sldMk cId="3281482699" sldId="563"/>
            <ac:spMk id="4" creationId="{32E7A8FA-1526-4ADA-97C0-D95038C1F3DE}"/>
          </ac:spMkLst>
        </pc:spChg>
        <pc:spChg chg="mod">
          <ac:chgData name="Ella Vetter" userId="c6918cf5-f6c0-43cc-8499-a1f635017de9" providerId="ADAL" clId="{1E532CF4-1B2C-4F24-A498-BBB09BB13F7D}" dt="2020-10-01T12:08:44.034" v="6257" actId="20577"/>
          <ac:spMkLst>
            <pc:docMk/>
            <pc:sldMk cId="3281482699" sldId="563"/>
            <ac:spMk id="6" creationId="{945682FA-4461-4DFF-8486-24F12DB9E684}"/>
          </ac:spMkLst>
        </pc:spChg>
      </pc:sldChg>
      <pc:sldChg chg="modSp mod">
        <pc:chgData name="Ella Vetter" userId="c6918cf5-f6c0-43cc-8499-a1f635017de9" providerId="ADAL" clId="{1E532CF4-1B2C-4F24-A498-BBB09BB13F7D}" dt="2020-10-01T00:38:29.527" v="6124" actId="403"/>
        <pc:sldMkLst>
          <pc:docMk/>
          <pc:sldMk cId="1778333422" sldId="564"/>
        </pc:sldMkLst>
        <pc:spChg chg="mod">
          <ac:chgData name="Ella Vetter" userId="c6918cf5-f6c0-43cc-8499-a1f635017de9" providerId="ADAL" clId="{1E532CF4-1B2C-4F24-A498-BBB09BB13F7D}" dt="2020-10-01T00:38:29.527" v="6124" actId="403"/>
          <ac:spMkLst>
            <pc:docMk/>
            <pc:sldMk cId="1778333422" sldId="564"/>
            <ac:spMk id="4" creationId="{D8C48A13-4D2A-4692-A1E9-D9EFD5003418}"/>
          </ac:spMkLst>
        </pc:spChg>
      </pc:sldChg>
      <pc:sldChg chg="modSp mod">
        <pc:chgData name="Ella Vetter" userId="c6918cf5-f6c0-43cc-8499-a1f635017de9" providerId="ADAL" clId="{1E532CF4-1B2C-4F24-A498-BBB09BB13F7D}" dt="2020-10-01T00:39:06.972" v="6133" actId="948"/>
        <pc:sldMkLst>
          <pc:docMk/>
          <pc:sldMk cId="4049458046" sldId="565"/>
        </pc:sldMkLst>
        <pc:spChg chg="mod">
          <ac:chgData name="Ella Vetter" userId="c6918cf5-f6c0-43cc-8499-a1f635017de9" providerId="ADAL" clId="{1E532CF4-1B2C-4F24-A498-BBB09BB13F7D}" dt="2020-10-01T00:39:06.972" v="6133" actId="948"/>
          <ac:spMkLst>
            <pc:docMk/>
            <pc:sldMk cId="4049458046" sldId="565"/>
            <ac:spMk id="3" creationId="{55F5B11A-5843-4F0D-838C-C44331D476F9}"/>
          </ac:spMkLst>
        </pc:spChg>
      </pc:sldChg>
      <pc:sldChg chg="modSp mod">
        <pc:chgData name="Ella Vetter" userId="c6918cf5-f6c0-43cc-8499-a1f635017de9" providerId="ADAL" clId="{1E532CF4-1B2C-4F24-A498-BBB09BB13F7D}" dt="2020-10-01T00:39:12.471" v="6134" actId="255"/>
        <pc:sldMkLst>
          <pc:docMk/>
          <pc:sldMk cId="3032255115" sldId="566"/>
        </pc:sldMkLst>
        <pc:spChg chg="mod">
          <ac:chgData name="Ella Vetter" userId="c6918cf5-f6c0-43cc-8499-a1f635017de9" providerId="ADAL" clId="{1E532CF4-1B2C-4F24-A498-BBB09BB13F7D}" dt="2020-10-01T00:39:12.471" v="6134" actId="255"/>
          <ac:spMkLst>
            <pc:docMk/>
            <pc:sldMk cId="3032255115" sldId="566"/>
            <ac:spMk id="13" creationId="{AA162E36-9A45-4ACF-B5F1-5B2C239B5632}"/>
          </ac:spMkLst>
        </pc:spChg>
      </pc:sldChg>
      <pc:sldChg chg="modSp mod">
        <pc:chgData name="Ella Vetter" userId="c6918cf5-f6c0-43cc-8499-a1f635017de9" providerId="ADAL" clId="{1E532CF4-1B2C-4F24-A498-BBB09BB13F7D}" dt="2020-10-01T00:39:25.831" v="6138" actId="255"/>
        <pc:sldMkLst>
          <pc:docMk/>
          <pc:sldMk cId="3634661200" sldId="567"/>
        </pc:sldMkLst>
        <pc:spChg chg="mod">
          <ac:chgData name="Ella Vetter" userId="c6918cf5-f6c0-43cc-8499-a1f635017de9" providerId="ADAL" clId="{1E532CF4-1B2C-4F24-A498-BBB09BB13F7D}" dt="2020-10-01T00:39:25.831" v="6138" actId="255"/>
          <ac:spMkLst>
            <pc:docMk/>
            <pc:sldMk cId="3634661200" sldId="567"/>
            <ac:spMk id="15" creationId="{4430B28D-E323-4B29-8B96-DE4849E0AF4C}"/>
          </ac:spMkLst>
        </pc:spChg>
      </pc:sldChg>
      <pc:sldChg chg="modSp mod">
        <pc:chgData name="Ella Vetter" userId="c6918cf5-f6c0-43cc-8499-a1f635017de9" providerId="ADAL" clId="{1E532CF4-1B2C-4F24-A498-BBB09BB13F7D}" dt="2020-10-01T00:39:48.892" v="6166" actId="1037"/>
        <pc:sldMkLst>
          <pc:docMk/>
          <pc:sldMk cId="3996039514" sldId="568"/>
        </pc:sldMkLst>
        <pc:spChg chg="mod">
          <ac:chgData name="Ella Vetter" userId="c6918cf5-f6c0-43cc-8499-a1f635017de9" providerId="ADAL" clId="{1E532CF4-1B2C-4F24-A498-BBB09BB13F7D}" dt="2020-10-01T00:39:44.832" v="6149" actId="1035"/>
          <ac:spMkLst>
            <pc:docMk/>
            <pc:sldMk cId="3996039514" sldId="568"/>
            <ac:spMk id="13" creationId="{84932422-5AEA-4B6D-A040-5B7905A8F4CE}"/>
          </ac:spMkLst>
        </pc:spChg>
        <pc:grpChg chg="mod">
          <ac:chgData name="Ella Vetter" userId="c6918cf5-f6c0-43cc-8499-a1f635017de9" providerId="ADAL" clId="{1E532CF4-1B2C-4F24-A498-BBB09BB13F7D}" dt="2020-10-01T00:39:48.892" v="6166" actId="1037"/>
          <ac:grpSpMkLst>
            <pc:docMk/>
            <pc:sldMk cId="3996039514" sldId="568"/>
            <ac:grpSpMk id="12" creationId="{AA34DFC1-0B58-423E-81B8-2FF34F387DCD}"/>
          </ac:grpSpMkLst>
        </pc:grpChg>
      </pc:sldChg>
      <pc:sldChg chg="addSp delSp modSp del mod">
        <pc:chgData name="Ella Vetter" userId="c6918cf5-f6c0-43cc-8499-a1f635017de9" providerId="ADAL" clId="{1E532CF4-1B2C-4F24-A498-BBB09BB13F7D}" dt="2020-09-30T19:14:57.545" v="1478" actId="47"/>
        <pc:sldMkLst>
          <pc:docMk/>
          <pc:sldMk cId="2943940947" sldId="573"/>
        </pc:sldMkLst>
        <pc:spChg chg="add del mod">
          <ac:chgData name="Ella Vetter" userId="c6918cf5-f6c0-43cc-8499-a1f635017de9" providerId="ADAL" clId="{1E532CF4-1B2C-4F24-A498-BBB09BB13F7D}" dt="2020-09-30T19:09:13.442" v="1333" actId="478"/>
          <ac:spMkLst>
            <pc:docMk/>
            <pc:sldMk cId="2943940947" sldId="573"/>
            <ac:spMk id="4" creationId="{BC83DD66-4991-4D6A-9A79-7BC458186773}"/>
          </ac:spMkLst>
        </pc:spChg>
        <pc:spChg chg="del mod">
          <ac:chgData name="Ella Vetter" userId="c6918cf5-f6c0-43cc-8499-a1f635017de9" providerId="ADAL" clId="{1E532CF4-1B2C-4F24-A498-BBB09BB13F7D}" dt="2020-09-30T19:13:31.150" v="1455" actId="21"/>
          <ac:spMkLst>
            <pc:docMk/>
            <pc:sldMk cId="2943940947" sldId="573"/>
            <ac:spMk id="11" creationId="{CBAE4FCD-8571-4AE1-8C06-5E10D1C40574}"/>
          </ac:spMkLst>
        </pc:spChg>
        <pc:spChg chg="del">
          <ac:chgData name="Ella Vetter" userId="c6918cf5-f6c0-43cc-8499-a1f635017de9" providerId="ADAL" clId="{1E532CF4-1B2C-4F24-A498-BBB09BB13F7D}" dt="2020-09-30T19:09:11.790" v="1332" actId="478"/>
          <ac:spMkLst>
            <pc:docMk/>
            <pc:sldMk cId="2943940947" sldId="573"/>
            <ac:spMk id="18" creationId="{A669795E-286F-4D77-A87B-86C045C37E2C}"/>
          </ac:spMkLst>
        </pc:spChg>
      </pc:sldChg>
      <pc:sldChg chg="add del mod modShow">
        <pc:chgData name="Ella Vetter" userId="c6918cf5-f6c0-43cc-8499-a1f635017de9" providerId="ADAL" clId="{1E532CF4-1B2C-4F24-A498-BBB09BB13F7D}" dt="2020-09-30T21:04:14.752" v="3417" actId="47"/>
        <pc:sldMkLst>
          <pc:docMk/>
          <pc:sldMk cId="3296451350" sldId="574"/>
        </pc:sldMkLst>
      </pc:sldChg>
      <pc:sldChg chg="del">
        <pc:chgData name="Ella Vetter" userId="c6918cf5-f6c0-43cc-8499-a1f635017de9" providerId="ADAL" clId="{1E532CF4-1B2C-4F24-A498-BBB09BB13F7D}" dt="2020-09-30T20:48:12.978" v="3410" actId="2696"/>
        <pc:sldMkLst>
          <pc:docMk/>
          <pc:sldMk cId="3740828287" sldId="575"/>
        </pc:sldMkLst>
      </pc:sldChg>
      <pc:sldChg chg="del">
        <pc:chgData name="Ella Vetter" userId="c6918cf5-f6c0-43cc-8499-a1f635017de9" providerId="ADAL" clId="{1E532CF4-1B2C-4F24-A498-BBB09BB13F7D}" dt="2020-09-30T21:45:10.523" v="3859" actId="47"/>
        <pc:sldMkLst>
          <pc:docMk/>
          <pc:sldMk cId="846558678" sldId="576"/>
        </pc:sldMkLst>
      </pc:sldChg>
      <pc:sldChg chg="del">
        <pc:chgData name="Ella Vetter" userId="c6918cf5-f6c0-43cc-8499-a1f635017de9" providerId="ADAL" clId="{1E532CF4-1B2C-4F24-A498-BBB09BB13F7D}" dt="2020-09-30T23:25:27.088" v="5049" actId="47"/>
        <pc:sldMkLst>
          <pc:docMk/>
          <pc:sldMk cId="139356752" sldId="577"/>
        </pc:sldMkLst>
      </pc:sldChg>
      <pc:sldChg chg="del">
        <pc:chgData name="Ella Vetter" userId="c6918cf5-f6c0-43cc-8499-a1f635017de9" providerId="ADAL" clId="{1E532CF4-1B2C-4F24-A498-BBB09BB13F7D}" dt="2020-09-30T21:45:10.523" v="3859" actId="47"/>
        <pc:sldMkLst>
          <pc:docMk/>
          <pc:sldMk cId="1377520477" sldId="578"/>
        </pc:sldMkLst>
      </pc:sldChg>
      <pc:sldChg chg="addSp delSp modSp new mod">
        <pc:chgData name="Ella Vetter" userId="c6918cf5-f6c0-43cc-8499-a1f635017de9" providerId="ADAL" clId="{1E532CF4-1B2C-4F24-A498-BBB09BB13F7D}" dt="2020-09-30T17:44:09.354" v="109" actId="123"/>
        <pc:sldMkLst>
          <pc:docMk/>
          <pc:sldMk cId="2635071667" sldId="581"/>
        </pc:sldMkLst>
        <pc:spChg chg="mod">
          <ac:chgData name="Ella Vetter" userId="c6918cf5-f6c0-43cc-8499-a1f635017de9" providerId="ADAL" clId="{1E532CF4-1B2C-4F24-A498-BBB09BB13F7D}" dt="2020-09-30T14:20:18.384" v="14" actId="20577"/>
          <ac:spMkLst>
            <pc:docMk/>
            <pc:sldMk cId="2635071667" sldId="581"/>
            <ac:spMk id="2" creationId="{D3421CF7-1E84-48E9-BD8F-AA334880F6F8}"/>
          </ac:spMkLst>
        </pc:spChg>
        <pc:spChg chg="del">
          <ac:chgData name="Ella Vetter" userId="c6918cf5-f6c0-43cc-8499-a1f635017de9" providerId="ADAL" clId="{1E532CF4-1B2C-4F24-A498-BBB09BB13F7D}" dt="2020-09-30T14:20:20.930" v="15" actId="478"/>
          <ac:spMkLst>
            <pc:docMk/>
            <pc:sldMk cId="2635071667" sldId="581"/>
            <ac:spMk id="3" creationId="{A10610F9-E9B2-4077-9873-E878BB66EC26}"/>
          </ac:spMkLst>
        </pc:spChg>
        <pc:spChg chg="add mod">
          <ac:chgData name="Ella Vetter" userId="c6918cf5-f6c0-43cc-8499-a1f635017de9" providerId="ADAL" clId="{1E532CF4-1B2C-4F24-A498-BBB09BB13F7D}" dt="2020-09-30T17:44:09.354" v="109" actId="123"/>
          <ac:spMkLst>
            <pc:docMk/>
            <pc:sldMk cId="2635071667" sldId="581"/>
            <ac:spMk id="4" creationId="{71B5FFAE-5E04-4D23-83EF-93E0D3619395}"/>
          </ac:spMkLst>
        </pc:spChg>
        <pc:picChg chg="add mod">
          <ac:chgData name="Ella Vetter" userId="c6918cf5-f6c0-43cc-8499-a1f635017de9" providerId="ADAL" clId="{1E532CF4-1B2C-4F24-A498-BBB09BB13F7D}" dt="2020-09-30T17:44:07.133" v="108" actId="14100"/>
          <ac:picMkLst>
            <pc:docMk/>
            <pc:sldMk cId="2635071667" sldId="581"/>
            <ac:picMk id="5" creationId="{15E57A74-11AA-43A3-BCA1-3A0C437F2E93}"/>
          </ac:picMkLst>
        </pc:picChg>
        <pc:picChg chg="del mod">
          <ac:chgData name="Ella Vetter" userId="c6918cf5-f6c0-43cc-8499-a1f635017de9" providerId="ADAL" clId="{1E532CF4-1B2C-4F24-A498-BBB09BB13F7D}" dt="2020-09-30T17:43:38.343" v="105" actId="478"/>
          <ac:picMkLst>
            <pc:docMk/>
            <pc:sldMk cId="2635071667" sldId="581"/>
            <ac:picMk id="8" creationId="{A29D39B1-18C4-4249-AF87-EA804015929D}"/>
          </ac:picMkLst>
        </pc:picChg>
      </pc:sldChg>
      <pc:sldChg chg="addSp delSp modSp new mod">
        <pc:chgData name="Ella Vetter" userId="c6918cf5-f6c0-43cc-8499-a1f635017de9" providerId="ADAL" clId="{1E532CF4-1B2C-4F24-A498-BBB09BB13F7D}" dt="2020-09-30T17:45:19.342" v="121" actId="14100"/>
        <pc:sldMkLst>
          <pc:docMk/>
          <pc:sldMk cId="1442305677" sldId="582"/>
        </pc:sldMkLst>
        <pc:spChg chg="mod">
          <ac:chgData name="Ella Vetter" userId="c6918cf5-f6c0-43cc-8499-a1f635017de9" providerId="ADAL" clId="{1E532CF4-1B2C-4F24-A498-BBB09BB13F7D}" dt="2020-09-30T14:21:35.601" v="73" actId="20577"/>
          <ac:spMkLst>
            <pc:docMk/>
            <pc:sldMk cId="1442305677" sldId="582"/>
            <ac:spMk id="2" creationId="{AFC2A433-5074-4FDF-8EBC-E8E168B9A115}"/>
          </ac:spMkLst>
        </pc:spChg>
        <pc:spChg chg="del">
          <ac:chgData name="Ella Vetter" userId="c6918cf5-f6c0-43cc-8499-a1f635017de9" providerId="ADAL" clId="{1E532CF4-1B2C-4F24-A498-BBB09BB13F7D}" dt="2020-09-30T14:22:30.157" v="74" actId="478"/>
          <ac:spMkLst>
            <pc:docMk/>
            <pc:sldMk cId="1442305677" sldId="582"/>
            <ac:spMk id="3" creationId="{2C5FB8F9-5BCD-4F18-90C7-6075060CC153}"/>
          </ac:spMkLst>
        </pc:spChg>
        <pc:spChg chg="add mod">
          <ac:chgData name="Ella Vetter" userId="c6918cf5-f6c0-43cc-8499-a1f635017de9" providerId="ADAL" clId="{1E532CF4-1B2C-4F24-A498-BBB09BB13F7D}" dt="2020-09-30T17:45:19.342" v="121" actId="14100"/>
          <ac:spMkLst>
            <pc:docMk/>
            <pc:sldMk cId="1442305677" sldId="582"/>
            <ac:spMk id="4" creationId="{3EDE7F38-FE92-4989-BD66-3E86E792744B}"/>
          </ac:spMkLst>
        </pc:spChg>
        <pc:grpChg chg="add mod">
          <ac:chgData name="Ella Vetter" userId="c6918cf5-f6c0-43cc-8499-a1f635017de9" providerId="ADAL" clId="{1E532CF4-1B2C-4F24-A498-BBB09BB13F7D}" dt="2020-09-30T17:45:10.376" v="120" actId="14100"/>
          <ac:grpSpMkLst>
            <pc:docMk/>
            <pc:sldMk cId="1442305677" sldId="582"/>
            <ac:grpSpMk id="8" creationId="{461D65D5-4445-4364-8D6B-6B95466DE4A2}"/>
          </ac:grpSpMkLst>
        </pc:grpChg>
        <pc:picChg chg="add mod modCrop">
          <ac:chgData name="Ella Vetter" userId="c6918cf5-f6c0-43cc-8499-a1f635017de9" providerId="ADAL" clId="{1E532CF4-1B2C-4F24-A498-BBB09BB13F7D}" dt="2020-09-30T17:45:06.639" v="118" actId="164"/>
          <ac:picMkLst>
            <pc:docMk/>
            <pc:sldMk cId="1442305677" sldId="582"/>
            <ac:picMk id="5" creationId="{9105E238-28CA-4DE7-BDE1-A5270D6DC2DF}"/>
          </ac:picMkLst>
        </pc:picChg>
        <pc:picChg chg="add mod modCrop">
          <ac:chgData name="Ella Vetter" userId="c6918cf5-f6c0-43cc-8499-a1f635017de9" providerId="ADAL" clId="{1E532CF4-1B2C-4F24-A498-BBB09BB13F7D}" dt="2020-09-30T17:45:06.639" v="118" actId="164"/>
          <ac:picMkLst>
            <pc:docMk/>
            <pc:sldMk cId="1442305677" sldId="582"/>
            <ac:picMk id="6" creationId="{29C7880C-BE7D-4FD3-8AAD-8315499ACBD7}"/>
          </ac:picMkLst>
        </pc:picChg>
        <pc:picChg chg="del">
          <ac:chgData name="Ella Vetter" userId="c6918cf5-f6c0-43cc-8499-a1f635017de9" providerId="ADAL" clId="{1E532CF4-1B2C-4F24-A498-BBB09BB13F7D}" dt="2020-09-30T17:44:56.104" v="111" actId="478"/>
          <ac:picMkLst>
            <pc:docMk/>
            <pc:sldMk cId="1442305677" sldId="582"/>
            <ac:picMk id="10" creationId="{2A603E84-FC64-4A47-B828-9FAC73286B37}"/>
          </ac:picMkLst>
        </pc:picChg>
      </pc:sldChg>
      <pc:sldChg chg="addSp delSp modSp mod">
        <pc:chgData name="Ella Vetter" userId="c6918cf5-f6c0-43cc-8499-a1f635017de9" providerId="ADAL" clId="{1E532CF4-1B2C-4F24-A498-BBB09BB13F7D}" dt="2020-09-30T17:48:39.373" v="189" actId="1076"/>
        <pc:sldMkLst>
          <pc:docMk/>
          <pc:sldMk cId="2159380722" sldId="583"/>
        </pc:sldMkLst>
        <pc:spChg chg="mod">
          <ac:chgData name="Ella Vetter" userId="c6918cf5-f6c0-43cc-8499-a1f635017de9" providerId="ADAL" clId="{1E532CF4-1B2C-4F24-A498-BBB09BB13F7D}" dt="2020-09-30T17:48:24.263" v="179" actId="21"/>
          <ac:spMkLst>
            <pc:docMk/>
            <pc:sldMk cId="2159380722" sldId="583"/>
            <ac:spMk id="6" creationId="{A16E7328-5449-48C9-97E1-8FEC1530AB23}"/>
          </ac:spMkLst>
        </pc:spChg>
        <pc:spChg chg="del">
          <ac:chgData name="Ella Vetter" userId="c6918cf5-f6c0-43cc-8499-a1f635017de9" providerId="ADAL" clId="{1E532CF4-1B2C-4F24-A498-BBB09BB13F7D}" dt="2020-09-30T17:46:07.097" v="122" actId="478"/>
          <ac:spMkLst>
            <pc:docMk/>
            <pc:sldMk cId="2159380722" sldId="583"/>
            <ac:spMk id="7" creationId="{98A1EAD1-7A50-4201-B6B9-465097644913}"/>
          </ac:spMkLst>
        </pc:spChg>
        <pc:spChg chg="del">
          <ac:chgData name="Ella Vetter" userId="c6918cf5-f6c0-43cc-8499-a1f635017de9" providerId="ADAL" clId="{1E532CF4-1B2C-4F24-A498-BBB09BB13F7D}" dt="2020-09-30T17:46:07.097" v="122" actId="478"/>
          <ac:spMkLst>
            <pc:docMk/>
            <pc:sldMk cId="2159380722" sldId="583"/>
            <ac:spMk id="9" creationId="{6494DB00-4C78-4F56-BC48-DD87196F4E74}"/>
          </ac:spMkLst>
        </pc:spChg>
        <pc:spChg chg="add mod">
          <ac:chgData name="Ella Vetter" userId="c6918cf5-f6c0-43cc-8499-a1f635017de9" providerId="ADAL" clId="{1E532CF4-1B2C-4F24-A498-BBB09BB13F7D}" dt="2020-09-30T17:48:37.411" v="188" actId="1035"/>
          <ac:spMkLst>
            <pc:docMk/>
            <pc:sldMk cId="2159380722" sldId="583"/>
            <ac:spMk id="10" creationId="{FBA5DDE6-2A3D-481D-A2E1-8540694426F7}"/>
          </ac:spMkLst>
        </pc:spChg>
        <pc:picChg chg="add mod">
          <ac:chgData name="Ella Vetter" userId="c6918cf5-f6c0-43cc-8499-a1f635017de9" providerId="ADAL" clId="{1E532CF4-1B2C-4F24-A498-BBB09BB13F7D}" dt="2020-09-30T17:48:39.373" v="189" actId="1076"/>
          <ac:picMkLst>
            <pc:docMk/>
            <pc:sldMk cId="2159380722" sldId="583"/>
            <ac:picMk id="4" creationId="{589F6E7B-33C6-49AF-BD70-522AD0CA0DDD}"/>
          </ac:picMkLst>
        </pc:picChg>
        <pc:picChg chg="del">
          <ac:chgData name="Ella Vetter" userId="c6918cf5-f6c0-43cc-8499-a1f635017de9" providerId="ADAL" clId="{1E532CF4-1B2C-4F24-A498-BBB09BB13F7D}" dt="2020-09-30T17:46:09.260" v="123" actId="478"/>
          <ac:picMkLst>
            <pc:docMk/>
            <pc:sldMk cId="2159380722" sldId="583"/>
            <ac:picMk id="5" creationId="{478CAC80-0F78-4B91-ADE2-DAB76FB55E7F}"/>
          </ac:picMkLst>
        </pc:picChg>
      </pc:sldChg>
      <pc:sldChg chg="modSp mod">
        <pc:chgData name="Ella Vetter" userId="c6918cf5-f6c0-43cc-8499-a1f635017de9" providerId="ADAL" clId="{1E532CF4-1B2C-4F24-A498-BBB09BB13F7D}" dt="2020-09-30T18:04:32.378" v="522" actId="13926"/>
        <pc:sldMkLst>
          <pc:docMk/>
          <pc:sldMk cId="856956726" sldId="584"/>
        </pc:sldMkLst>
        <pc:spChg chg="mod">
          <ac:chgData name="Ella Vetter" userId="c6918cf5-f6c0-43cc-8499-a1f635017de9" providerId="ADAL" clId="{1E532CF4-1B2C-4F24-A498-BBB09BB13F7D}" dt="2020-09-30T18:04:32.378" v="522" actId="13926"/>
          <ac:spMkLst>
            <pc:docMk/>
            <pc:sldMk cId="856956726" sldId="584"/>
            <ac:spMk id="2" creationId="{46D69CB6-929D-4496-9BB0-2D868F6853D0}"/>
          </ac:spMkLst>
        </pc:spChg>
        <pc:spChg chg="mod">
          <ac:chgData name="Ella Vetter" userId="c6918cf5-f6c0-43cc-8499-a1f635017de9" providerId="ADAL" clId="{1E532CF4-1B2C-4F24-A498-BBB09BB13F7D}" dt="2020-09-30T18:04:16.350" v="517" actId="1037"/>
          <ac:spMkLst>
            <pc:docMk/>
            <pc:sldMk cId="856956726" sldId="584"/>
            <ac:spMk id="7" creationId="{1A35C339-BC62-4ED2-AA9F-8065462D8AB3}"/>
          </ac:spMkLst>
        </pc:spChg>
        <pc:graphicFrameChg chg="mod modGraphic">
          <ac:chgData name="Ella Vetter" userId="c6918cf5-f6c0-43cc-8499-a1f635017de9" providerId="ADAL" clId="{1E532CF4-1B2C-4F24-A498-BBB09BB13F7D}" dt="2020-09-30T18:04:27.160" v="521" actId="14734"/>
          <ac:graphicFrameMkLst>
            <pc:docMk/>
            <pc:sldMk cId="856956726" sldId="584"/>
            <ac:graphicFrameMk id="3" creationId="{492634B8-5771-4317-948A-CBBDC7D69FC8}"/>
          </ac:graphicFrameMkLst>
        </pc:graphicFrameChg>
      </pc:sldChg>
      <pc:sldChg chg="modSp del mod">
        <pc:chgData name="Ella Vetter" userId="c6918cf5-f6c0-43cc-8499-a1f635017de9" providerId="ADAL" clId="{1E532CF4-1B2C-4F24-A498-BBB09BB13F7D}" dt="2020-09-30T18:24:44.701" v="702" actId="47"/>
        <pc:sldMkLst>
          <pc:docMk/>
          <pc:sldMk cId="725275301" sldId="585"/>
        </pc:sldMkLst>
        <pc:spChg chg="mod">
          <ac:chgData name="Ella Vetter" userId="c6918cf5-f6c0-43cc-8499-a1f635017de9" providerId="ADAL" clId="{1E532CF4-1B2C-4F24-A498-BBB09BB13F7D}" dt="2020-09-30T18:01:02.635" v="488" actId="13926"/>
          <ac:spMkLst>
            <pc:docMk/>
            <pc:sldMk cId="725275301" sldId="585"/>
            <ac:spMk id="2" creationId="{46D69CB6-929D-4496-9BB0-2D868F6853D0}"/>
          </ac:spMkLst>
        </pc:spChg>
        <pc:spChg chg="mod">
          <ac:chgData name="Ella Vetter" userId="c6918cf5-f6c0-43cc-8499-a1f635017de9" providerId="ADAL" clId="{1E532CF4-1B2C-4F24-A498-BBB09BB13F7D}" dt="2020-09-30T17:34:01.443" v="100"/>
          <ac:spMkLst>
            <pc:docMk/>
            <pc:sldMk cId="725275301" sldId="585"/>
            <ac:spMk id="4" creationId="{15796FA3-A7A6-4BB7-BD5E-4A4BA8F8F2FC}"/>
          </ac:spMkLst>
        </pc:spChg>
        <pc:graphicFrameChg chg="mod modGraphic">
          <ac:chgData name="Ella Vetter" userId="c6918cf5-f6c0-43cc-8499-a1f635017de9" providerId="ADAL" clId="{1E532CF4-1B2C-4F24-A498-BBB09BB13F7D}" dt="2020-09-30T18:16:39.054" v="649" actId="20577"/>
          <ac:graphicFrameMkLst>
            <pc:docMk/>
            <pc:sldMk cId="725275301" sldId="585"/>
            <ac:graphicFrameMk id="3" creationId="{492634B8-5771-4317-948A-CBBDC7D69FC8}"/>
          </ac:graphicFrameMkLst>
        </pc:graphicFrameChg>
      </pc:sldChg>
      <pc:sldChg chg="modSp del mod">
        <pc:chgData name="Ella Vetter" userId="c6918cf5-f6c0-43cc-8499-a1f635017de9" providerId="ADAL" clId="{1E532CF4-1B2C-4F24-A498-BBB09BB13F7D}" dt="2020-09-30T18:24:43.853" v="701" actId="47"/>
        <pc:sldMkLst>
          <pc:docMk/>
          <pc:sldMk cId="454189620" sldId="586"/>
        </pc:sldMkLst>
        <pc:spChg chg="mod">
          <ac:chgData name="Ella Vetter" userId="c6918cf5-f6c0-43cc-8499-a1f635017de9" providerId="ADAL" clId="{1E532CF4-1B2C-4F24-A498-BBB09BB13F7D}" dt="2020-09-30T17:49:03.373" v="198" actId="13926"/>
          <ac:spMkLst>
            <pc:docMk/>
            <pc:sldMk cId="454189620" sldId="586"/>
            <ac:spMk id="2" creationId="{759208AB-B353-45BD-BE6E-B6BB3AE49F05}"/>
          </ac:spMkLst>
        </pc:spChg>
        <pc:spChg chg="mod">
          <ac:chgData name="Ella Vetter" userId="c6918cf5-f6c0-43cc-8499-a1f635017de9" providerId="ADAL" clId="{1E532CF4-1B2C-4F24-A498-BBB09BB13F7D}" dt="2020-09-30T17:34:03.175" v="101"/>
          <ac:spMkLst>
            <pc:docMk/>
            <pc:sldMk cId="454189620" sldId="586"/>
            <ac:spMk id="7" creationId="{F85C257E-F2A7-43AB-A996-81E0A0BEC5D4}"/>
          </ac:spMkLst>
        </pc:spChg>
        <pc:graphicFrameChg chg="mod">
          <ac:chgData name="Ella Vetter" userId="c6918cf5-f6c0-43cc-8499-a1f635017de9" providerId="ADAL" clId="{1E532CF4-1B2C-4F24-A498-BBB09BB13F7D}" dt="2020-09-30T17:55:39.234" v="328" actId="21"/>
          <ac:graphicFrameMkLst>
            <pc:docMk/>
            <pc:sldMk cId="454189620" sldId="586"/>
            <ac:graphicFrameMk id="5" creationId="{2B0DC924-4C6A-44C7-A33E-EB174AD2F39A}"/>
          </ac:graphicFrameMkLst>
        </pc:graphicFrameChg>
      </pc:sldChg>
      <pc:sldChg chg="addSp delSp modSp mod">
        <pc:chgData name="Ella Vetter" userId="c6918cf5-f6c0-43cc-8499-a1f635017de9" providerId="ADAL" clId="{1E532CF4-1B2C-4F24-A498-BBB09BB13F7D}" dt="2020-09-30T18:37:34.815" v="888" actId="14100"/>
        <pc:sldMkLst>
          <pc:docMk/>
          <pc:sldMk cId="532093817" sldId="587"/>
        </pc:sldMkLst>
        <pc:spChg chg="del mod">
          <ac:chgData name="Ella Vetter" userId="c6918cf5-f6c0-43cc-8499-a1f635017de9" providerId="ADAL" clId="{1E532CF4-1B2C-4F24-A498-BBB09BB13F7D}" dt="2020-09-30T18:36:40.103" v="849" actId="478"/>
          <ac:spMkLst>
            <pc:docMk/>
            <pc:sldMk cId="532093817" sldId="587"/>
            <ac:spMk id="3" creationId="{E4D532A2-5801-4E2C-9694-29BC5F9FB2E8}"/>
          </ac:spMkLst>
        </pc:spChg>
        <pc:spChg chg="add del mod">
          <ac:chgData name="Ella Vetter" userId="c6918cf5-f6c0-43cc-8499-a1f635017de9" providerId="ADAL" clId="{1E532CF4-1B2C-4F24-A498-BBB09BB13F7D}" dt="2020-09-30T18:36:41.709" v="850" actId="478"/>
          <ac:spMkLst>
            <pc:docMk/>
            <pc:sldMk cId="532093817" sldId="587"/>
            <ac:spMk id="5" creationId="{DDCBD514-3FD7-4BB2-B1F8-C6514A356DC3}"/>
          </ac:spMkLst>
        </pc:spChg>
        <pc:spChg chg="add mod">
          <ac:chgData name="Ella Vetter" userId="c6918cf5-f6c0-43cc-8499-a1f635017de9" providerId="ADAL" clId="{1E532CF4-1B2C-4F24-A498-BBB09BB13F7D}" dt="2020-09-30T18:37:01.819" v="884" actId="20577"/>
          <ac:spMkLst>
            <pc:docMk/>
            <pc:sldMk cId="532093817" sldId="587"/>
            <ac:spMk id="8" creationId="{D233A8CF-9D92-4508-A0F5-E3D73CEAB709}"/>
          </ac:spMkLst>
        </pc:spChg>
        <pc:picChg chg="del">
          <ac:chgData name="Ella Vetter" userId="c6918cf5-f6c0-43cc-8499-a1f635017de9" providerId="ADAL" clId="{1E532CF4-1B2C-4F24-A498-BBB09BB13F7D}" dt="2020-09-30T18:37:05.496" v="885" actId="478"/>
          <ac:picMkLst>
            <pc:docMk/>
            <pc:sldMk cId="532093817" sldId="587"/>
            <ac:picMk id="7" creationId="{5293CB0D-09BE-48ED-AB06-320DE10F7F77}"/>
          </ac:picMkLst>
        </pc:picChg>
        <pc:picChg chg="add mod">
          <ac:chgData name="Ella Vetter" userId="c6918cf5-f6c0-43cc-8499-a1f635017de9" providerId="ADAL" clId="{1E532CF4-1B2C-4F24-A498-BBB09BB13F7D}" dt="2020-09-30T18:37:34.815" v="888" actId="14100"/>
          <ac:picMkLst>
            <pc:docMk/>
            <pc:sldMk cId="532093817" sldId="587"/>
            <ac:picMk id="9" creationId="{9BC817EE-E1E4-48C3-B79A-A7334367A079}"/>
          </ac:picMkLst>
        </pc:picChg>
      </pc:sldChg>
      <pc:sldChg chg="addSp delSp modSp mod">
        <pc:chgData name="Ella Vetter" userId="c6918cf5-f6c0-43cc-8499-a1f635017de9" providerId="ADAL" clId="{1E532CF4-1B2C-4F24-A498-BBB09BB13F7D}" dt="2020-10-01T11:55:50.431" v="6207" actId="2710"/>
        <pc:sldMkLst>
          <pc:docMk/>
          <pc:sldMk cId="1568140210" sldId="588"/>
        </pc:sldMkLst>
        <pc:spChg chg="mod">
          <ac:chgData name="Ella Vetter" userId="c6918cf5-f6c0-43cc-8499-a1f635017de9" providerId="ADAL" clId="{1E532CF4-1B2C-4F24-A498-BBB09BB13F7D}" dt="2020-09-30T18:39:41.073" v="906" actId="13926"/>
          <ac:spMkLst>
            <pc:docMk/>
            <pc:sldMk cId="1568140210" sldId="588"/>
            <ac:spMk id="2" creationId="{712947D8-B9D7-4B7F-9B16-36B88B04EFFC}"/>
          </ac:spMkLst>
        </pc:spChg>
        <pc:spChg chg="mod">
          <ac:chgData name="Ella Vetter" userId="c6918cf5-f6c0-43cc-8499-a1f635017de9" providerId="ADAL" clId="{1E532CF4-1B2C-4F24-A498-BBB09BB13F7D}" dt="2020-10-01T11:55:50.431" v="6207" actId="2710"/>
          <ac:spMkLst>
            <pc:docMk/>
            <pc:sldMk cId="1568140210" sldId="588"/>
            <ac:spMk id="8" creationId="{790CC0DD-86B1-4BD6-94C7-8EDC2B6529FF}"/>
          </ac:spMkLst>
        </pc:spChg>
        <pc:grpChg chg="add mod">
          <ac:chgData name="Ella Vetter" userId="c6918cf5-f6c0-43cc-8499-a1f635017de9" providerId="ADAL" clId="{1E532CF4-1B2C-4F24-A498-BBB09BB13F7D}" dt="2020-09-30T18:39:37.334" v="905" actId="1076"/>
          <ac:grpSpMkLst>
            <pc:docMk/>
            <pc:sldMk cId="1568140210" sldId="588"/>
            <ac:grpSpMk id="11" creationId="{74D6F485-227B-4597-916A-852802405FDA}"/>
          </ac:grpSpMkLst>
        </pc:grpChg>
        <pc:picChg chg="add del mod">
          <ac:chgData name="Ella Vetter" userId="c6918cf5-f6c0-43cc-8499-a1f635017de9" providerId="ADAL" clId="{1E532CF4-1B2C-4F24-A498-BBB09BB13F7D}" dt="2020-09-30T18:39:24.576" v="899" actId="478"/>
          <ac:picMkLst>
            <pc:docMk/>
            <pc:sldMk cId="1568140210" sldId="588"/>
            <ac:picMk id="4" creationId="{6749CC00-C4A9-4851-AC42-10B52AC00A37}"/>
          </ac:picMkLst>
        </pc:picChg>
        <pc:picChg chg="add mod modCrop">
          <ac:chgData name="Ella Vetter" userId="c6918cf5-f6c0-43cc-8499-a1f635017de9" providerId="ADAL" clId="{1E532CF4-1B2C-4F24-A498-BBB09BB13F7D}" dt="2020-09-30T18:39:34.075" v="904" actId="164"/>
          <ac:picMkLst>
            <pc:docMk/>
            <pc:sldMk cId="1568140210" sldId="588"/>
            <ac:picMk id="6" creationId="{069F436B-C677-454B-B670-4657EE64E79B}"/>
          </ac:picMkLst>
        </pc:picChg>
        <pc:picChg chg="add mod modCrop">
          <ac:chgData name="Ella Vetter" userId="c6918cf5-f6c0-43cc-8499-a1f635017de9" providerId="ADAL" clId="{1E532CF4-1B2C-4F24-A498-BBB09BB13F7D}" dt="2020-09-30T18:39:34.075" v="904" actId="164"/>
          <ac:picMkLst>
            <pc:docMk/>
            <pc:sldMk cId="1568140210" sldId="588"/>
            <ac:picMk id="7" creationId="{F88A4A69-D166-475D-B6D3-7BB65FC26F1B}"/>
          </ac:picMkLst>
        </pc:picChg>
        <pc:picChg chg="add del">
          <ac:chgData name="Ella Vetter" userId="c6918cf5-f6c0-43cc-8499-a1f635017de9" providerId="ADAL" clId="{1E532CF4-1B2C-4F24-A498-BBB09BB13F7D}" dt="2020-09-30T18:38:56.681" v="892" actId="478"/>
          <ac:picMkLst>
            <pc:docMk/>
            <pc:sldMk cId="1568140210" sldId="588"/>
            <ac:picMk id="9" creationId="{E79F3396-9508-49FC-94D3-B9ED2A4B5C86}"/>
          </ac:picMkLst>
        </pc:picChg>
      </pc:sldChg>
      <pc:sldChg chg="addSp delSp modSp mod">
        <pc:chgData name="Ella Vetter" userId="c6918cf5-f6c0-43cc-8499-a1f635017de9" providerId="ADAL" clId="{1E532CF4-1B2C-4F24-A498-BBB09BB13F7D}" dt="2020-09-30T18:49:37.552" v="974" actId="20577"/>
        <pc:sldMkLst>
          <pc:docMk/>
          <pc:sldMk cId="1108761358" sldId="589"/>
        </pc:sldMkLst>
        <pc:spChg chg="mod">
          <ac:chgData name="Ella Vetter" userId="c6918cf5-f6c0-43cc-8499-a1f635017de9" providerId="ADAL" clId="{1E532CF4-1B2C-4F24-A498-BBB09BB13F7D}" dt="2020-09-30T18:43:48.653" v="915" actId="13926"/>
          <ac:spMkLst>
            <pc:docMk/>
            <pc:sldMk cId="1108761358" sldId="589"/>
            <ac:spMk id="2" creationId="{712947D8-B9D7-4B7F-9B16-36B88B04EFFC}"/>
          </ac:spMkLst>
        </pc:spChg>
        <pc:spChg chg="mod">
          <ac:chgData name="Ella Vetter" userId="c6918cf5-f6c0-43cc-8499-a1f635017de9" providerId="ADAL" clId="{1E532CF4-1B2C-4F24-A498-BBB09BB13F7D}" dt="2020-09-30T18:49:37.552" v="974" actId="20577"/>
          <ac:spMkLst>
            <pc:docMk/>
            <pc:sldMk cId="1108761358" sldId="589"/>
            <ac:spMk id="7" creationId="{A035DDC7-1C3F-4E7F-BB0F-4DDE1E9E791B}"/>
          </ac:spMkLst>
        </pc:spChg>
        <pc:picChg chg="add mod">
          <ac:chgData name="Ella Vetter" userId="c6918cf5-f6c0-43cc-8499-a1f635017de9" providerId="ADAL" clId="{1E532CF4-1B2C-4F24-A498-BBB09BB13F7D}" dt="2020-09-30T18:43:46.350" v="914" actId="14100"/>
          <ac:picMkLst>
            <pc:docMk/>
            <pc:sldMk cId="1108761358" sldId="589"/>
            <ac:picMk id="4" creationId="{A1F0723C-3C95-4919-AA47-91BB1F537E3B}"/>
          </ac:picMkLst>
        </pc:picChg>
        <pc:picChg chg="del">
          <ac:chgData name="Ella Vetter" userId="c6918cf5-f6c0-43cc-8499-a1f635017de9" providerId="ADAL" clId="{1E532CF4-1B2C-4F24-A498-BBB09BB13F7D}" dt="2020-09-30T18:43:23.877" v="911" actId="478"/>
          <ac:picMkLst>
            <pc:docMk/>
            <pc:sldMk cId="1108761358" sldId="589"/>
            <ac:picMk id="6" creationId="{7DF215E8-6E31-4415-9710-801A18CCD34D}"/>
          </ac:picMkLst>
        </pc:picChg>
      </pc:sldChg>
      <pc:sldChg chg="addSp delSp modSp mod">
        <pc:chgData name="Ella Vetter" userId="c6918cf5-f6c0-43cc-8499-a1f635017de9" providerId="ADAL" clId="{1E532CF4-1B2C-4F24-A498-BBB09BB13F7D}" dt="2020-09-30T18:57:21.747" v="1057" actId="20577"/>
        <pc:sldMkLst>
          <pc:docMk/>
          <pc:sldMk cId="1471923945" sldId="590"/>
        </pc:sldMkLst>
        <pc:spChg chg="mod">
          <ac:chgData name="Ella Vetter" userId="c6918cf5-f6c0-43cc-8499-a1f635017de9" providerId="ADAL" clId="{1E532CF4-1B2C-4F24-A498-BBB09BB13F7D}" dt="2020-09-30T18:57:21.747" v="1057" actId="20577"/>
          <ac:spMkLst>
            <pc:docMk/>
            <pc:sldMk cId="1471923945" sldId="590"/>
            <ac:spMk id="4" creationId="{28A3C585-B40B-45BC-A4D4-5A11C01DC710}"/>
          </ac:spMkLst>
        </pc:spChg>
        <pc:picChg chg="del">
          <ac:chgData name="Ella Vetter" userId="c6918cf5-f6c0-43cc-8499-a1f635017de9" providerId="ADAL" clId="{1E532CF4-1B2C-4F24-A498-BBB09BB13F7D}" dt="2020-09-30T18:44:18.515" v="917" actId="478"/>
          <ac:picMkLst>
            <pc:docMk/>
            <pc:sldMk cId="1471923945" sldId="590"/>
            <ac:picMk id="5" creationId="{49F9C862-F40D-423B-8FDE-3840E8D3886A}"/>
          </ac:picMkLst>
        </pc:picChg>
        <pc:picChg chg="add mod">
          <ac:chgData name="Ella Vetter" userId="c6918cf5-f6c0-43cc-8499-a1f635017de9" providerId="ADAL" clId="{1E532CF4-1B2C-4F24-A498-BBB09BB13F7D}" dt="2020-09-30T18:47:39.776" v="932" actId="1076"/>
          <ac:picMkLst>
            <pc:docMk/>
            <pc:sldMk cId="1471923945" sldId="590"/>
            <ac:picMk id="7" creationId="{954F61EC-EEBF-4FAD-B1C0-A468AF99FDAB}"/>
          </ac:picMkLst>
        </pc:picChg>
      </pc:sldChg>
      <pc:sldChg chg="modSp mod">
        <pc:chgData name="Ella Vetter" userId="c6918cf5-f6c0-43cc-8499-a1f635017de9" providerId="ADAL" clId="{1E532CF4-1B2C-4F24-A498-BBB09BB13F7D}" dt="2020-09-30T18:50:44.095" v="994" actId="14100"/>
        <pc:sldMkLst>
          <pc:docMk/>
          <pc:sldMk cId="3477805253" sldId="591"/>
        </pc:sldMkLst>
        <pc:graphicFrameChg chg="mod modGraphic">
          <ac:chgData name="Ella Vetter" userId="c6918cf5-f6c0-43cc-8499-a1f635017de9" providerId="ADAL" clId="{1E532CF4-1B2C-4F24-A498-BBB09BB13F7D}" dt="2020-09-30T18:50:44.095" v="994" actId="14100"/>
          <ac:graphicFrameMkLst>
            <pc:docMk/>
            <pc:sldMk cId="3477805253" sldId="591"/>
            <ac:graphicFrameMk id="6" creationId="{6DBB1463-43D4-4560-B78D-625C43D2E3D1}"/>
          </ac:graphicFrameMkLst>
        </pc:graphicFrameChg>
      </pc:sldChg>
      <pc:sldChg chg="addSp delSp modSp mod">
        <pc:chgData name="Ella Vetter" userId="c6918cf5-f6c0-43cc-8499-a1f635017de9" providerId="ADAL" clId="{1E532CF4-1B2C-4F24-A498-BBB09BB13F7D}" dt="2020-09-30T18:52:06.027" v="1002" actId="14100"/>
        <pc:sldMkLst>
          <pc:docMk/>
          <pc:sldMk cId="2384263462" sldId="592"/>
        </pc:sldMkLst>
        <pc:picChg chg="del mod">
          <ac:chgData name="Ella Vetter" userId="c6918cf5-f6c0-43cc-8499-a1f635017de9" providerId="ADAL" clId="{1E532CF4-1B2C-4F24-A498-BBB09BB13F7D}" dt="2020-09-30T18:50:52.112" v="996" actId="478"/>
          <ac:picMkLst>
            <pc:docMk/>
            <pc:sldMk cId="2384263462" sldId="592"/>
            <ac:picMk id="5" creationId="{AF1E232B-9167-490C-981F-1996BC0C1C99}"/>
          </ac:picMkLst>
        </pc:picChg>
        <pc:picChg chg="add mod">
          <ac:chgData name="Ella Vetter" userId="c6918cf5-f6c0-43cc-8499-a1f635017de9" providerId="ADAL" clId="{1E532CF4-1B2C-4F24-A498-BBB09BB13F7D}" dt="2020-09-30T18:52:06.027" v="1002" actId="14100"/>
          <ac:picMkLst>
            <pc:docMk/>
            <pc:sldMk cId="2384263462" sldId="592"/>
            <ac:picMk id="6" creationId="{1613F3B6-88CF-4A6F-89EA-BB41E928B728}"/>
          </ac:picMkLst>
        </pc:picChg>
      </pc:sldChg>
      <pc:sldChg chg="addSp delSp modSp mod">
        <pc:chgData name="Ella Vetter" userId="c6918cf5-f6c0-43cc-8499-a1f635017de9" providerId="ADAL" clId="{1E532CF4-1B2C-4F24-A498-BBB09BB13F7D}" dt="2020-09-30T19:30:41.143" v="1575" actId="1076"/>
        <pc:sldMkLst>
          <pc:docMk/>
          <pc:sldMk cId="1933712840" sldId="593"/>
        </pc:sldMkLst>
        <pc:spChg chg="mod">
          <ac:chgData name="Ella Vetter" userId="c6918cf5-f6c0-43cc-8499-a1f635017de9" providerId="ADAL" clId="{1E532CF4-1B2C-4F24-A498-BBB09BB13F7D}" dt="2020-09-30T19:19:03.460" v="1564" actId="123"/>
          <ac:spMkLst>
            <pc:docMk/>
            <pc:sldMk cId="1933712840" sldId="593"/>
            <ac:spMk id="3" creationId="{45EB9E66-99EA-4FDB-93B0-E4A835B5D931}"/>
          </ac:spMkLst>
        </pc:spChg>
        <pc:picChg chg="del">
          <ac:chgData name="Ella Vetter" userId="c6918cf5-f6c0-43cc-8499-a1f635017de9" providerId="ADAL" clId="{1E532CF4-1B2C-4F24-A498-BBB09BB13F7D}" dt="2020-09-30T19:30:08.570" v="1567" actId="478"/>
          <ac:picMkLst>
            <pc:docMk/>
            <pc:sldMk cId="1933712840" sldId="593"/>
            <ac:picMk id="5" creationId="{C34EF2E0-C8E4-45D6-8936-C5C759CB0B90}"/>
          </ac:picMkLst>
        </pc:picChg>
        <pc:picChg chg="add del mod">
          <ac:chgData name="Ella Vetter" userId="c6918cf5-f6c0-43cc-8499-a1f635017de9" providerId="ADAL" clId="{1E532CF4-1B2C-4F24-A498-BBB09BB13F7D}" dt="2020-09-30T19:30:11.426" v="1570" actId="478"/>
          <ac:picMkLst>
            <pc:docMk/>
            <pc:sldMk cId="1933712840" sldId="593"/>
            <ac:picMk id="6" creationId="{805C3D98-5069-4479-9DA6-143C8941C300}"/>
          </ac:picMkLst>
        </pc:picChg>
        <pc:picChg chg="add mod">
          <ac:chgData name="Ella Vetter" userId="c6918cf5-f6c0-43cc-8499-a1f635017de9" providerId="ADAL" clId="{1E532CF4-1B2C-4F24-A498-BBB09BB13F7D}" dt="2020-09-30T19:30:41.143" v="1575" actId="1076"/>
          <ac:picMkLst>
            <pc:docMk/>
            <pc:sldMk cId="1933712840" sldId="593"/>
            <ac:picMk id="8" creationId="{41A27253-328B-4CA9-8B9A-89923883B115}"/>
          </ac:picMkLst>
        </pc:picChg>
      </pc:sldChg>
      <pc:sldChg chg="addSp delSp modSp mod">
        <pc:chgData name="Ella Vetter" userId="c6918cf5-f6c0-43cc-8499-a1f635017de9" providerId="ADAL" clId="{1E532CF4-1B2C-4F24-A498-BBB09BB13F7D}" dt="2020-09-30T19:37:17.525" v="1607" actId="14100"/>
        <pc:sldMkLst>
          <pc:docMk/>
          <pc:sldMk cId="2439530578" sldId="594"/>
        </pc:sldMkLst>
        <pc:grpChg chg="add del mod">
          <ac:chgData name="Ella Vetter" userId="c6918cf5-f6c0-43cc-8499-a1f635017de9" providerId="ADAL" clId="{1E532CF4-1B2C-4F24-A498-BBB09BB13F7D}" dt="2020-09-30T19:36:08.278" v="1588" actId="478"/>
          <ac:grpSpMkLst>
            <pc:docMk/>
            <pc:sldMk cId="2439530578" sldId="594"/>
            <ac:grpSpMk id="9" creationId="{E4EF9238-039D-40BB-89F6-02427D5D9F0B}"/>
          </ac:grpSpMkLst>
        </pc:grpChg>
        <pc:grpChg chg="add del mod">
          <ac:chgData name="Ella Vetter" userId="c6918cf5-f6c0-43cc-8499-a1f635017de9" providerId="ADAL" clId="{1E532CF4-1B2C-4F24-A498-BBB09BB13F7D}" dt="2020-09-30T19:36:46.149" v="1598" actId="478"/>
          <ac:grpSpMkLst>
            <pc:docMk/>
            <pc:sldMk cId="2439530578" sldId="594"/>
            <ac:grpSpMk id="14" creationId="{D81DD85C-A73A-4495-96F6-2562AE0D53E0}"/>
          </ac:grpSpMkLst>
        </pc:grpChg>
        <pc:grpChg chg="add mod">
          <ac:chgData name="Ella Vetter" userId="c6918cf5-f6c0-43cc-8499-a1f635017de9" providerId="ADAL" clId="{1E532CF4-1B2C-4F24-A498-BBB09BB13F7D}" dt="2020-09-30T19:37:17.525" v="1607" actId="14100"/>
          <ac:grpSpMkLst>
            <pc:docMk/>
            <pc:sldMk cId="2439530578" sldId="594"/>
            <ac:grpSpMk id="19" creationId="{C4001C50-185C-470C-B090-60EFE68511DB}"/>
          </ac:grpSpMkLst>
        </pc:grpChg>
        <pc:picChg chg="add mod modCrop">
          <ac:chgData name="Ella Vetter" userId="c6918cf5-f6c0-43cc-8499-a1f635017de9" providerId="ADAL" clId="{1E532CF4-1B2C-4F24-A498-BBB09BB13F7D}" dt="2020-09-30T19:33:21.132" v="1583" actId="164"/>
          <ac:picMkLst>
            <pc:docMk/>
            <pc:sldMk cId="2439530578" sldId="594"/>
            <ac:picMk id="5" creationId="{D0088EC8-D161-47EF-8B16-345D4A61C9E6}"/>
          </ac:picMkLst>
        </pc:picChg>
        <pc:picChg chg="add mod modCrop">
          <ac:chgData name="Ella Vetter" userId="c6918cf5-f6c0-43cc-8499-a1f635017de9" providerId="ADAL" clId="{1E532CF4-1B2C-4F24-A498-BBB09BB13F7D}" dt="2020-09-30T19:33:21.132" v="1583" actId="164"/>
          <ac:picMkLst>
            <pc:docMk/>
            <pc:sldMk cId="2439530578" sldId="594"/>
            <ac:picMk id="6" creationId="{5C83E7DF-4E2D-414F-A745-EF070F66DB92}"/>
          </ac:picMkLst>
        </pc:picChg>
        <pc:picChg chg="del">
          <ac:chgData name="Ella Vetter" userId="c6918cf5-f6c0-43cc-8499-a1f635017de9" providerId="ADAL" clId="{1E532CF4-1B2C-4F24-A498-BBB09BB13F7D}" dt="2020-09-30T19:33:09.277" v="1576" actId="478"/>
          <ac:picMkLst>
            <pc:docMk/>
            <pc:sldMk cId="2439530578" sldId="594"/>
            <ac:picMk id="8" creationId="{90DCC7B8-21B7-487C-BBFE-C06C620A8E03}"/>
          </ac:picMkLst>
        </pc:picChg>
        <pc:picChg chg="add mod modCrop">
          <ac:chgData name="Ella Vetter" userId="c6918cf5-f6c0-43cc-8499-a1f635017de9" providerId="ADAL" clId="{1E532CF4-1B2C-4F24-A498-BBB09BB13F7D}" dt="2020-09-30T19:36:18.959" v="1595" actId="164"/>
          <ac:picMkLst>
            <pc:docMk/>
            <pc:sldMk cId="2439530578" sldId="594"/>
            <ac:picMk id="11" creationId="{6B6C6184-3B86-4E7F-A499-3E6126CC6570}"/>
          </ac:picMkLst>
        </pc:picChg>
        <pc:picChg chg="add mod modCrop">
          <ac:chgData name="Ella Vetter" userId="c6918cf5-f6c0-43cc-8499-a1f635017de9" providerId="ADAL" clId="{1E532CF4-1B2C-4F24-A498-BBB09BB13F7D}" dt="2020-09-30T19:36:18.959" v="1595" actId="164"/>
          <ac:picMkLst>
            <pc:docMk/>
            <pc:sldMk cId="2439530578" sldId="594"/>
            <ac:picMk id="13" creationId="{5564340A-6329-40B0-8E9A-F9EFCE02A6F5}"/>
          </ac:picMkLst>
        </pc:picChg>
        <pc:picChg chg="add mod modCrop">
          <ac:chgData name="Ella Vetter" userId="c6918cf5-f6c0-43cc-8499-a1f635017de9" providerId="ADAL" clId="{1E532CF4-1B2C-4F24-A498-BBB09BB13F7D}" dt="2020-09-30T19:37:14.894" v="1605" actId="164"/>
          <ac:picMkLst>
            <pc:docMk/>
            <pc:sldMk cId="2439530578" sldId="594"/>
            <ac:picMk id="16" creationId="{847A4547-CBC2-4A14-A909-2AD14C52E94D}"/>
          </ac:picMkLst>
        </pc:picChg>
        <pc:picChg chg="add mod modCrop">
          <ac:chgData name="Ella Vetter" userId="c6918cf5-f6c0-43cc-8499-a1f635017de9" providerId="ADAL" clId="{1E532CF4-1B2C-4F24-A498-BBB09BB13F7D}" dt="2020-09-30T19:37:14.894" v="1605" actId="164"/>
          <ac:picMkLst>
            <pc:docMk/>
            <pc:sldMk cId="2439530578" sldId="594"/>
            <ac:picMk id="18" creationId="{C0FD6C6F-6E08-45D3-B6D2-5E50B66177E7}"/>
          </ac:picMkLst>
        </pc:picChg>
      </pc:sldChg>
      <pc:sldChg chg="del mod modShow">
        <pc:chgData name="Ella Vetter" userId="c6918cf5-f6c0-43cc-8499-a1f635017de9" providerId="ADAL" clId="{1E532CF4-1B2C-4F24-A498-BBB09BB13F7D}" dt="2020-09-30T20:06:13.921" v="2228" actId="2696"/>
        <pc:sldMkLst>
          <pc:docMk/>
          <pc:sldMk cId="1223735505" sldId="595"/>
        </pc:sldMkLst>
      </pc:sldChg>
      <pc:sldChg chg="del mod modShow">
        <pc:chgData name="Ella Vetter" userId="c6918cf5-f6c0-43cc-8499-a1f635017de9" providerId="ADAL" clId="{1E532CF4-1B2C-4F24-A498-BBB09BB13F7D}" dt="2020-09-30T20:06:13.921" v="2228" actId="2696"/>
        <pc:sldMkLst>
          <pc:docMk/>
          <pc:sldMk cId="3027013477" sldId="596"/>
        </pc:sldMkLst>
      </pc:sldChg>
      <pc:sldChg chg="del mod modShow">
        <pc:chgData name="Ella Vetter" userId="c6918cf5-f6c0-43cc-8499-a1f635017de9" providerId="ADAL" clId="{1E532CF4-1B2C-4F24-A498-BBB09BB13F7D}" dt="2020-09-30T20:06:13.921" v="2228" actId="2696"/>
        <pc:sldMkLst>
          <pc:docMk/>
          <pc:sldMk cId="1540598492" sldId="597"/>
        </pc:sldMkLst>
      </pc:sldChg>
      <pc:sldChg chg="del mod modShow">
        <pc:chgData name="Ella Vetter" userId="c6918cf5-f6c0-43cc-8499-a1f635017de9" providerId="ADAL" clId="{1E532CF4-1B2C-4F24-A498-BBB09BB13F7D}" dt="2020-09-30T20:06:13.921" v="2228" actId="2696"/>
        <pc:sldMkLst>
          <pc:docMk/>
          <pc:sldMk cId="147554883" sldId="598"/>
        </pc:sldMkLst>
      </pc:sldChg>
      <pc:sldChg chg="modSp del mod modShow">
        <pc:chgData name="Ella Vetter" userId="c6918cf5-f6c0-43cc-8499-a1f635017de9" providerId="ADAL" clId="{1E532CF4-1B2C-4F24-A498-BBB09BB13F7D}" dt="2020-09-30T20:06:13.921" v="2228" actId="2696"/>
        <pc:sldMkLst>
          <pc:docMk/>
          <pc:sldMk cId="3143556444" sldId="599"/>
        </pc:sldMkLst>
        <pc:graphicFrameChg chg="mod">
          <ac:chgData name="Ella Vetter" userId="c6918cf5-f6c0-43cc-8499-a1f635017de9" providerId="ADAL" clId="{1E532CF4-1B2C-4F24-A498-BBB09BB13F7D}" dt="2020-09-30T19:42:30.665" v="1766" actId="1076"/>
          <ac:graphicFrameMkLst>
            <pc:docMk/>
            <pc:sldMk cId="3143556444" sldId="599"/>
            <ac:graphicFrameMk id="3" creationId="{492634B8-5771-4317-948A-CBBDC7D69FC8}"/>
          </ac:graphicFrameMkLst>
        </pc:graphicFrameChg>
      </pc:sldChg>
      <pc:sldChg chg="del mod modShow">
        <pc:chgData name="Ella Vetter" userId="c6918cf5-f6c0-43cc-8499-a1f635017de9" providerId="ADAL" clId="{1E532CF4-1B2C-4F24-A498-BBB09BB13F7D}" dt="2020-09-30T20:06:13.921" v="2228" actId="2696"/>
        <pc:sldMkLst>
          <pc:docMk/>
          <pc:sldMk cId="2297267680" sldId="600"/>
        </pc:sldMkLst>
      </pc:sldChg>
      <pc:sldChg chg="modSp del mod modShow">
        <pc:chgData name="Ella Vetter" userId="c6918cf5-f6c0-43cc-8499-a1f635017de9" providerId="ADAL" clId="{1E532CF4-1B2C-4F24-A498-BBB09BB13F7D}" dt="2020-09-30T20:06:13.921" v="2228" actId="2696"/>
        <pc:sldMkLst>
          <pc:docMk/>
          <pc:sldMk cId="2232216546" sldId="601"/>
        </pc:sldMkLst>
        <pc:spChg chg="mod">
          <ac:chgData name="Ella Vetter" userId="c6918cf5-f6c0-43cc-8499-a1f635017de9" providerId="ADAL" clId="{1E532CF4-1B2C-4F24-A498-BBB09BB13F7D}" dt="2020-09-30T19:29:25.413" v="1566" actId="20577"/>
          <ac:spMkLst>
            <pc:docMk/>
            <pc:sldMk cId="2232216546" sldId="601"/>
            <ac:spMk id="7" creationId="{F85C257E-F2A7-43AB-A996-81E0A0BEC5D4}"/>
          </ac:spMkLst>
        </pc:spChg>
      </pc:sldChg>
      <pc:sldChg chg="new del">
        <pc:chgData name="Ella Vetter" userId="c6918cf5-f6c0-43cc-8499-a1f635017de9" providerId="ADAL" clId="{1E532CF4-1B2C-4F24-A498-BBB09BB13F7D}" dt="2020-09-30T17:38:19.852" v="103" actId="47"/>
        <pc:sldMkLst>
          <pc:docMk/>
          <pc:sldMk cId="638150519" sldId="602"/>
        </pc:sldMkLst>
      </pc:sldChg>
      <pc:sldChg chg="addSp delSp modSp new del mod">
        <pc:chgData name="Ella Vetter" userId="c6918cf5-f6c0-43cc-8499-a1f635017de9" providerId="ADAL" clId="{1E532CF4-1B2C-4F24-A498-BBB09BB13F7D}" dt="2020-09-30T17:51:04.112" v="204" actId="47"/>
        <pc:sldMkLst>
          <pc:docMk/>
          <pc:sldMk cId="1959417978" sldId="602"/>
        </pc:sldMkLst>
        <pc:spChg chg="del">
          <ac:chgData name="Ella Vetter" userId="c6918cf5-f6c0-43cc-8499-a1f635017de9" providerId="ADAL" clId="{1E532CF4-1B2C-4F24-A498-BBB09BB13F7D}" dt="2020-09-30T17:50:26.702" v="199" actId="478"/>
          <ac:spMkLst>
            <pc:docMk/>
            <pc:sldMk cId="1959417978" sldId="602"/>
            <ac:spMk id="2" creationId="{17FE443A-6D50-436C-A5CF-542CA34B45DD}"/>
          </ac:spMkLst>
        </pc:spChg>
        <pc:spChg chg="add mod">
          <ac:chgData name="Ella Vetter" userId="c6918cf5-f6c0-43cc-8499-a1f635017de9" providerId="ADAL" clId="{1E532CF4-1B2C-4F24-A498-BBB09BB13F7D}" dt="2020-09-30T17:50:26.957" v="200"/>
          <ac:spMkLst>
            <pc:docMk/>
            <pc:sldMk cId="1959417978" sldId="602"/>
            <ac:spMk id="4" creationId="{553DA9BA-E508-4268-B535-CE513CA446C3}"/>
          </ac:spMkLst>
        </pc:spChg>
      </pc:sldChg>
      <pc:sldChg chg="addSp delSp modSp add mod ord">
        <pc:chgData name="Ella Vetter" userId="c6918cf5-f6c0-43cc-8499-a1f635017de9" providerId="ADAL" clId="{1E532CF4-1B2C-4F24-A498-BBB09BB13F7D}" dt="2020-09-30T17:53:24.675" v="266" actId="14100"/>
        <pc:sldMkLst>
          <pc:docMk/>
          <pc:sldMk cId="422541947" sldId="603"/>
        </pc:sldMkLst>
        <pc:spChg chg="mod">
          <ac:chgData name="Ella Vetter" userId="c6918cf5-f6c0-43cc-8499-a1f635017de9" providerId="ADAL" clId="{1E532CF4-1B2C-4F24-A498-BBB09BB13F7D}" dt="2020-09-30T17:51:08.363" v="218" actId="20577"/>
          <ac:spMkLst>
            <pc:docMk/>
            <pc:sldMk cId="422541947" sldId="603"/>
            <ac:spMk id="2" creationId="{DC1F2BA1-F687-44F6-8A6B-FDEE5E3CA2FA}"/>
          </ac:spMkLst>
        </pc:spChg>
        <pc:spChg chg="mod">
          <ac:chgData name="Ella Vetter" userId="c6918cf5-f6c0-43cc-8499-a1f635017de9" providerId="ADAL" clId="{1E532CF4-1B2C-4F24-A498-BBB09BB13F7D}" dt="2020-09-30T17:51:44.580" v="255" actId="20577"/>
          <ac:spMkLst>
            <pc:docMk/>
            <pc:sldMk cId="422541947" sldId="603"/>
            <ac:spMk id="4" creationId="{D73DF70C-A971-4ABC-B0EC-BF457A93F4A7}"/>
          </ac:spMkLst>
        </pc:spChg>
        <pc:picChg chg="add del mod">
          <ac:chgData name="Ella Vetter" userId="c6918cf5-f6c0-43cc-8499-a1f635017de9" providerId="ADAL" clId="{1E532CF4-1B2C-4F24-A498-BBB09BB13F7D}" dt="2020-09-30T17:52:54.927" v="259" actId="478"/>
          <ac:picMkLst>
            <pc:docMk/>
            <pc:sldMk cId="422541947" sldId="603"/>
            <ac:picMk id="5" creationId="{C40C0AB8-50F2-4F7D-A7A9-5DD3E0D64918}"/>
          </ac:picMkLst>
        </pc:picChg>
        <pc:picChg chg="del">
          <ac:chgData name="Ella Vetter" userId="c6918cf5-f6c0-43cc-8499-a1f635017de9" providerId="ADAL" clId="{1E532CF4-1B2C-4F24-A498-BBB09BB13F7D}" dt="2020-09-30T17:53:20.866" v="263" actId="478"/>
          <ac:picMkLst>
            <pc:docMk/>
            <pc:sldMk cId="422541947" sldId="603"/>
            <ac:picMk id="6" creationId="{C5EE0996-CA09-4E2C-9FBE-46A5BD313388}"/>
          </ac:picMkLst>
        </pc:picChg>
        <pc:picChg chg="del">
          <ac:chgData name="Ella Vetter" userId="c6918cf5-f6c0-43cc-8499-a1f635017de9" providerId="ADAL" clId="{1E532CF4-1B2C-4F24-A498-BBB09BB13F7D}" dt="2020-09-30T17:52:31.013" v="256" actId="478"/>
          <ac:picMkLst>
            <pc:docMk/>
            <pc:sldMk cId="422541947" sldId="603"/>
            <ac:picMk id="8" creationId="{26AE0E81-57D5-48AD-A680-20128DC282E8}"/>
          </ac:picMkLst>
        </pc:picChg>
        <pc:picChg chg="add mod">
          <ac:chgData name="Ella Vetter" userId="c6918cf5-f6c0-43cc-8499-a1f635017de9" providerId="ADAL" clId="{1E532CF4-1B2C-4F24-A498-BBB09BB13F7D}" dt="2020-09-30T17:52:59.405" v="262" actId="14100"/>
          <ac:picMkLst>
            <pc:docMk/>
            <pc:sldMk cId="422541947" sldId="603"/>
            <ac:picMk id="9" creationId="{056959A9-702C-4418-9D29-6FF4487B7E6D}"/>
          </ac:picMkLst>
        </pc:picChg>
        <pc:picChg chg="add mod">
          <ac:chgData name="Ella Vetter" userId="c6918cf5-f6c0-43cc-8499-a1f635017de9" providerId="ADAL" clId="{1E532CF4-1B2C-4F24-A498-BBB09BB13F7D}" dt="2020-09-30T17:53:24.675" v="266" actId="14100"/>
          <ac:picMkLst>
            <pc:docMk/>
            <pc:sldMk cId="422541947" sldId="603"/>
            <ac:picMk id="11" creationId="{2BCE3CDA-D6CA-4501-BCD5-96E9DCB0E93B}"/>
          </ac:picMkLst>
        </pc:picChg>
      </pc:sldChg>
      <pc:sldChg chg="addSp delSp modSp new mod">
        <pc:chgData name="Ella Vetter" userId="c6918cf5-f6c0-43cc-8499-a1f635017de9" providerId="ADAL" clId="{1E532CF4-1B2C-4F24-A498-BBB09BB13F7D}" dt="2020-09-30T18:30:37.451" v="759" actId="14100"/>
        <pc:sldMkLst>
          <pc:docMk/>
          <pc:sldMk cId="3736354719" sldId="604"/>
        </pc:sldMkLst>
        <pc:spChg chg="mod">
          <ac:chgData name="Ella Vetter" userId="c6918cf5-f6c0-43cc-8499-a1f635017de9" providerId="ADAL" clId="{1E532CF4-1B2C-4F24-A498-BBB09BB13F7D}" dt="2020-09-30T17:53:28.963" v="268"/>
          <ac:spMkLst>
            <pc:docMk/>
            <pc:sldMk cId="3736354719" sldId="604"/>
            <ac:spMk id="2" creationId="{8BDB72EA-4486-4071-B9DF-7DDAB009D633}"/>
          </ac:spMkLst>
        </pc:spChg>
        <pc:spChg chg="del">
          <ac:chgData name="Ella Vetter" userId="c6918cf5-f6c0-43cc-8499-a1f635017de9" providerId="ADAL" clId="{1E532CF4-1B2C-4F24-A498-BBB09BB13F7D}" dt="2020-09-30T17:54:03.907" v="269" actId="478"/>
          <ac:spMkLst>
            <pc:docMk/>
            <pc:sldMk cId="3736354719" sldId="604"/>
            <ac:spMk id="3" creationId="{ED429AD9-5CB2-4999-80F5-B0EF3BA44B3F}"/>
          </ac:spMkLst>
        </pc:spChg>
        <pc:spChg chg="add mod">
          <ac:chgData name="Ella Vetter" userId="c6918cf5-f6c0-43cc-8499-a1f635017de9" providerId="ADAL" clId="{1E532CF4-1B2C-4F24-A498-BBB09BB13F7D}" dt="2020-09-30T17:54:21.394" v="299" actId="20577"/>
          <ac:spMkLst>
            <pc:docMk/>
            <pc:sldMk cId="3736354719" sldId="604"/>
            <ac:spMk id="4" creationId="{8409DC2E-6F36-4033-9661-E7E82831A85A}"/>
          </ac:spMkLst>
        </pc:spChg>
        <pc:picChg chg="add mod">
          <ac:chgData name="Ella Vetter" userId="c6918cf5-f6c0-43cc-8499-a1f635017de9" providerId="ADAL" clId="{1E532CF4-1B2C-4F24-A498-BBB09BB13F7D}" dt="2020-09-30T18:30:37.451" v="759" actId="14100"/>
          <ac:picMkLst>
            <pc:docMk/>
            <pc:sldMk cId="3736354719" sldId="604"/>
            <ac:picMk id="6" creationId="{DA4BF9FE-08FF-4D2C-8B88-0F6E20DCD194}"/>
          </ac:picMkLst>
        </pc:picChg>
      </pc:sldChg>
      <pc:sldChg chg="addSp delSp modSp new mod">
        <pc:chgData name="Ella Vetter" userId="c6918cf5-f6c0-43cc-8499-a1f635017de9" providerId="ADAL" clId="{1E532CF4-1B2C-4F24-A498-BBB09BB13F7D}" dt="2020-09-30T18:27:18.621" v="734" actId="1035"/>
        <pc:sldMkLst>
          <pc:docMk/>
          <pc:sldMk cId="695741038" sldId="605"/>
        </pc:sldMkLst>
        <pc:spChg chg="mod">
          <ac:chgData name="Ella Vetter" userId="c6918cf5-f6c0-43cc-8499-a1f635017de9" providerId="ADAL" clId="{1E532CF4-1B2C-4F24-A498-BBB09BB13F7D}" dt="2020-09-30T18:27:15.845" v="730" actId="13926"/>
          <ac:spMkLst>
            <pc:docMk/>
            <pc:sldMk cId="695741038" sldId="605"/>
            <ac:spMk id="2" creationId="{F7760CED-4F11-45C2-AB03-A0D4BF7299A9}"/>
          </ac:spMkLst>
        </pc:spChg>
        <pc:spChg chg="del">
          <ac:chgData name="Ella Vetter" userId="c6918cf5-f6c0-43cc-8499-a1f635017de9" providerId="ADAL" clId="{1E532CF4-1B2C-4F24-A498-BBB09BB13F7D}" dt="2020-09-30T17:56:12.638" v="333" actId="478"/>
          <ac:spMkLst>
            <pc:docMk/>
            <pc:sldMk cId="695741038" sldId="605"/>
            <ac:spMk id="3" creationId="{666C5B25-5042-48AE-881F-773C20482A1A}"/>
          </ac:spMkLst>
        </pc:spChg>
        <pc:spChg chg="add mod">
          <ac:chgData name="Ella Vetter" userId="c6918cf5-f6c0-43cc-8499-a1f635017de9" providerId="ADAL" clId="{1E532CF4-1B2C-4F24-A498-BBB09BB13F7D}" dt="2020-09-30T18:27:18.621" v="734" actId="1035"/>
          <ac:spMkLst>
            <pc:docMk/>
            <pc:sldMk cId="695741038" sldId="605"/>
            <ac:spMk id="5" creationId="{95BAF2F0-C6BF-4579-9173-AC96B33EB648}"/>
          </ac:spMkLst>
        </pc:spChg>
        <pc:spChg chg="add del mod">
          <ac:chgData name="Ella Vetter" userId="c6918cf5-f6c0-43cc-8499-a1f635017de9" providerId="ADAL" clId="{1E532CF4-1B2C-4F24-A498-BBB09BB13F7D}" dt="2020-09-30T17:56:58.749" v="352"/>
          <ac:spMkLst>
            <pc:docMk/>
            <pc:sldMk cId="695741038" sldId="605"/>
            <ac:spMk id="8" creationId="{8F303CF6-BE0B-48FD-B30F-562E1FE9BECA}"/>
          </ac:spMkLst>
        </pc:spChg>
        <pc:graphicFrameChg chg="add del mod modGraphic">
          <ac:chgData name="Ella Vetter" userId="c6918cf5-f6c0-43cc-8499-a1f635017de9" providerId="ADAL" clId="{1E532CF4-1B2C-4F24-A498-BBB09BB13F7D}" dt="2020-09-30T17:56:58.179" v="351" actId="478"/>
          <ac:graphicFrameMkLst>
            <pc:docMk/>
            <pc:sldMk cId="695741038" sldId="605"/>
            <ac:graphicFrameMk id="6" creationId="{DDFEDA39-B97B-455C-A9CE-CE9E7A5F3A8B}"/>
          </ac:graphicFrameMkLst>
        </pc:graphicFrameChg>
        <pc:graphicFrameChg chg="add mod modGraphic">
          <ac:chgData name="Ella Vetter" userId="c6918cf5-f6c0-43cc-8499-a1f635017de9" providerId="ADAL" clId="{1E532CF4-1B2C-4F24-A498-BBB09BB13F7D}" dt="2020-09-30T18:27:08.610" v="728" actId="21"/>
          <ac:graphicFrameMkLst>
            <pc:docMk/>
            <pc:sldMk cId="695741038" sldId="605"/>
            <ac:graphicFrameMk id="9" creationId="{11FC8A13-A36A-4E92-90D0-C870690D62D3}"/>
          </ac:graphicFrameMkLst>
        </pc:graphicFrameChg>
      </pc:sldChg>
      <pc:sldChg chg="addSp delSp modSp add mod">
        <pc:chgData name="Ella Vetter" userId="c6918cf5-f6c0-43cc-8499-a1f635017de9" providerId="ADAL" clId="{1E532CF4-1B2C-4F24-A498-BBB09BB13F7D}" dt="2020-09-30T18:28:00.115" v="756" actId="1035"/>
        <pc:sldMkLst>
          <pc:docMk/>
          <pc:sldMk cId="226226910" sldId="606"/>
        </pc:sldMkLst>
        <pc:spChg chg="mod">
          <ac:chgData name="Ella Vetter" userId="c6918cf5-f6c0-43cc-8499-a1f635017de9" providerId="ADAL" clId="{1E532CF4-1B2C-4F24-A498-BBB09BB13F7D}" dt="2020-09-30T18:27:57.524" v="754" actId="13926"/>
          <ac:spMkLst>
            <pc:docMk/>
            <pc:sldMk cId="226226910" sldId="606"/>
            <ac:spMk id="2" creationId="{F7760CED-4F11-45C2-AB03-A0D4BF7299A9}"/>
          </ac:spMkLst>
        </pc:spChg>
        <pc:spChg chg="add del mod">
          <ac:chgData name="Ella Vetter" userId="c6918cf5-f6c0-43cc-8499-a1f635017de9" providerId="ADAL" clId="{1E532CF4-1B2C-4F24-A498-BBB09BB13F7D}" dt="2020-09-30T18:27:31.048" v="736" actId="478"/>
          <ac:spMkLst>
            <pc:docMk/>
            <pc:sldMk cId="226226910" sldId="606"/>
            <ac:spMk id="4" creationId="{B230C339-426E-4D28-B3AF-426A48CA3481}"/>
          </ac:spMkLst>
        </pc:spChg>
        <pc:spChg chg="mod">
          <ac:chgData name="Ella Vetter" userId="c6918cf5-f6c0-43cc-8499-a1f635017de9" providerId="ADAL" clId="{1E532CF4-1B2C-4F24-A498-BBB09BB13F7D}" dt="2020-09-30T18:28:00.115" v="756" actId="1035"/>
          <ac:spMkLst>
            <pc:docMk/>
            <pc:sldMk cId="226226910" sldId="606"/>
            <ac:spMk id="5" creationId="{95BAF2F0-C6BF-4579-9173-AC96B33EB648}"/>
          </ac:spMkLst>
        </pc:spChg>
        <pc:graphicFrameChg chg="add mod modGraphic">
          <ac:chgData name="Ella Vetter" userId="c6918cf5-f6c0-43cc-8499-a1f635017de9" providerId="ADAL" clId="{1E532CF4-1B2C-4F24-A498-BBB09BB13F7D}" dt="2020-09-30T18:27:36.987" v="738" actId="2164"/>
          <ac:graphicFrameMkLst>
            <pc:docMk/>
            <pc:sldMk cId="226226910" sldId="606"/>
            <ac:graphicFrameMk id="7" creationId="{901B6E0B-2DC9-4E3B-966F-693646C16A79}"/>
          </ac:graphicFrameMkLst>
        </pc:graphicFrameChg>
        <pc:graphicFrameChg chg="del modGraphic">
          <ac:chgData name="Ella Vetter" userId="c6918cf5-f6c0-43cc-8499-a1f635017de9" providerId="ADAL" clId="{1E532CF4-1B2C-4F24-A498-BBB09BB13F7D}" dt="2020-09-30T18:25:51.599" v="709" actId="478"/>
          <ac:graphicFrameMkLst>
            <pc:docMk/>
            <pc:sldMk cId="226226910" sldId="606"/>
            <ac:graphicFrameMk id="9" creationId="{11FC8A13-A36A-4E92-90D0-C870690D62D3}"/>
          </ac:graphicFrameMkLst>
        </pc:graphicFrameChg>
      </pc:sldChg>
      <pc:sldChg chg="add del">
        <pc:chgData name="Ella Vetter" userId="c6918cf5-f6c0-43cc-8499-a1f635017de9" providerId="ADAL" clId="{1E532CF4-1B2C-4F24-A498-BBB09BB13F7D}" dt="2020-09-30T18:09:14.765" v="636"/>
        <pc:sldMkLst>
          <pc:docMk/>
          <pc:sldMk cId="3982736802" sldId="606"/>
        </pc:sldMkLst>
      </pc:sldChg>
      <pc:sldChg chg="modSp add mod">
        <pc:chgData name="Ella Vetter" userId="c6918cf5-f6c0-43cc-8499-a1f635017de9" providerId="ADAL" clId="{1E532CF4-1B2C-4F24-A498-BBB09BB13F7D}" dt="2020-09-30T18:27:52.958" v="753" actId="1036"/>
        <pc:sldMkLst>
          <pc:docMk/>
          <pc:sldMk cId="3837616395" sldId="607"/>
        </pc:sldMkLst>
        <pc:spChg chg="mod">
          <ac:chgData name="Ella Vetter" userId="c6918cf5-f6c0-43cc-8499-a1f635017de9" providerId="ADAL" clId="{1E532CF4-1B2C-4F24-A498-BBB09BB13F7D}" dt="2020-09-30T18:27:49.187" v="745" actId="13926"/>
          <ac:spMkLst>
            <pc:docMk/>
            <pc:sldMk cId="3837616395" sldId="607"/>
            <ac:spMk id="2" creationId="{F7760CED-4F11-45C2-AB03-A0D4BF7299A9}"/>
          </ac:spMkLst>
        </pc:spChg>
        <pc:spChg chg="mod">
          <ac:chgData name="Ella Vetter" userId="c6918cf5-f6c0-43cc-8499-a1f635017de9" providerId="ADAL" clId="{1E532CF4-1B2C-4F24-A498-BBB09BB13F7D}" dt="2020-09-30T18:27:52.958" v="753" actId="1036"/>
          <ac:spMkLst>
            <pc:docMk/>
            <pc:sldMk cId="3837616395" sldId="607"/>
            <ac:spMk id="5" creationId="{95BAF2F0-C6BF-4579-9173-AC96B33EB648}"/>
          </ac:spMkLst>
        </pc:spChg>
        <pc:graphicFrameChg chg="modGraphic">
          <ac:chgData name="Ella Vetter" userId="c6918cf5-f6c0-43cc-8499-a1f635017de9" providerId="ADAL" clId="{1E532CF4-1B2C-4F24-A498-BBB09BB13F7D}" dt="2020-09-30T18:27:42.722" v="740" actId="2164"/>
          <ac:graphicFrameMkLst>
            <pc:docMk/>
            <pc:sldMk cId="3837616395" sldId="607"/>
            <ac:graphicFrameMk id="7" creationId="{901B6E0B-2DC9-4E3B-966F-693646C16A79}"/>
          </ac:graphicFrameMkLst>
        </pc:graphicFrameChg>
      </pc:sldChg>
      <pc:sldChg chg="addSp delSp modSp new mod">
        <pc:chgData name="Ella Vetter" userId="c6918cf5-f6c0-43cc-8499-a1f635017de9" providerId="ADAL" clId="{1E532CF4-1B2C-4F24-A498-BBB09BB13F7D}" dt="2020-09-30T18:33:19.394" v="843" actId="20577"/>
        <pc:sldMkLst>
          <pc:docMk/>
          <pc:sldMk cId="2839514280" sldId="608"/>
        </pc:sldMkLst>
        <pc:spChg chg="mod">
          <ac:chgData name="Ella Vetter" userId="c6918cf5-f6c0-43cc-8499-a1f635017de9" providerId="ADAL" clId="{1E532CF4-1B2C-4F24-A498-BBB09BB13F7D}" dt="2020-09-30T18:30:48.372" v="761"/>
          <ac:spMkLst>
            <pc:docMk/>
            <pc:sldMk cId="2839514280" sldId="608"/>
            <ac:spMk id="2" creationId="{635A60B7-1CB7-4ABD-ADBD-8711EA1FDBFF}"/>
          </ac:spMkLst>
        </pc:spChg>
        <pc:spChg chg="del">
          <ac:chgData name="Ella Vetter" userId="c6918cf5-f6c0-43cc-8499-a1f635017de9" providerId="ADAL" clId="{1E532CF4-1B2C-4F24-A498-BBB09BB13F7D}" dt="2020-09-30T18:30:49.576" v="762" actId="478"/>
          <ac:spMkLst>
            <pc:docMk/>
            <pc:sldMk cId="2839514280" sldId="608"/>
            <ac:spMk id="3" creationId="{D5E016B0-7861-46C2-BAB3-83C7F7212081}"/>
          </ac:spMkLst>
        </pc:spChg>
        <pc:spChg chg="add mod">
          <ac:chgData name="Ella Vetter" userId="c6918cf5-f6c0-43cc-8499-a1f635017de9" providerId="ADAL" clId="{1E532CF4-1B2C-4F24-A498-BBB09BB13F7D}" dt="2020-09-30T18:33:19.394" v="843" actId="20577"/>
          <ac:spMkLst>
            <pc:docMk/>
            <pc:sldMk cId="2839514280" sldId="608"/>
            <ac:spMk id="4" creationId="{80CC79B9-BB64-4CC0-AB82-3DCEBD7B5E43}"/>
          </ac:spMkLst>
        </pc:spChg>
        <pc:picChg chg="add mod">
          <ac:chgData name="Ella Vetter" userId="c6918cf5-f6c0-43cc-8499-a1f635017de9" providerId="ADAL" clId="{1E532CF4-1B2C-4F24-A498-BBB09BB13F7D}" dt="2020-09-30T18:33:03.956" v="826" actId="1076"/>
          <ac:picMkLst>
            <pc:docMk/>
            <pc:sldMk cId="2839514280" sldId="608"/>
            <ac:picMk id="6" creationId="{ABC4D644-D7B2-4655-9280-5074193A3C1E}"/>
          </ac:picMkLst>
        </pc:picChg>
      </pc:sldChg>
      <pc:sldChg chg="addSp modSp add mod">
        <pc:chgData name="Ella Vetter" userId="c6918cf5-f6c0-43cc-8499-a1f635017de9" providerId="ADAL" clId="{1E532CF4-1B2C-4F24-A498-BBB09BB13F7D}" dt="2020-09-30T18:34:42.548" v="847" actId="14100"/>
        <pc:sldMkLst>
          <pc:docMk/>
          <pc:sldMk cId="1695019804" sldId="609"/>
        </pc:sldMkLst>
        <pc:spChg chg="mod">
          <ac:chgData name="Ella Vetter" userId="c6918cf5-f6c0-43cc-8499-a1f635017de9" providerId="ADAL" clId="{1E532CF4-1B2C-4F24-A498-BBB09BB13F7D}" dt="2020-09-30T18:34:42.548" v="847" actId="14100"/>
          <ac:spMkLst>
            <pc:docMk/>
            <pc:sldMk cId="1695019804" sldId="609"/>
            <ac:spMk id="4" creationId="{80CC79B9-BB64-4CC0-AB82-3DCEBD7B5E43}"/>
          </ac:spMkLst>
        </pc:spChg>
        <pc:picChg chg="add mod">
          <ac:chgData name="Ella Vetter" userId="c6918cf5-f6c0-43cc-8499-a1f635017de9" providerId="ADAL" clId="{1E532CF4-1B2C-4F24-A498-BBB09BB13F7D}" dt="2020-09-30T18:34:39.994" v="846" actId="1076"/>
          <ac:picMkLst>
            <pc:docMk/>
            <pc:sldMk cId="1695019804" sldId="609"/>
            <ac:picMk id="5" creationId="{BD02B721-8FD5-4FF9-9622-A21BD1BF1762}"/>
          </ac:picMkLst>
        </pc:picChg>
      </pc:sldChg>
      <pc:sldChg chg="addSp delSp modSp add mod">
        <pc:chgData name="Ella Vetter" userId="c6918cf5-f6c0-43cc-8499-a1f635017de9" providerId="ADAL" clId="{1E532CF4-1B2C-4F24-A498-BBB09BB13F7D}" dt="2020-09-30T18:54:58.461" v="1035" actId="13926"/>
        <pc:sldMkLst>
          <pc:docMk/>
          <pc:sldMk cId="3170744581" sldId="610"/>
        </pc:sldMkLst>
        <pc:spChg chg="mod">
          <ac:chgData name="Ella Vetter" userId="c6918cf5-f6c0-43cc-8499-a1f635017de9" providerId="ADAL" clId="{1E532CF4-1B2C-4F24-A498-BBB09BB13F7D}" dt="2020-09-30T18:54:58.461" v="1035" actId="13926"/>
          <ac:spMkLst>
            <pc:docMk/>
            <pc:sldMk cId="3170744581" sldId="610"/>
            <ac:spMk id="2" creationId="{8BDB72EA-4486-4071-B9DF-7DDAB009D633}"/>
          </ac:spMkLst>
        </pc:spChg>
        <pc:spChg chg="mod">
          <ac:chgData name="Ella Vetter" userId="c6918cf5-f6c0-43cc-8499-a1f635017de9" providerId="ADAL" clId="{1E532CF4-1B2C-4F24-A498-BBB09BB13F7D}" dt="2020-09-30T18:53:40.002" v="1024" actId="20577"/>
          <ac:spMkLst>
            <pc:docMk/>
            <pc:sldMk cId="3170744581" sldId="610"/>
            <ac:spMk id="4" creationId="{8409DC2E-6F36-4033-9661-E7E82831A85A}"/>
          </ac:spMkLst>
        </pc:spChg>
        <pc:picChg chg="add mod">
          <ac:chgData name="Ella Vetter" userId="c6918cf5-f6c0-43cc-8499-a1f635017de9" providerId="ADAL" clId="{1E532CF4-1B2C-4F24-A498-BBB09BB13F7D}" dt="2020-09-30T18:54:48.704" v="1034" actId="1038"/>
          <ac:picMkLst>
            <pc:docMk/>
            <pc:sldMk cId="3170744581" sldId="610"/>
            <ac:picMk id="5" creationId="{BAC644A2-09D2-4B07-9DB9-2F29B6EE4B26}"/>
          </ac:picMkLst>
        </pc:picChg>
        <pc:picChg chg="del">
          <ac:chgData name="Ella Vetter" userId="c6918cf5-f6c0-43cc-8499-a1f635017de9" providerId="ADAL" clId="{1E532CF4-1B2C-4F24-A498-BBB09BB13F7D}" dt="2020-09-30T18:54:41.022" v="1025" actId="478"/>
          <ac:picMkLst>
            <pc:docMk/>
            <pc:sldMk cId="3170744581" sldId="610"/>
            <ac:picMk id="6" creationId="{DA4BF9FE-08FF-4D2C-8B88-0F6E20DCD194}"/>
          </ac:picMkLst>
        </pc:picChg>
      </pc:sldChg>
      <pc:sldChg chg="addSp delSp modSp add mod">
        <pc:chgData name="Ella Vetter" userId="c6918cf5-f6c0-43cc-8499-a1f635017de9" providerId="ADAL" clId="{1E532CF4-1B2C-4F24-A498-BBB09BB13F7D}" dt="2020-10-01T00:31:25.336" v="6022" actId="1036"/>
        <pc:sldMkLst>
          <pc:docMk/>
          <pc:sldMk cId="3531139011" sldId="611"/>
        </pc:sldMkLst>
        <pc:spChg chg="mod">
          <ac:chgData name="Ella Vetter" userId="c6918cf5-f6c0-43cc-8499-a1f635017de9" providerId="ADAL" clId="{1E532CF4-1B2C-4F24-A498-BBB09BB13F7D}" dt="2020-09-30T18:56:18.448" v="1043" actId="13926"/>
          <ac:spMkLst>
            <pc:docMk/>
            <pc:sldMk cId="3531139011" sldId="611"/>
            <ac:spMk id="2" creationId="{635A60B7-1CB7-4ABD-ADBD-8711EA1FDBFF}"/>
          </ac:spMkLst>
        </pc:spChg>
        <pc:spChg chg="mod">
          <ac:chgData name="Ella Vetter" userId="c6918cf5-f6c0-43cc-8499-a1f635017de9" providerId="ADAL" clId="{1E532CF4-1B2C-4F24-A498-BBB09BB13F7D}" dt="2020-10-01T00:31:21.495" v="6013" actId="403"/>
          <ac:spMkLst>
            <pc:docMk/>
            <pc:sldMk cId="3531139011" sldId="611"/>
            <ac:spMk id="4" creationId="{80CC79B9-BB64-4CC0-AB82-3DCEBD7B5E43}"/>
          </ac:spMkLst>
        </pc:spChg>
        <pc:picChg chg="add mod">
          <ac:chgData name="Ella Vetter" userId="c6918cf5-f6c0-43cc-8499-a1f635017de9" providerId="ADAL" clId="{1E532CF4-1B2C-4F24-A498-BBB09BB13F7D}" dt="2020-10-01T00:31:25.336" v="6022" actId="1036"/>
          <ac:picMkLst>
            <pc:docMk/>
            <pc:sldMk cId="3531139011" sldId="611"/>
            <ac:picMk id="5" creationId="{EFF43D62-206D-4836-8579-5A102DD9CB36}"/>
          </ac:picMkLst>
        </pc:picChg>
        <pc:picChg chg="del">
          <ac:chgData name="Ella Vetter" userId="c6918cf5-f6c0-43cc-8499-a1f635017de9" providerId="ADAL" clId="{1E532CF4-1B2C-4F24-A498-BBB09BB13F7D}" dt="2020-09-30T18:55:40.340" v="1036" actId="478"/>
          <ac:picMkLst>
            <pc:docMk/>
            <pc:sldMk cId="3531139011" sldId="611"/>
            <ac:picMk id="6" creationId="{ABC4D644-D7B2-4655-9280-5074193A3C1E}"/>
          </ac:picMkLst>
        </pc:picChg>
      </pc:sldChg>
      <pc:sldChg chg="addSp delSp modSp add mod">
        <pc:chgData name="Ella Vetter" userId="c6918cf5-f6c0-43cc-8499-a1f635017de9" providerId="ADAL" clId="{1E532CF4-1B2C-4F24-A498-BBB09BB13F7D}" dt="2020-10-01T00:31:59.294" v="6033" actId="255"/>
        <pc:sldMkLst>
          <pc:docMk/>
          <pc:sldMk cId="3253915372" sldId="612"/>
        </pc:sldMkLst>
        <pc:spChg chg="mod">
          <ac:chgData name="Ella Vetter" userId="c6918cf5-f6c0-43cc-8499-a1f635017de9" providerId="ADAL" clId="{1E532CF4-1B2C-4F24-A498-BBB09BB13F7D}" dt="2020-09-30T18:59:58.777" v="1140" actId="13926"/>
          <ac:spMkLst>
            <pc:docMk/>
            <pc:sldMk cId="3253915372" sldId="612"/>
            <ac:spMk id="2" creationId="{635A60B7-1CB7-4ABD-ADBD-8711EA1FDBFF}"/>
          </ac:spMkLst>
        </pc:spChg>
        <pc:spChg chg="mod">
          <ac:chgData name="Ella Vetter" userId="c6918cf5-f6c0-43cc-8499-a1f635017de9" providerId="ADAL" clId="{1E532CF4-1B2C-4F24-A498-BBB09BB13F7D}" dt="2020-10-01T00:31:59.294" v="6033" actId="255"/>
          <ac:spMkLst>
            <pc:docMk/>
            <pc:sldMk cId="3253915372" sldId="612"/>
            <ac:spMk id="4" creationId="{80CC79B9-BB64-4CC0-AB82-3DCEBD7B5E43}"/>
          </ac:spMkLst>
        </pc:spChg>
        <pc:picChg chg="del">
          <ac:chgData name="Ella Vetter" userId="c6918cf5-f6c0-43cc-8499-a1f635017de9" providerId="ADAL" clId="{1E532CF4-1B2C-4F24-A498-BBB09BB13F7D}" dt="2020-09-30T18:59:56.760" v="1139" actId="478"/>
          <ac:picMkLst>
            <pc:docMk/>
            <pc:sldMk cId="3253915372" sldId="612"/>
            <ac:picMk id="5" creationId="{BD02B721-8FD5-4FF9-9622-A21BD1BF1762}"/>
          </ac:picMkLst>
        </pc:picChg>
        <pc:picChg chg="add mod">
          <ac:chgData name="Ella Vetter" userId="c6918cf5-f6c0-43cc-8499-a1f635017de9" providerId="ADAL" clId="{1E532CF4-1B2C-4F24-A498-BBB09BB13F7D}" dt="2020-09-30T19:00:30.479" v="1144" actId="1076"/>
          <ac:picMkLst>
            <pc:docMk/>
            <pc:sldMk cId="3253915372" sldId="612"/>
            <ac:picMk id="6" creationId="{0C83DF53-1494-463E-8B84-AE0F8354E313}"/>
          </ac:picMkLst>
        </pc:picChg>
      </pc:sldChg>
      <pc:sldChg chg="addSp delSp modSp add mod">
        <pc:chgData name="Ella Vetter" userId="c6918cf5-f6c0-43cc-8499-a1f635017de9" providerId="ADAL" clId="{1E532CF4-1B2C-4F24-A498-BBB09BB13F7D}" dt="2020-10-01T11:57:03.995" v="6231" actId="13926"/>
        <pc:sldMkLst>
          <pc:docMk/>
          <pc:sldMk cId="2955077786" sldId="613"/>
        </pc:sldMkLst>
        <pc:spChg chg="mod">
          <ac:chgData name="Ella Vetter" userId="c6918cf5-f6c0-43cc-8499-a1f635017de9" providerId="ADAL" clId="{1E532CF4-1B2C-4F24-A498-BBB09BB13F7D}" dt="2020-10-01T11:57:03.995" v="6231" actId="13926"/>
          <ac:spMkLst>
            <pc:docMk/>
            <pc:sldMk cId="2955077786" sldId="613"/>
            <ac:spMk id="4" creationId="{80CC79B9-BB64-4CC0-AB82-3DCEBD7B5E43}"/>
          </ac:spMkLst>
        </pc:spChg>
        <pc:picChg chg="del">
          <ac:chgData name="Ella Vetter" userId="c6918cf5-f6c0-43cc-8499-a1f635017de9" providerId="ADAL" clId="{1E532CF4-1B2C-4F24-A498-BBB09BB13F7D}" dt="2020-09-30T18:56:48.999" v="1054" actId="478"/>
          <ac:picMkLst>
            <pc:docMk/>
            <pc:sldMk cId="2955077786" sldId="613"/>
            <ac:picMk id="5" creationId="{EFF43D62-206D-4836-8579-5A102DD9CB36}"/>
          </ac:picMkLst>
        </pc:picChg>
        <pc:picChg chg="add mod">
          <ac:chgData name="Ella Vetter" userId="c6918cf5-f6c0-43cc-8499-a1f635017de9" providerId="ADAL" clId="{1E532CF4-1B2C-4F24-A498-BBB09BB13F7D}" dt="2020-10-01T00:31:55.015" v="6032" actId="1036"/>
          <ac:picMkLst>
            <pc:docMk/>
            <pc:sldMk cId="2955077786" sldId="613"/>
            <ac:picMk id="6" creationId="{6DE3A9BE-68C8-4A0C-97A0-DEFAB8D5E116}"/>
          </ac:picMkLst>
        </pc:picChg>
      </pc:sldChg>
      <pc:sldChg chg="addSp delSp modSp new mod modNotesTx">
        <pc:chgData name="Ella Vetter" userId="c6918cf5-f6c0-43cc-8499-a1f635017de9" providerId="ADAL" clId="{1E532CF4-1B2C-4F24-A498-BBB09BB13F7D}" dt="2020-10-01T11:57:52.130" v="6232" actId="20577"/>
        <pc:sldMkLst>
          <pc:docMk/>
          <pc:sldMk cId="2731635279" sldId="614"/>
        </pc:sldMkLst>
        <pc:spChg chg="mod">
          <ac:chgData name="Ella Vetter" userId="c6918cf5-f6c0-43cc-8499-a1f635017de9" providerId="ADAL" clId="{1E532CF4-1B2C-4F24-A498-BBB09BB13F7D}" dt="2020-09-30T19:11:22.633" v="1380" actId="13926"/>
          <ac:spMkLst>
            <pc:docMk/>
            <pc:sldMk cId="2731635279" sldId="614"/>
            <ac:spMk id="2" creationId="{75E37CD1-16C6-4F41-BC0E-261B9C2673BA}"/>
          </ac:spMkLst>
        </pc:spChg>
        <pc:spChg chg="del">
          <ac:chgData name="Ella Vetter" userId="c6918cf5-f6c0-43cc-8499-a1f635017de9" providerId="ADAL" clId="{1E532CF4-1B2C-4F24-A498-BBB09BB13F7D}" dt="2020-09-30T19:02:18.664" v="1149" actId="478"/>
          <ac:spMkLst>
            <pc:docMk/>
            <pc:sldMk cId="2731635279" sldId="614"/>
            <ac:spMk id="3" creationId="{437AD5AE-B90E-4A33-8F75-52AD0E9D5AD7}"/>
          </ac:spMkLst>
        </pc:spChg>
        <pc:spChg chg="add mod">
          <ac:chgData name="Ella Vetter" userId="c6918cf5-f6c0-43cc-8499-a1f635017de9" providerId="ADAL" clId="{1E532CF4-1B2C-4F24-A498-BBB09BB13F7D}" dt="2020-10-01T11:57:52.130" v="6232" actId="20577"/>
          <ac:spMkLst>
            <pc:docMk/>
            <pc:sldMk cId="2731635279" sldId="614"/>
            <ac:spMk id="4" creationId="{08479DE4-4753-4899-A623-FD16E2EFB545}"/>
          </ac:spMkLst>
        </pc:spChg>
        <pc:spChg chg="add mod">
          <ac:chgData name="Ella Vetter" userId="c6918cf5-f6c0-43cc-8499-a1f635017de9" providerId="ADAL" clId="{1E532CF4-1B2C-4F24-A498-BBB09BB13F7D}" dt="2020-09-30T19:17:22.969" v="1562" actId="1036"/>
          <ac:spMkLst>
            <pc:docMk/>
            <pc:sldMk cId="2731635279" sldId="614"/>
            <ac:spMk id="13" creationId="{B7B7DAB4-209C-42E9-AC3A-B33069F7549C}"/>
          </ac:spMkLst>
        </pc:spChg>
        <pc:spChg chg="add mod">
          <ac:chgData name="Ella Vetter" userId="c6918cf5-f6c0-43cc-8499-a1f635017de9" providerId="ADAL" clId="{1E532CF4-1B2C-4F24-A498-BBB09BB13F7D}" dt="2020-09-30T19:17:22.969" v="1562" actId="1036"/>
          <ac:spMkLst>
            <pc:docMk/>
            <pc:sldMk cId="2731635279" sldId="614"/>
            <ac:spMk id="15" creationId="{DA36AD1A-51F3-4D8F-9D5C-1900E48310D1}"/>
          </ac:spMkLst>
        </pc:spChg>
        <pc:spChg chg="add mod">
          <ac:chgData name="Ella Vetter" userId="c6918cf5-f6c0-43cc-8499-a1f635017de9" providerId="ADAL" clId="{1E532CF4-1B2C-4F24-A498-BBB09BB13F7D}" dt="2020-09-30T19:17:22.969" v="1562" actId="1036"/>
          <ac:spMkLst>
            <pc:docMk/>
            <pc:sldMk cId="2731635279" sldId="614"/>
            <ac:spMk id="17" creationId="{F19114E3-9500-4946-9591-AB46E078AA99}"/>
          </ac:spMkLst>
        </pc:spChg>
        <pc:spChg chg="add mod">
          <ac:chgData name="Ella Vetter" userId="c6918cf5-f6c0-43cc-8499-a1f635017de9" providerId="ADAL" clId="{1E532CF4-1B2C-4F24-A498-BBB09BB13F7D}" dt="2020-09-30T19:17:22.969" v="1562" actId="1036"/>
          <ac:spMkLst>
            <pc:docMk/>
            <pc:sldMk cId="2731635279" sldId="614"/>
            <ac:spMk id="25" creationId="{7662D2F4-A482-4270-A817-EB363DDD9BEA}"/>
          </ac:spMkLst>
        </pc:spChg>
        <pc:spChg chg="add mod">
          <ac:chgData name="Ella Vetter" userId="c6918cf5-f6c0-43cc-8499-a1f635017de9" providerId="ADAL" clId="{1E532CF4-1B2C-4F24-A498-BBB09BB13F7D}" dt="2020-09-30T19:17:22.969" v="1562" actId="1036"/>
          <ac:spMkLst>
            <pc:docMk/>
            <pc:sldMk cId="2731635279" sldId="614"/>
            <ac:spMk id="35" creationId="{73038A5F-A9FE-4518-960D-3FDE92B353D4}"/>
          </ac:spMkLst>
        </pc:spChg>
        <pc:grpChg chg="add del mod">
          <ac:chgData name="Ella Vetter" userId="c6918cf5-f6c0-43cc-8499-a1f635017de9" providerId="ADAL" clId="{1E532CF4-1B2C-4F24-A498-BBB09BB13F7D}" dt="2020-09-30T19:05:38.894" v="1285" actId="21"/>
          <ac:grpSpMkLst>
            <pc:docMk/>
            <pc:sldMk cId="2731635279" sldId="614"/>
            <ac:grpSpMk id="9" creationId="{7E4084CF-CC87-471F-94D6-8FB93001FE44}"/>
          </ac:grpSpMkLst>
        </pc:grpChg>
        <pc:picChg chg="add mod modCrop">
          <ac:chgData name="Ella Vetter" userId="c6918cf5-f6c0-43cc-8499-a1f635017de9" providerId="ADAL" clId="{1E532CF4-1B2C-4F24-A498-BBB09BB13F7D}" dt="2020-09-30T19:05:34.722" v="1283" actId="164"/>
          <ac:picMkLst>
            <pc:docMk/>
            <pc:sldMk cId="2731635279" sldId="614"/>
            <ac:picMk id="6" creationId="{F230BDD8-AE0D-4DF7-86B7-A23C2EDAE1D7}"/>
          </ac:picMkLst>
        </pc:picChg>
        <pc:picChg chg="add mod modCrop">
          <ac:chgData name="Ella Vetter" userId="c6918cf5-f6c0-43cc-8499-a1f635017de9" providerId="ADAL" clId="{1E532CF4-1B2C-4F24-A498-BBB09BB13F7D}" dt="2020-09-30T19:05:34.722" v="1283" actId="164"/>
          <ac:picMkLst>
            <pc:docMk/>
            <pc:sldMk cId="2731635279" sldId="614"/>
            <ac:picMk id="8" creationId="{66B5AC10-D5AC-4B0B-9C68-9A0FE89C0E4B}"/>
          </ac:picMkLst>
        </pc:picChg>
        <pc:picChg chg="add del mod">
          <ac:chgData name="Ella Vetter" userId="c6918cf5-f6c0-43cc-8499-a1f635017de9" providerId="ADAL" clId="{1E532CF4-1B2C-4F24-A498-BBB09BB13F7D}" dt="2020-09-30T19:15:31.392" v="1510" actId="478"/>
          <ac:picMkLst>
            <pc:docMk/>
            <pc:sldMk cId="2731635279" sldId="614"/>
            <ac:picMk id="11" creationId="{A5E8A95B-4F82-47A9-B39D-25B5BFB253C3}"/>
          </ac:picMkLst>
        </pc:picChg>
        <pc:picChg chg="add mod ord">
          <ac:chgData name="Ella Vetter" userId="c6918cf5-f6c0-43cc-8499-a1f635017de9" providerId="ADAL" clId="{1E532CF4-1B2C-4F24-A498-BBB09BB13F7D}" dt="2020-09-30T19:17:22.969" v="1562" actId="1036"/>
          <ac:picMkLst>
            <pc:docMk/>
            <pc:sldMk cId="2731635279" sldId="614"/>
            <ac:picMk id="27" creationId="{61CC5D04-4059-4D6D-B562-C29D09CC8DDF}"/>
          </ac:picMkLst>
        </pc:picChg>
        <pc:cxnChg chg="add mod">
          <ac:chgData name="Ella Vetter" userId="c6918cf5-f6c0-43cc-8499-a1f635017de9" providerId="ADAL" clId="{1E532CF4-1B2C-4F24-A498-BBB09BB13F7D}" dt="2020-09-30T19:17:22.969" v="1562" actId="1036"/>
          <ac:cxnSpMkLst>
            <pc:docMk/>
            <pc:sldMk cId="2731635279" sldId="614"/>
            <ac:cxnSpMk id="18" creationId="{C876B6A6-98F8-4424-A325-DBA6B27568AA}"/>
          </ac:cxnSpMkLst>
        </pc:cxnChg>
        <pc:cxnChg chg="add mod">
          <ac:chgData name="Ella Vetter" userId="c6918cf5-f6c0-43cc-8499-a1f635017de9" providerId="ADAL" clId="{1E532CF4-1B2C-4F24-A498-BBB09BB13F7D}" dt="2020-09-30T19:17:22.969" v="1562" actId="1036"/>
          <ac:cxnSpMkLst>
            <pc:docMk/>
            <pc:sldMk cId="2731635279" sldId="614"/>
            <ac:cxnSpMk id="22" creationId="{BD6F4E03-0B1B-4DA3-B986-499586DCF97D}"/>
          </ac:cxnSpMkLst>
        </pc:cxnChg>
        <pc:cxnChg chg="add mod">
          <ac:chgData name="Ella Vetter" userId="c6918cf5-f6c0-43cc-8499-a1f635017de9" providerId="ADAL" clId="{1E532CF4-1B2C-4F24-A498-BBB09BB13F7D}" dt="2020-09-30T19:17:22.969" v="1562" actId="1036"/>
          <ac:cxnSpMkLst>
            <pc:docMk/>
            <pc:sldMk cId="2731635279" sldId="614"/>
            <ac:cxnSpMk id="23" creationId="{3B5F2C8A-5F27-420C-A412-82ADBA6991F1}"/>
          </ac:cxnSpMkLst>
        </pc:cxnChg>
        <pc:cxnChg chg="add mod">
          <ac:chgData name="Ella Vetter" userId="c6918cf5-f6c0-43cc-8499-a1f635017de9" providerId="ADAL" clId="{1E532CF4-1B2C-4F24-A498-BBB09BB13F7D}" dt="2020-09-30T19:17:22.969" v="1562" actId="1036"/>
          <ac:cxnSpMkLst>
            <pc:docMk/>
            <pc:sldMk cId="2731635279" sldId="614"/>
            <ac:cxnSpMk id="31" creationId="{A5C9F849-4F09-4733-948B-614B2CCEAFDF}"/>
          </ac:cxnSpMkLst>
        </pc:cxnChg>
        <pc:cxnChg chg="add mod">
          <ac:chgData name="Ella Vetter" userId="c6918cf5-f6c0-43cc-8499-a1f635017de9" providerId="ADAL" clId="{1E532CF4-1B2C-4F24-A498-BBB09BB13F7D}" dt="2020-09-30T19:17:22.969" v="1562" actId="1036"/>
          <ac:cxnSpMkLst>
            <pc:docMk/>
            <pc:sldMk cId="2731635279" sldId="614"/>
            <ac:cxnSpMk id="36" creationId="{D82D3681-5897-4DF0-A57A-F4BDA8B284A3}"/>
          </ac:cxnSpMkLst>
        </pc:cxnChg>
        <pc:cxnChg chg="add mod">
          <ac:chgData name="Ella Vetter" userId="c6918cf5-f6c0-43cc-8499-a1f635017de9" providerId="ADAL" clId="{1E532CF4-1B2C-4F24-A498-BBB09BB13F7D}" dt="2020-09-30T19:17:22.969" v="1562" actId="1036"/>
          <ac:cxnSpMkLst>
            <pc:docMk/>
            <pc:sldMk cId="2731635279" sldId="614"/>
            <ac:cxnSpMk id="40" creationId="{E1523CC8-05C5-46C1-B2E1-15675E40587D}"/>
          </ac:cxnSpMkLst>
        </pc:cxnChg>
      </pc:sldChg>
      <pc:sldChg chg="addSp delSp modSp new mod">
        <pc:chgData name="Ella Vetter" userId="c6918cf5-f6c0-43cc-8499-a1f635017de9" providerId="ADAL" clId="{1E532CF4-1B2C-4F24-A498-BBB09BB13F7D}" dt="2020-09-30T20:06:46.460" v="2234" actId="14100"/>
        <pc:sldMkLst>
          <pc:docMk/>
          <pc:sldMk cId="327884948" sldId="615"/>
        </pc:sldMkLst>
        <pc:spChg chg="mod">
          <ac:chgData name="Ella Vetter" userId="c6918cf5-f6c0-43cc-8499-a1f635017de9" providerId="ADAL" clId="{1E532CF4-1B2C-4F24-A498-BBB09BB13F7D}" dt="2020-09-30T19:41:15.401" v="1741" actId="13926"/>
          <ac:spMkLst>
            <pc:docMk/>
            <pc:sldMk cId="327884948" sldId="615"/>
            <ac:spMk id="2" creationId="{A9BE2D87-561F-4F4A-B1B6-752A09732079}"/>
          </ac:spMkLst>
        </pc:spChg>
        <pc:spChg chg="del">
          <ac:chgData name="Ella Vetter" userId="c6918cf5-f6c0-43cc-8499-a1f635017de9" providerId="ADAL" clId="{1E532CF4-1B2C-4F24-A498-BBB09BB13F7D}" dt="2020-09-30T19:37:35.204" v="1609" actId="478"/>
          <ac:spMkLst>
            <pc:docMk/>
            <pc:sldMk cId="327884948" sldId="615"/>
            <ac:spMk id="3" creationId="{C96C2A8C-1D2B-4B59-BA46-573FD4A9961B}"/>
          </ac:spMkLst>
        </pc:spChg>
        <pc:spChg chg="add mod">
          <ac:chgData name="Ella Vetter" userId="c6918cf5-f6c0-43cc-8499-a1f635017de9" providerId="ADAL" clId="{1E532CF4-1B2C-4F24-A498-BBB09BB13F7D}" dt="2020-09-30T20:06:46.460" v="2234" actId="14100"/>
          <ac:spMkLst>
            <pc:docMk/>
            <pc:sldMk cId="327884948" sldId="615"/>
            <ac:spMk id="4" creationId="{A29D4972-B67A-4C5D-869B-FD5CCC0AA37A}"/>
          </ac:spMkLst>
        </pc:spChg>
        <pc:picChg chg="add del">
          <ac:chgData name="Ella Vetter" userId="c6918cf5-f6c0-43cc-8499-a1f635017de9" providerId="ADAL" clId="{1E532CF4-1B2C-4F24-A498-BBB09BB13F7D}" dt="2020-09-30T19:38:41.080" v="1674" actId="478"/>
          <ac:picMkLst>
            <pc:docMk/>
            <pc:sldMk cId="327884948" sldId="615"/>
            <ac:picMk id="6" creationId="{A6469EB7-B921-465E-BB5C-8FEB30A7EDFA}"/>
          </ac:picMkLst>
        </pc:picChg>
        <pc:picChg chg="add mod">
          <ac:chgData name="Ella Vetter" userId="c6918cf5-f6c0-43cc-8499-a1f635017de9" providerId="ADAL" clId="{1E532CF4-1B2C-4F24-A498-BBB09BB13F7D}" dt="2020-09-30T19:40:14.110" v="1723" actId="1038"/>
          <ac:picMkLst>
            <pc:docMk/>
            <pc:sldMk cId="327884948" sldId="615"/>
            <ac:picMk id="8" creationId="{FB0C8AD4-9032-4B42-A028-32159079283F}"/>
          </ac:picMkLst>
        </pc:picChg>
        <pc:picChg chg="add mod">
          <ac:chgData name="Ella Vetter" userId="c6918cf5-f6c0-43cc-8499-a1f635017de9" providerId="ADAL" clId="{1E532CF4-1B2C-4F24-A498-BBB09BB13F7D}" dt="2020-09-30T19:40:14.110" v="1723" actId="1038"/>
          <ac:picMkLst>
            <pc:docMk/>
            <pc:sldMk cId="327884948" sldId="615"/>
            <ac:picMk id="10" creationId="{02991909-3C2B-4C02-9E4B-74F20DEA7FFB}"/>
          </ac:picMkLst>
        </pc:picChg>
        <pc:picChg chg="add mod">
          <ac:chgData name="Ella Vetter" userId="c6918cf5-f6c0-43cc-8499-a1f635017de9" providerId="ADAL" clId="{1E532CF4-1B2C-4F24-A498-BBB09BB13F7D}" dt="2020-09-30T19:40:14.110" v="1723" actId="1038"/>
          <ac:picMkLst>
            <pc:docMk/>
            <pc:sldMk cId="327884948" sldId="615"/>
            <ac:picMk id="12" creationId="{302FFFB2-7ACE-4601-BFE1-0A255785AFE3}"/>
          </ac:picMkLst>
        </pc:picChg>
      </pc:sldChg>
      <pc:sldChg chg="addSp delSp modSp new del mod">
        <pc:chgData name="Ella Vetter" userId="c6918cf5-f6c0-43cc-8499-a1f635017de9" providerId="ADAL" clId="{1E532CF4-1B2C-4F24-A498-BBB09BB13F7D}" dt="2020-09-30T19:17:25.080" v="1563" actId="47"/>
        <pc:sldMkLst>
          <pc:docMk/>
          <pc:sldMk cId="704926433" sldId="615"/>
        </pc:sldMkLst>
        <pc:spChg chg="mod">
          <ac:chgData name="Ella Vetter" userId="c6918cf5-f6c0-43cc-8499-a1f635017de9" providerId="ADAL" clId="{1E532CF4-1B2C-4F24-A498-BBB09BB13F7D}" dt="2020-09-30T19:14:53.599" v="1476" actId="13926"/>
          <ac:spMkLst>
            <pc:docMk/>
            <pc:sldMk cId="704926433" sldId="615"/>
            <ac:spMk id="2" creationId="{BC9F4B12-4866-4BE5-B89D-3502D2A294AC}"/>
          </ac:spMkLst>
        </pc:spChg>
        <pc:spChg chg="del">
          <ac:chgData name="Ella Vetter" userId="c6918cf5-f6c0-43cc-8499-a1f635017de9" providerId="ADAL" clId="{1E532CF4-1B2C-4F24-A498-BBB09BB13F7D}" dt="2020-09-30T19:06:58.150" v="1291" actId="478"/>
          <ac:spMkLst>
            <pc:docMk/>
            <pc:sldMk cId="704926433" sldId="615"/>
            <ac:spMk id="3" creationId="{16664FF1-51F5-4E17-9C37-276C629C7691}"/>
          </ac:spMkLst>
        </pc:spChg>
        <pc:spChg chg="add mod">
          <ac:chgData name="Ella Vetter" userId="c6918cf5-f6c0-43cc-8499-a1f635017de9" providerId="ADAL" clId="{1E532CF4-1B2C-4F24-A498-BBB09BB13F7D}" dt="2020-09-30T19:14:55.901" v="1477" actId="13926"/>
          <ac:spMkLst>
            <pc:docMk/>
            <pc:sldMk cId="704926433" sldId="615"/>
            <ac:spMk id="6" creationId="{3E46B4E2-70AD-4375-863D-7462672CB977}"/>
          </ac:spMkLst>
        </pc:spChg>
        <pc:spChg chg="add mod">
          <ac:chgData name="Ella Vetter" userId="c6918cf5-f6c0-43cc-8499-a1f635017de9" providerId="ADAL" clId="{1E532CF4-1B2C-4F24-A498-BBB09BB13F7D}" dt="2020-09-30T19:13:03.102" v="1450" actId="1076"/>
          <ac:spMkLst>
            <pc:docMk/>
            <pc:sldMk cId="704926433" sldId="615"/>
            <ac:spMk id="7" creationId="{9534F55C-8433-48D3-9461-F4AD2B815889}"/>
          </ac:spMkLst>
        </pc:spChg>
        <pc:spChg chg="add mod">
          <ac:chgData name="Ella Vetter" userId="c6918cf5-f6c0-43cc-8499-a1f635017de9" providerId="ADAL" clId="{1E532CF4-1B2C-4F24-A498-BBB09BB13F7D}" dt="2020-09-30T19:13:47.581" v="1468" actId="20577"/>
          <ac:spMkLst>
            <pc:docMk/>
            <pc:sldMk cId="704926433" sldId="615"/>
            <ac:spMk id="10" creationId="{C43D0C2F-6C9D-40D3-B320-67DFA01E8B31}"/>
          </ac:spMkLst>
        </pc:spChg>
        <pc:picChg chg="add mod">
          <ac:chgData name="Ella Vetter" userId="c6918cf5-f6c0-43cc-8499-a1f635017de9" providerId="ADAL" clId="{1E532CF4-1B2C-4F24-A498-BBB09BB13F7D}" dt="2020-09-30T19:11:38.497" v="1382" actId="1076"/>
          <ac:picMkLst>
            <pc:docMk/>
            <pc:sldMk cId="704926433" sldId="615"/>
            <ac:picMk id="5" creationId="{7A523448-3C8D-4523-977B-71D3C126EB54}"/>
          </ac:picMkLst>
        </pc:picChg>
        <pc:cxnChg chg="add mod">
          <ac:chgData name="Ella Vetter" userId="c6918cf5-f6c0-43cc-8499-a1f635017de9" providerId="ADAL" clId="{1E532CF4-1B2C-4F24-A498-BBB09BB13F7D}" dt="2020-09-30T19:11:49.072" v="1384" actId="1076"/>
          <ac:cxnSpMkLst>
            <pc:docMk/>
            <pc:sldMk cId="704926433" sldId="615"/>
            <ac:cxnSpMk id="8" creationId="{F2BF5270-20D9-4D00-8AD4-5F59AD5F4810}"/>
          </ac:cxnSpMkLst>
        </pc:cxnChg>
        <pc:cxnChg chg="add mod">
          <ac:chgData name="Ella Vetter" userId="c6918cf5-f6c0-43cc-8499-a1f635017de9" providerId="ADAL" clId="{1E532CF4-1B2C-4F24-A498-BBB09BB13F7D}" dt="2020-09-30T19:14:18.406" v="1475" actId="14100"/>
          <ac:cxnSpMkLst>
            <pc:docMk/>
            <pc:sldMk cId="704926433" sldId="615"/>
            <ac:cxnSpMk id="11" creationId="{125BBA91-CAFD-4D35-8931-9A8F4A239A7D}"/>
          </ac:cxnSpMkLst>
        </pc:cxnChg>
        <pc:cxnChg chg="add mod">
          <ac:chgData name="Ella Vetter" userId="c6918cf5-f6c0-43cc-8499-a1f635017de9" providerId="ADAL" clId="{1E532CF4-1B2C-4F24-A498-BBB09BB13F7D}" dt="2020-09-30T19:14:16.643" v="1474" actId="14100"/>
          <ac:cxnSpMkLst>
            <pc:docMk/>
            <pc:sldMk cId="704926433" sldId="615"/>
            <ac:cxnSpMk id="13" creationId="{73A2A357-7771-45DC-A0E7-36F7AF67881E}"/>
          </ac:cxnSpMkLst>
        </pc:cxnChg>
      </pc:sldChg>
      <pc:sldChg chg="addSp delSp modSp add mod ord">
        <pc:chgData name="Ella Vetter" userId="c6918cf5-f6c0-43cc-8499-a1f635017de9" providerId="ADAL" clId="{1E532CF4-1B2C-4F24-A498-BBB09BB13F7D}" dt="2020-09-30T20:06:51.899" v="2236" actId="1076"/>
        <pc:sldMkLst>
          <pc:docMk/>
          <pc:sldMk cId="3339174289" sldId="616"/>
        </pc:sldMkLst>
        <pc:spChg chg="mod">
          <ac:chgData name="Ella Vetter" userId="c6918cf5-f6c0-43cc-8499-a1f635017de9" providerId="ADAL" clId="{1E532CF4-1B2C-4F24-A498-BBB09BB13F7D}" dt="2020-09-30T19:41:10.996" v="1740" actId="20577"/>
          <ac:spMkLst>
            <pc:docMk/>
            <pc:sldMk cId="3339174289" sldId="616"/>
            <ac:spMk id="2" creationId="{A0156B7B-178A-4850-ABFC-AB2E3C52C83C}"/>
          </ac:spMkLst>
        </pc:spChg>
        <pc:spChg chg="mod">
          <ac:chgData name="Ella Vetter" userId="c6918cf5-f6c0-43cc-8499-a1f635017de9" providerId="ADAL" clId="{1E532CF4-1B2C-4F24-A498-BBB09BB13F7D}" dt="2020-09-30T20:06:49.036" v="2235" actId="255"/>
          <ac:spMkLst>
            <pc:docMk/>
            <pc:sldMk cId="3339174289" sldId="616"/>
            <ac:spMk id="4" creationId="{E67F6EB8-7EFF-4FFA-B2F7-88264B3094B6}"/>
          </ac:spMkLst>
        </pc:spChg>
        <pc:picChg chg="add mod">
          <ac:chgData name="Ella Vetter" userId="c6918cf5-f6c0-43cc-8499-a1f635017de9" providerId="ADAL" clId="{1E532CF4-1B2C-4F24-A498-BBB09BB13F7D}" dt="2020-09-30T20:06:51.899" v="2236" actId="1076"/>
          <ac:picMkLst>
            <pc:docMk/>
            <pc:sldMk cId="3339174289" sldId="616"/>
            <ac:picMk id="5" creationId="{DD867A90-5B14-4FD2-96D0-29AAC53955DE}"/>
          </ac:picMkLst>
        </pc:picChg>
        <pc:picChg chg="del">
          <ac:chgData name="Ella Vetter" userId="c6918cf5-f6c0-43cc-8499-a1f635017de9" providerId="ADAL" clId="{1E532CF4-1B2C-4F24-A498-BBB09BB13F7D}" dt="2020-09-30T19:41:36.103" v="1751" actId="478"/>
          <ac:picMkLst>
            <pc:docMk/>
            <pc:sldMk cId="3339174289" sldId="616"/>
            <ac:picMk id="6" creationId="{4EB7E265-68FC-4475-8CE1-158861375819}"/>
          </ac:picMkLst>
        </pc:picChg>
      </pc:sldChg>
      <pc:sldChg chg="addSp delSp modSp new mod">
        <pc:chgData name="Ella Vetter" userId="c6918cf5-f6c0-43cc-8499-a1f635017de9" providerId="ADAL" clId="{1E532CF4-1B2C-4F24-A498-BBB09BB13F7D}" dt="2020-10-01T00:32:46.502" v="6047" actId="1035"/>
        <pc:sldMkLst>
          <pc:docMk/>
          <pc:sldMk cId="2410438305" sldId="617"/>
        </pc:sldMkLst>
        <pc:spChg chg="mod">
          <ac:chgData name="Ella Vetter" userId="c6918cf5-f6c0-43cc-8499-a1f635017de9" providerId="ADAL" clId="{1E532CF4-1B2C-4F24-A498-BBB09BB13F7D}" dt="2020-09-30T20:09:46.592" v="2332" actId="13926"/>
          <ac:spMkLst>
            <pc:docMk/>
            <pc:sldMk cId="2410438305" sldId="617"/>
            <ac:spMk id="2" creationId="{D3AAB2EE-0195-4DE4-A2A2-56D1284C0C8F}"/>
          </ac:spMkLst>
        </pc:spChg>
        <pc:spChg chg="del">
          <ac:chgData name="Ella Vetter" userId="c6918cf5-f6c0-43cc-8499-a1f635017de9" providerId="ADAL" clId="{1E532CF4-1B2C-4F24-A498-BBB09BB13F7D}" dt="2020-09-30T19:42:32.984" v="1767"/>
          <ac:spMkLst>
            <pc:docMk/>
            <pc:sldMk cId="2410438305" sldId="617"/>
            <ac:spMk id="3" creationId="{993DAB84-5D21-40AC-97C0-52C30C74F421}"/>
          </ac:spMkLst>
        </pc:spChg>
        <pc:spChg chg="add mod">
          <ac:chgData name="Ella Vetter" userId="c6918cf5-f6c0-43cc-8499-a1f635017de9" providerId="ADAL" clId="{1E532CF4-1B2C-4F24-A498-BBB09BB13F7D}" dt="2020-10-01T00:32:46.502" v="6047" actId="1035"/>
          <ac:spMkLst>
            <pc:docMk/>
            <pc:sldMk cId="2410438305" sldId="617"/>
            <ac:spMk id="5" creationId="{06AD39AE-BD7C-40C0-A8B4-33D271142477}"/>
          </ac:spMkLst>
        </pc:spChg>
        <pc:graphicFrameChg chg="add mod modGraphic">
          <ac:chgData name="Ella Vetter" userId="c6918cf5-f6c0-43cc-8499-a1f635017de9" providerId="ADAL" clId="{1E532CF4-1B2C-4F24-A498-BBB09BB13F7D}" dt="2020-09-30T20:09:43.860" v="2331" actId="20577"/>
          <ac:graphicFrameMkLst>
            <pc:docMk/>
            <pc:sldMk cId="2410438305" sldId="617"/>
            <ac:graphicFrameMk id="4" creationId="{0ABE1DC7-5098-41D5-B99E-15D9EA52B348}"/>
          </ac:graphicFrameMkLst>
        </pc:graphicFrameChg>
      </pc:sldChg>
      <pc:sldChg chg="addSp delSp modSp add mod ord">
        <pc:chgData name="Ella Vetter" userId="c6918cf5-f6c0-43cc-8499-a1f635017de9" providerId="ADAL" clId="{1E532CF4-1B2C-4F24-A498-BBB09BB13F7D}" dt="2020-10-01T00:32:22.175" v="6039" actId="1035"/>
        <pc:sldMkLst>
          <pc:docMk/>
          <pc:sldMk cId="3791599194" sldId="618"/>
        </pc:sldMkLst>
        <pc:spChg chg="mod">
          <ac:chgData name="Ella Vetter" userId="c6918cf5-f6c0-43cc-8499-a1f635017de9" providerId="ADAL" clId="{1E532CF4-1B2C-4F24-A498-BBB09BB13F7D}" dt="2020-09-30T20:09:51.378" v="2333" actId="13926"/>
          <ac:spMkLst>
            <pc:docMk/>
            <pc:sldMk cId="3791599194" sldId="618"/>
            <ac:spMk id="2" creationId="{A0156B7B-178A-4850-ABFC-AB2E3C52C83C}"/>
          </ac:spMkLst>
        </pc:spChg>
        <pc:spChg chg="mod">
          <ac:chgData name="Ella Vetter" userId="c6918cf5-f6c0-43cc-8499-a1f635017de9" providerId="ADAL" clId="{1E532CF4-1B2C-4F24-A498-BBB09BB13F7D}" dt="2020-10-01T00:32:22.175" v="6039" actId="1035"/>
          <ac:spMkLst>
            <pc:docMk/>
            <pc:sldMk cId="3791599194" sldId="618"/>
            <ac:spMk id="4" creationId="{E67F6EB8-7EFF-4FFA-B2F7-88264B3094B6}"/>
          </ac:spMkLst>
        </pc:spChg>
        <pc:picChg chg="del">
          <ac:chgData name="Ella Vetter" userId="c6918cf5-f6c0-43cc-8499-a1f635017de9" providerId="ADAL" clId="{1E532CF4-1B2C-4F24-A498-BBB09BB13F7D}" dt="2020-09-30T19:44:16.598" v="1842" actId="478"/>
          <ac:picMkLst>
            <pc:docMk/>
            <pc:sldMk cId="3791599194" sldId="618"/>
            <ac:picMk id="5" creationId="{DD867A90-5B14-4FD2-96D0-29AAC53955DE}"/>
          </ac:picMkLst>
        </pc:picChg>
        <pc:picChg chg="add mod">
          <ac:chgData name="Ella Vetter" userId="c6918cf5-f6c0-43cc-8499-a1f635017de9" providerId="ADAL" clId="{1E532CF4-1B2C-4F24-A498-BBB09BB13F7D}" dt="2020-09-30T19:45:13.826" v="1846" actId="1076"/>
          <ac:picMkLst>
            <pc:docMk/>
            <pc:sldMk cId="3791599194" sldId="618"/>
            <ac:picMk id="6" creationId="{FC5E8AD5-F40D-412B-8E97-C58F0E1FD42B}"/>
          </ac:picMkLst>
        </pc:picChg>
      </pc:sldChg>
      <pc:sldChg chg="addSp delSp modSp add mod">
        <pc:chgData name="Ella Vetter" userId="c6918cf5-f6c0-43cc-8499-a1f635017de9" providerId="ADAL" clId="{1E532CF4-1B2C-4F24-A498-BBB09BB13F7D}" dt="2020-10-01T00:32:53.639" v="6053" actId="403"/>
        <pc:sldMkLst>
          <pc:docMk/>
          <pc:sldMk cId="1894053417" sldId="619"/>
        </pc:sldMkLst>
        <pc:spChg chg="mod">
          <ac:chgData name="Ella Vetter" userId="c6918cf5-f6c0-43cc-8499-a1f635017de9" providerId="ADAL" clId="{1E532CF4-1B2C-4F24-A498-BBB09BB13F7D}" dt="2020-09-30T20:18:17.131" v="2519" actId="13926"/>
          <ac:spMkLst>
            <pc:docMk/>
            <pc:sldMk cId="1894053417" sldId="619"/>
            <ac:spMk id="2" creationId="{A0156B7B-178A-4850-ABFC-AB2E3C52C83C}"/>
          </ac:spMkLst>
        </pc:spChg>
        <pc:spChg chg="mod">
          <ac:chgData name="Ella Vetter" userId="c6918cf5-f6c0-43cc-8499-a1f635017de9" providerId="ADAL" clId="{1E532CF4-1B2C-4F24-A498-BBB09BB13F7D}" dt="2020-10-01T00:32:53.639" v="6053" actId="403"/>
          <ac:spMkLst>
            <pc:docMk/>
            <pc:sldMk cId="1894053417" sldId="619"/>
            <ac:spMk id="4" creationId="{E67F6EB8-7EFF-4FFA-B2F7-88264B3094B6}"/>
          </ac:spMkLst>
        </pc:spChg>
        <pc:graphicFrameChg chg="add mod modGraphic">
          <ac:chgData name="Ella Vetter" userId="c6918cf5-f6c0-43cc-8499-a1f635017de9" providerId="ADAL" clId="{1E532CF4-1B2C-4F24-A498-BBB09BB13F7D}" dt="2020-09-30T20:19:39.976" v="2545"/>
          <ac:graphicFrameMkLst>
            <pc:docMk/>
            <pc:sldMk cId="1894053417" sldId="619"/>
            <ac:graphicFrameMk id="6" creationId="{0B51026D-69F4-4EB6-9BE0-08069499FB90}"/>
          </ac:graphicFrameMkLst>
        </pc:graphicFrameChg>
        <pc:picChg chg="del">
          <ac:chgData name="Ella Vetter" userId="c6918cf5-f6c0-43cc-8499-a1f635017de9" providerId="ADAL" clId="{1E532CF4-1B2C-4F24-A498-BBB09BB13F7D}" dt="2020-09-30T19:44:11.185" v="1839" actId="478"/>
          <ac:picMkLst>
            <pc:docMk/>
            <pc:sldMk cId="1894053417" sldId="619"/>
            <ac:picMk id="5" creationId="{DD867A90-5B14-4FD2-96D0-29AAC53955DE}"/>
          </ac:picMkLst>
        </pc:picChg>
      </pc:sldChg>
      <pc:sldChg chg="add del">
        <pc:chgData name="Ella Vetter" userId="c6918cf5-f6c0-43cc-8499-a1f635017de9" providerId="ADAL" clId="{1E532CF4-1B2C-4F24-A498-BBB09BB13F7D}" dt="2020-09-30T19:44:14.809" v="1841"/>
        <pc:sldMkLst>
          <pc:docMk/>
          <pc:sldMk cId="323458790" sldId="620"/>
        </pc:sldMkLst>
      </pc:sldChg>
      <pc:sldChg chg="addSp delSp modSp add mod ord">
        <pc:chgData name="Ella Vetter" userId="c6918cf5-f6c0-43cc-8499-a1f635017de9" providerId="ADAL" clId="{1E532CF4-1B2C-4F24-A498-BBB09BB13F7D}" dt="2020-10-01T00:33:00.389" v="6059" actId="1036"/>
        <pc:sldMkLst>
          <pc:docMk/>
          <pc:sldMk cId="4204638607" sldId="620"/>
        </pc:sldMkLst>
        <pc:spChg chg="mod">
          <ac:chgData name="Ella Vetter" userId="c6918cf5-f6c0-43cc-8499-a1f635017de9" providerId="ADAL" clId="{1E532CF4-1B2C-4F24-A498-BBB09BB13F7D}" dt="2020-09-30T20:18:58.159" v="2535" actId="13926"/>
          <ac:spMkLst>
            <pc:docMk/>
            <pc:sldMk cId="4204638607" sldId="620"/>
            <ac:spMk id="2" creationId="{A0156B7B-178A-4850-ABFC-AB2E3C52C83C}"/>
          </ac:spMkLst>
        </pc:spChg>
        <pc:spChg chg="mod">
          <ac:chgData name="Ella Vetter" userId="c6918cf5-f6c0-43cc-8499-a1f635017de9" providerId="ADAL" clId="{1E532CF4-1B2C-4F24-A498-BBB09BB13F7D}" dt="2020-10-01T00:32:58.330" v="6054" actId="403"/>
          <ac:spMkLst>
            <pc:docMk/>
            <pc:sldMk cId="4204638607" sldId="620"/>
            <ac:spMk id="4" creationId="{E67F6EB8-7EFF-4FFA-B2F7-88264B3094B6}"/>
          </ac:spMkLst>
        </pc:spChg>
        <pc:picChg chg="add mod">
          <ac:chgData name="Ella Vetter" userId="c6918cf5-f6c0-43cc-8499-a1f635017de9" providerId="ADAL" clId="{1E532CF4-1B2C-4F24-A498-BBB09BB13F7D}" dt="2020-10-01T00:33:00.389" v="6059" actId="1036"/>
          <ac:picMkLst>
            <pc:docMk/>
            <pc:sldMk cId="4204638607" sldId="620"/>
            <ac:picMk id="5" creationId="{6DDC56E2-53E8-40F3-B496-9A5EF7FF93B6}"/>
          </ac:picMkLst>
        </pc:picChg>
        <pc:picChg chg="del">
          <ac:chgData name="Ella Vetter" userId="c6918cf5-f6c0-43cc-8499-a1f635017de9" providerId="ADAL" clId="{1E532CF4-1B2C-4F24-A498-BBB09BB13F7D}" dt="2020-09-30T19:45:25.072" v="1854" actId="478"/>
          <ac:picMkLst>
            <pc:docMk/>
            <pc:sldMk cId="4204638607" sldId="620"/>
            <ac:picMk id="6" creationId="{FC5E8AD5-F40D-412B-8E97-C58F0E1FD42B}"/>
          </ac:picMkLst>
        </pc:picChg>
      </pc:sldChg>
      <pc:sldChg chg="addSp modSp add mod ord addCm delCm">
        <pc:chgData name="Ella Vetter" userId="c6918cf5-f6c0-43cc-8499-a1f635017de9" providerId="ADAL" clId="{1E532CF4-1B2C-4F24-A498-BBB09BB13F7D}" dt="2020-10-01T00:33:08.445" v="6065" actId="1036"/>
        <pc:sldMkLst>
          <pc:docMk/>
          <pc:sldMk cId="587218560" sldId="621"/>
        </pc:sldMkLst>
        <pc:spChg chg="mod">
          <ac:chgData name="Ella Vetter" userId="c6918cf5-f6c0-43cc-8499-a1f635017de9" providerId="ADAL" clId="{1E532CF4-1B2C-4F24-A498-BBB09BB13F7D}" dt="2020-09-30T21:25:59.181" v="3486" actId="13926"/>
          <ac:spMkLst>
            <pc:docMk/>
            <pc:sldMk cId="587218560" sldId="621"/>
            <ac:spMk id="2" creationId="{A0156B7B-178A-4850-ABFC-AB2E3C52C83C}"/>
          </ac:spMkLst>
        </pc:spChg>
        <pc:spChg chg="mod">
          <ac:chgData name="Ella Vetter" userId="c6918cf5-f6c0-43cc-8499-a1f635017de9" providerId="ADAL" clId="{1E532CF4-1B2C-4F24-A498-BBB09BB13F7D}" dt="2020-10-01T00:33:05.373" v="6060" actId="403"/>
          <ac:spMkLst>
            <pc:docMk/>
            <pc:sldMk cId="587218560" sldId="621"/>
            <ac:spMk id="4" creationId="{E67F6EB8-7EFF-4FFA-B2F7-88264B3094B6}"/>
          </ac:spMkLst>
        </pc:spChg>
        <pc:graphicFrameChg chg="add mod modGraphic">
          <ac:chgData name="Ella Vetter" userId="c6918cf5-f6c0-43cc-8499-a1f635017de9" providerId="ADAL" clId="{1E532CF4-1B2C-4F24-A498-BBB09BB13F7D}" dt="2020-10-01T00:33:08.445" v="6065" actId="1036"/>
          <ac:graphicFrameMkLst>
            <pc:docMk/>
            <pc:sldMk cId="587218560" sldId="621"/>
            <ac:graphicFrameMk id="3" creationId="{CEB30AF2-02E6-476D-8261-190C31EFC4C1}"/>
          </ac:graphicFrameMkLst>
        </pc:graphicFrameChg>
      </pc:sldChg>
      <pc:sldChg chg="addSp delSp modSp add mod">
        <pc:chgData name="Ella Vetter" userId="c6918cf5-f6c0-43cc-8499-a1f635017de9" providerId="ADAL" clId="{1E532CF4-1B2C-4F24-A498-BBB09BB13F7D}" dt="2020-10-01T00:33:29.101" v="6080" actId="1036"/>
        <pc:sldMkLst>
          <pc:docMk/>
          <pc:sldMk cId="4184689039" sldId="622"/>
        </pc:sldMkLst>
        <pc:spChg chg="mod">
          <ac:chgData name="Ella Vetter" userId="c6918cf5-f6c0-43cc-8499-a1f635017de9" providerId="ADAL" clId="{1E532CF4-1B2C-4F24-A498-BBB09BB13F7D}" dt="2020-09-30T20:20:13.472" v="2563" actId="13926"/>
          <ac:spMkLst>
            <pc:docMk/>
            <pc:sldMk cId="4184689039" sldId="622"/>
            <ac:spMk id="2" creationId="{A0156B7B-178A-4850-ABFC-AB2E3C52C83C}"/>
          </ac:spMkLst>
        </pc:spChg>
        <pc:spChg chg="del mod">
          <ac:chgData name="Ella Vetter" userId="c6918cf5-f6c0-43cc-8499-a1f635017de9" providerId="ADAL" clId="{1E532CF4-1B2C-4F24-A498-BBB09BB13F7D}" dt="2020-09-30T19:48:19.777" v="1888" actId="478"/>
          <ac:spMkLst>
            <pc:docMk/>
            <pc:sldMk cId="4184689039" sldId="622"/>
            <ac:spMk id="4" creationId="{E67F6EB8-7EFF-4FFA-B2F7-88264B3094B6}"/>
          </ac:spMkLst>
        </pc:spChg>
        <pc:spChg chg="add del mod">
          <ac:chgData name="Ella Vetter" userId="c6918cf5-f6c0-43cc-8499-a1f635017de9" providerId="ADAL" clId="{1E532CF4-1B2C-4F24-A498-BBB09BB13F7D}" dt="2020-09-30T19:48:21.984" v="1891" actId="478"/>
          <ac:spMkLst>
            <pc:docMk/>
            <pc:sldMk cId="4184689039" sldId="622"/>
            <ac:spMk id="5" creationId="{8D9AD589-04A5-422F-BBA2-131CD78B5924}"/>
          </ac:spMkLst>
        </pc:spChg>
        <pc:spChg chg="add del mod">
          <ac:chgData name="Ella Vetter" userId="c6918cf5-f6c0-43cc-8499-a1f635017de9" providerId="ADAL" clId="{1E532CF4-1B2C-4F24-A498-BBB09BB13F7D}" dt="2020-09-30T19:48:20.970" v="1890"/>
          <ac:spMkLst>
            <pc:docMk/>
            <pc:sldMk cId="4184689039" sldId="622"/>
            <ac:spMk id="6" creationId="{D8648A5B-94C7-45EF-AA39-550322AB5752}"/>
          </ac:spMkLst>
        </pc:spChg>
        <pc:spChg chg="add mod">
          <ac:chgData name="Ella Vetter" userId="c6918cf5-f6c0-43cc-8499-a1f635017de9" providerId="ADAL" clId="{1E532CF4-1B2C-4F24-A498-BBB09BB13F7D}" dt="2020-10-01T00:33:26.294" v="6078" actId="20577"/>
          <ac:spMkLst>
            <pc:docMk/>
            <pc:sldMk cId="4184689039" sldId="622"/>
            <ac:spMk id="7" creationId="{28BAEE30-0BBE-4B78-AB19-E58DA5F0CF74}"/>
          </ac:spMkLst>
        </pc:spChg>
        <pc:picChg chg="add mod">
          <ac:chgData name="Ella Vetter" userId="c6918cf5-f6c0-43cc-8499-a1f635017de9" providerId="ADAL" clId="{1E532CF4-1B2C-4F24-A498-BBB09BB13F7D}" dt="2020-10-01T00:33:29.101" v="6080" actId="1036"/>
          <ac:picMkLst>
            <pc:docMk/>
            <pc:sldMk cId="4184689039" sldId="622"/>
            <ac:picMk id="9" creationId="{65D0637B-8930-4D82-902A-E5CE1704A283}"/>
          </ac:picMkLst>
        </pc:picChg>
        <pc:picChg chg="add mod">
          <ac:chgData name="Ella Vetter" userId="c6918cf5-f6c0-43cc-8499-a1f635017de9" providerId="ADAL" clId="{1E532CF4-1B2C-4F24-A498-BBB09BB13F7D}" dt="2020-09-30T20:20:37.981" v="2570" actId="1036"/>
          <ac:picMkLst>
            <pc:docMk/>
            <pc:sldMk cId="4184689039" sldId="622"/>
            <ac:picMk id="11" creationId="{732FD491-0777-4C84-BCD8-C6A7AB71B6FC}"/>
          </ac:picMkLst>
        </pc:picChg>
      </pc:sldChg>
      <pc:sldChg chg="addSp delSp modSp new mod">
        <pc:chgData name="Ella Vetter" userId="c6918cf5-f6c0-43cc-8499-a1f635017de9" providerId="ADAL" clId="{1E532CF4-1B2C-4F24-A498-BBB09BB13F7D}" dt="2020-09-30T20:20:44.495" v="2571" actId="13926"/>
        <pc:sldMkLst>
          <pc:docMk/>
          <pc:sldMk cId="4053867285" sldId="623"/>
        </pc:sldMkLst>
        <pc:spChg chg="mod">
          <ac:chgData name="Ella Vetter" userId="c6918cf5-f6c0-43cc-8499-a1f635017de9" providerId="ADAL" clId="{1E532CF4-1B2C-4F24-A498-BBB09BB13F7D}" dt="2020-09-30T20:20:44.495" v="2571" actId="13926"/>
          <ac:spMkLst>
            <pc:docMk/>
            <pc:sldMk cId="4053867285" sldId="623"/>
            <ac:spMk id="2" creationId="{64025B87-DD24-437D-9DEB-E354EF3ECC69}"/>
          </ac:spMkLst>
        </pc:spChg>
        <pc:spChg chg="del">
          <ac:chgData name="Ella Vetter" userId="c6918cf5-f6c0-43cc-8499-a1f635017de9" providerId="ADAL" clId="{1E532CF4-1B2C-4F24-A498-BBB09BB13F7D}" dt="2020-09-30T19:51:27.825" v="1933" actId="478"/>
          <ac:spMkLst>
            <pc:docMk/>
            <pc:sldMk cId="4053867285" sldId="623"/>
            <ac:spMk id="3" creationId="{78FCA70C-BD5D-4E63-96C9-1801D865E942}"/>
          </ac:spMkLst>
        </pc:spChg>
        <pc:spChg chg="add mod">
          <ac:chgData name="Ella Vetter" userId="c6918cf5-f6c0-43cc-8499-a1f635017de9" providerId="ADAL" clId="{1E532CF4-1B2C-4F24-A498-BBB09BB13F7D}" dt="2020-09-30T19:51:37.643" v="1949" actId="20577"/>
          <ac:spMkLst>
            <pc:docMk/>
            <pc:sldMk cId="4053867285" sldId="623"/>
            <ac:spMk id="4" creationId="{641CAE78-4F81-439D-9D5F-9E4800C0D48E}"/>
          </ac:spMkLst>
        </pc:spChg>
        <pc:picChg chg="add mod">
          <ac:chgData name="Ella Vetter" userId="c6918cf5-f6c0-43cc-8499-a1f635017de9" providerId="ADAL" clId="{1E532CF4-1B2C-4F24-A498-BBB09BB13F7D}" dt="2020-09-30T19:52:22.811" v="1953" actId="1076"/>
          <ac:picMkLst>
            <pc:docMk/>
            <pc:sldMk cId="4053867285" sldId="623"/>
            <ac:picMk id="6" creationId="{3AE2AADB-B102-4112-BCBC-5856CB86B732}"/>
          </ac:picMkLst>
        </pc:picChg>
      </pc:sldChg>
      <pc:sldChg chg="addSp delSp modSp new mod">
        <pc:chgData name="Ella Vetter" userId="c6918cf5-f6c0-43cc-8499-a1f635017de9" providerId="ADAL" clId="{1E532CF4-1B2C-4F24-A498-BBB09BB13F7D}" dt="2020-10-01T00:47:47.350" v="6175" actId="20577"/>
        <pc:sldMkLst>
          <pc:docMk/>
          <pc:sldMk cId="253568043" sldId="624"/>
        </pc:sldMkLst>
        <pc:spChg chg="mod">
          <ac:chgData name="Ella Vetter" userId="c6918cf5-f6c0-43cc-8499-a1f635017de9" providerId="ADAL" clId="{1E532CF4-1B2C-4F24-A498-BBB09BB13F7D}" dt="2020-09-30T20:20:49.785" v="2572" actId="13926"/>
          <ac:spMkLst>
            <pc:docMk/>
            <pc:sldMk cId="253568043" sldId="624"/>
            <ac:spMk id="2" creationId="{0FE57F0F-E4AC-4563-9393-83D252514EDD}"/>
          </ac:spMkLst>
        </pc:spChg>
        <pc:spChg chg="del">
          <ac:chgData name="Ella Vetter" userId="c6918cf5-f6c0-43cc-8499-a1f635017de9" providerId="ADAL" clId="{1E532CF4-1B2C-4F24-A498-BBB09BB13F7D}" dt="2020-09-30T19:53:15.674" v="1963" actId="478"/>
          <ac:spMkLst>
            <pc:docMk/>
            <pc:sldMk cId="253568043" sldId="624"/>
            <ac:spMk id="3" creationId="{6B1C9A46-83EB-4066-9302-14AE69DE8023}"/>
          </ac:spMkLst>
        </pc:spChg>
        <pc:spChg chg="add mod">
          <ac:chgData name="Ella Vetter" userId="c6918cf5-f6c0-43cc-8499-a1f635017de9" providerId="ADAL" clId="{1E532CF4-1B2C-4F24-A498-BBB09BB13F7D}" dt="2020-10-01T00:47:47.350" v="6175" actId="20577"/>
          <ac:spMkLst>
            <pc:docMk/>
            <pc:sldMk cId="253568043" sldId="624"/>
            <ac:spMk id="6" creationId="{4E064B8F-111E-4AA3-9B3A-3399D848B78A}"/>
          </ac:spMkLst>
        </pc:spChg>
        <pc:picChg chg="add del mod">
          <ac:chgData name="Ella Vetter" userId="c6918cf5-f6c0-43cc-8499-a1f635017de9" providerId="ADAL" clId="{1E532CF4-1B2C-4F24-A498-BBB09BB13F7D}" dt="2020-09-30T19:59:08.805" v="2074" actId="478"/>
          <ac:picMkLst>
            <pc:docMk/>
            <pc:sldMk cId="253568043" sldId="624"/>
            <ac:picMk id="5" creationId="{794C1BAA-961B-4CE7-BEE3-845276992F20}"/>
          </ac:picMkLst>
        </pc:picChg>
        <pc:picChg chg="add del mod">
          <ac:chgData name="Ella Vetter" userId="c6918cf5-f6c0-43cc-8499-a1f635017de9" providerId="ADAL" clId="{1E532CF4-1B2C-4F24-A498-BBB09BB13F7D}" dt="2020-09-30T20:01:28.739" v="2095" actId="478"/>
          <ac:picMkLst>
            <pc:docMk/>
            <pc:sldMk cId="253568043" sldId="624"/>
            <ac:picMk id="8" creationId="{B39AB42F-0896-403C-8B82-7121AC571D31}"/>
          </ac:picMkLst>
        </pc:picChg>
        <pc:picChg chg="add del mod">
          <ac:chgData name="Ella Vetter" userId="c6918cf5-f6c0-43cc-8499-a1f635017de9" providerId="ADAL" clId="{1E532CF4-1B2C-4F24-A498-BBB09BB13F7D}" dt="2020-09-30T20:01:28.739" v="2095" actId="478"/>
          <ac:picMkLst>
            <pc:docMk/>
            <pc:sldMk cId="253568043" sldId="624"/>
            <ac:picMk id="10" creationId="{1974FA8F-3AA0-41F3-975D-729BDE4ECC9C}"/>
          </ac:picMkLst>
        </pc:picChg>
        <pc:picChg chg="add del mod">
          <ac:chgData name="Ella Vetter" userId="c6918cf5-f6c0-43cc-8499-a1f635017de9" providerId="ADAL" clId="{1E532CF4-1B2C-4F24-A498-BBB09BB13F7D}" dt="2020-09-30T20:01:28.739" v="2095" actId="478"/>
          <ac:picMkLst>
            <pc:docMk/>
            <pc:sldMk cId="253568043" sldId="624"/>
            <ac:picMk id="12" creationId="{A21D3482-7D73-4099-9B54-FA1943008B21}"/>
          </ac:picMkLst>
        </pc:picChg>
        <pc:picChg chg="add del mod">
          <ac:chgData name="Ella Vetter" userId="c6918cf5-f6c0-43cc-8499-a1f635017de9" providerId="ADAL" clId="{1E532CF4-1B2C-4F24-A498-BBB09BB13F7D}" dt="2020-09-30T20:01:24.159" v="2094" actId="478"/>
          <ac:picMkLst>
            <pc:docMk/>
            <pc:sldMk cId="253568043" sldId="624"/>
            <ac:picMk id="13" creationId="{2A05350D-75EA-4418-AFAC-FAF82403A481}"/>
          </ac:picMkLst>
        </pc:picChg>
        <pc:picChg chg="add del mod">
          <ac:chgData name="Ella Vetter" userId="c6918cf5-f6c0-43cc-8499-a1f635017de9" providerId="ADAL" clId="{1E532CF4-1B2C-4F24-A498-BBB09BB13F7D}" dt="2020-09-30T20:01:24.159" v="2094" actId="478"/>
          <ac:picMkLst>
            <pc:docMk/>
            <pc:sldMk cId="253568043" sldId="624"/>
            <ac:picMk id="14" creationId="{D674322D-80F9-4E56-BF45-EF34EDF95B8A}"/>
          </ac:picMkLst>
        </pc:picChg>
        <pc:picChg chg="add del mod">
          <ac:chgData name="Ella Vetter" userId="c6918cf5-f6c0-43cc-8499-a1f635017de9" providerId="ADAL" clId="{1E532CF4-1B2C-4F24-A498-BBB09BB13F7D}" dt="2020-09-30T20:01:24.159" v="2094" actId="478"/>
          <ac:picMkLst>
            <pc:docMk/>
            <pc:sldMk cId="253568043" sldId="624"/>
            <ac:picMk id="15" creationId="{E66DF9BF-18A1-4DB0-90A6-8B40C1161553}"/>
          </ac:picMkLst>
        </pc:picChg>
        <pc:picChg chg="add mod">
          <ac:chgData name="Ella Vetter" userId="c6918cf5-f6c0-43cc-8499-a1f635017de9" providerId="ADAL" clId="{1E532CF4-1B2C-4F24-A498-BBB09BB13F7D}" dt="2020-09-30T20:03:00.659" v="2203" actId="1035"/>
          <ac:picMkLst>
            <pc:docMk/>
            <pc:sldMk cId="253568043" sldId="624"/>
            <ac:picMk id="17" creationId="{083CC97E-8436-4B3E-9FBC-D61F9557E08B}"/>
          </ac:picMkLst>
        </pc:picChg>
        <pc:picChg chg="add mod">
          <ac:chgData name="Ella Vetter" userId="c6918cf5-f6c0-43cc-8499-a1f635017de9" providerId="ADAL" clId="{1E532CF4-1B2C-4F24-A498-BBB09BB13F7D}" dt="2020-09-30T20:03:15.768" v="2211" actId="1076"/>
          <ac:picMkLst>
            <pc:docMk/>
            <pc:sldMk cId="253568043" sldId="624"/>
            <ac:picMk id="19" creationId="{CD0B4160-CA15-4438-AEB3-FA06346DB8A6}"/>
          </ac:picMkLst>
        </pc:picChg>
        <pc:picChg chg="add mod">
          <ac:chgData name="Ella Vetter" userId="c6918cf5-f6c0-43cc-8499-a1f635017de9" providerId="ADAL" clId="{1E532CF4-1B2C-4F24-A498-BBB09BB13F7D}" dt="2020-09-30T20:02:51.832" v="2186" actId="1076"/>
          <ac:picMkLst>
            <pc:docMk/>
            <pc:sldMk cId="253568043" sldId="624"/>
            <ac:picMk id="21" creationId="{21F97047-1A06-4B2D-9832-A20C8DF60116}"/>
          </ac:picMkLst>
        </pc:picChg>
      </pc:sldChg>
      <pc:sldChg chg="addSp delSp modSp add mod ord">
        <pc:chgData name="Ella Vetter" userId="c6918cf5-f6c0-43cc-8499-a1f635017de9" providerId="ADAL" clId="{1E532CF4-1B2C-4F24-A498-BBB09BB13F7D}" dt="2020-10-01T00:34:23.143" v="6098" actId="403"/>
        <pc:sldMkLst>
          <pc:docMk/>
          <pc:sldMk cId="406785428" sldId="625"/>
        </pc:sldMkLst>
        <pc:spChg chg="mod">
          <ac:chgData name="Ella Vetter" userId="c6918cf5-f6c0-43cc-8499-a1f635017de9" providerId="ADAL" clId="{1E532CF4-1B2C-4F24-A498-BBB09BB13F7D}" dt="2020-09-30T20:20:57.240" v="2573" actId="13926"/>
          <ac:spMkLst>
            <pc:docMk/>
            <pc:sldMk cId="406785428" sldId="625"/>
            <ac:spMk id="2" creationId="{635A60B7-1CB7-4ABD-ADBD-8711EA1FDBFF}"/>
          </ac:spMkLst>
        </pc:spChg>
        <pc:spChg chg="mod">
          <ac:chgData name="Ella Vetter" userId="c6918cf5-f6c0-43cc-8499-a1f635017de9" providerId="ADAL" clId="{1E532CF4-1B2C-4F24-A498-BBB09BB13F7D}" dt="2020-10-01T00:34:23.143" v="6098" actId="403"/>
          <ac:spMkLst>
            <pc:docMk/>
            <pc:sldMk cId="406785428" sldId="625"/>
            <ac:spMk id="4" creationId="{80CC79B9-BB64-4CC0-AB82-3DCEBD7B5E43}"/>
          </ac:spMkLst>
        </pc:spChg>
        <pc:picChg chg="add mod">
          <ac:chgData name="Ella Vetter" userId="c6918cf5-f6c0-43cc-8499-a1f635017de9" providerId="ADAL" clId="{1E532CF4-1B2C-4F24-A498-BBB09BB13F7D}" dt="2020-09-30T20:04:47.036" v="2226" actId="1035"/>
          <ac:picMkLst>
            <pc:docMk/>
            <pc:sldMk cId="406785428" sldId="625"/>
            <ac:picMk id="5" creationId="{EE6D5072-9DB9-4E5C-9DC2-72CAE31CE0CD}"/>
          </ac:picMkLst>
        </pc:picChg>
        <pc:picChg chg="del">
          <ac:chgData name="Ella Vetter" userId="c6918cf5-f6c0-43cc-8499-a1f635017de9" providerId="ADAL" clId="{1E532CF4-1B2C-4F24-A498-BBB09BB13F7D}" dt="2020-09-30T20:03:57.666" v="2218" actId="478"/>
          <ac:picMkLst>
            <pc:docMk/>
            <pc:sldMk cId="406785428" sldId="625"/>
            <ac:picMk id="6" creationId="{0C83DF53-1494-463E-8B84-AE0F8354E313}"/>
          </ac:picMkLst>
        </pc:picChg>
      </pc:sldChg>
      <pc:sldChg chg="delSp add del mod">
        <pc:chgData name="Ella Vetter" userId="c6918cf5-f6c0-43cc-8499-a1f635017de9" providerId="ADAL" clId="{1E532CF4-1B2C-4F24-A498-BBB09BB13F7D}" dt="2020-09-30T20:03:20.876" v="2212" actId="47"/>
        <pc:sldMkLst>
          <pc:docMk/>
          <pc:sldMk cId="2656851970" sldId="625"/>
        </pc:sldMkLst>
        <pc:picChg chg="del">
          <ac:chgData name="Ella Vetter" userId="c6918cf5-f6c0-43cc-8499-a1f635017de9" providerId="ADAL" clId="{1E532CF4-1B2C-4F24-A498-BBB09BB13F7D}" dt="2020-09-30T20:02:46.362" v="2182" actId="21"/>
          <ac:picMkLst>
            <pc:docMk/>
            <pc:sldMk cId="2656851970" sldId="625"/>
            <ac:picMk id="8" creationId="{B39AB42F-0896-403C-8B82-7121AC571D31}"/>
          </ac:picMkLst>
        </pc:picChg>
        <pc:picChg chg="del">
          <ac:chgData name="Ella Vetter" userId="c6918cf5-f6c0-43cc-8499-a1f635017de9" providerId="ADAL" clId="{1E532CF4-1B2C-4F24-A498-BBB09BB13F7D}" dt="2020-09-30T20:02:46.362" v="2182" actId="21"/>
          <ac:picMkLst>
            <pc:docMk/>
            <pc:sldMk cId="2656851970" sldId="625"/>
            <ac:picMk id="10" creationId="{1974FA8F-3AA0-41F3-975D-729BDE4ECC9C}"/>
          </ac:picMkLst>
        </pc:picChg>
        <pc:picChg chg="del">
          <ac:chgData name="Ella Vetter" userId="c6918cf5-f6c0-43cc-8499-a1f635017de9" providerId="ADAL" clId="{1E532CF4-1B2C-4F24-A498-BBB09BB13F7D}" dt="2020-09-30T20:02:46.362" v="2182" actId="21"/>
          <ac:picMkLst>
            <pc:docMk/>
            <pc:sldMk cId="2656851970" sldId="625"/>
            <ac:picMk id="12" creationId="{A21D3482-7D73-4099-9B54-FA1943008B21}"/>
          </ac:picMkLst>
        </pc:picChg>
      </pc:sldChg>
      <pc:sldChg chg="new del">
        <pc:chgData name="Ella Vetter" userId="c6918cf5-f6c0-43cc-8499-a1f635017de9" providerId="ADAL" clId="{1E532CF4-1B2C-4F24-A498-BBB09BB13F7D}" dt="2020-09-30T20:06:18.480" v="2230" actId="680"/>
        <pc:sldMkLst>
          <pc:docMk/>
          <pc:sldMk cId="817483621" sldId="626"/>
        </pc:sldMkLst>
      </pc:sldChg>
      <pc:sldChg chg="addSp delSp modSp new mod modNotesTx">
        <pc:chgData name="Ella Vetter" userId="c6918cf5-f6c0-43cc-8499-a1f635017de9" providerId="ADAL" clId="{1E532CF4-1B2C-4F24-A498-BBB09BB13F7D}" dt="2020-09-30T20:26:47.434" v="2750" actId="13926"/>
        <pc:sldMkLst>
          <pc:docMk/>
          <pc:sldMk cId="2422407884" sldId="626"/>
        </pc:sldMkLst>
        <pc:spChg chg="mod">
          <ac:chgData name="Ella Vetter" userId="c6918cf5-f6c0-43cc-8499-a1f635017de9" providerId="ADAL" clId="{1E532CF4-1B2C-4F24-A498-BBB09BB13F7D}" dt="2020-09-30T20:26:47.434" v="2750" actId="13926"/>
          <ac:spMkLst>
            <pc:docMk/>
            <pc:sldMk cId="2422407884" sldId="626"/>
            <ac:spMk id="2" creationId="{6B59C516-FE34-4560-8DE1-FFAE8B0857FA}"/>
          </ac:spMkLst>
        </pc:spChg>
        <pc:spChg chg="del">
          <ac:chgData name="Ella Vetter" userId="c6918cf5-f6c0-43cc-8499-a1f635017de9" providerId="ADAL" clId="{1E532CF4-1B2C-4F24-A498-BBB09BB13F7D}" dt="2020-09-30T20:23:04.106" v="2607" actId="478"/>
          <ac:spMkLst>
            <pc:docMk/>
            <pc:sldMk cId="2422407884" sldId="626"/>
            <ac:spMk id="3" creationId="{FB838655-7AEC-4FB0-9509-88758C8BBBCB}"/>
          </ac:spMkLst>
        </pc:spChg>
        <pc:spChg chg="add mod">
          <ac:chgData name="Ella Vetter" userId="c6918cf5-f6c0-43cc-8499-a1f635017de9" providerId="ADAL" clId="{1E532CF4-1B2C-4F24-A498-BBB09BB13F7D}" dt="2020-09-30T20:25:17.982" v="2743" actId="20577"/>
          <ac:spMkLst>
            <pc:docMk/>
            <pc:sldMk cId="2422407884" sldId="626"/>
            <ac:spMk id="4" creationId="{97AF5114-E9B3-4821-85CF-AAEB0A51821F}"/>
          </ac:spMkLst>
        </pc:spChg>
        <pc:picChg chg="add mod">
          <ac:chgData name="Ella Vetter" userId="c6918cf5-f6c0-43cc-8499-a1f635017de9" providerId="ADAL" clId="{1E532CF4-1B2C-4F24-A498-BBB09BB13F7D}" dt="2020-09-30T20:26:15.683" v="2749" actId="1076"/>
          <ac:picMkLst>
            <pc:docMk/>
            <pc:sldMk cId="2422407884" sldId="626"/>
            <ac:picMk id="6" creationId="{A96E15AC-FA81-43B0-B413-59E5BFDC396D}"/>
          </ac:picMkLst>
        </pc:picChg>
      </pc:sldChg>
      <pc:sldChg chg="addSp delSp modSp add mod">
        <pc:chgData name="Ella Vetter" userId="c6918cf5-f6c0-43cc-8499-a1f635017de9" providerId="ADAL" clId="{1E532CF4-1B2C-4F24-A498-BBB09BB13F7D}" dt="2020-10-01T00:34:42.178" v="6100" actId="255"/>
        <pc:sldMkLst>
          <pc:docMk/>
          <pc:sldMk cId="1264844988" sldId="627"/>
        </pc:sldMkLst>
        <pc:spChg chg="mod">
          <ac:chgData name="Ella Vetter" userId="c6918cf5-f6c0-43cc-8499-a1f635017de9" providerId="ADAL" clId="{1E532CF4-1B2C-4F24-A498-BBB09BB13F7D}" dt="2020-09-30T20:34:56.524" v="3097" actId="13926"/>
          <ac:spMkLst>
            <pc:docMk/>
            <pc:sldMk cId="1264844988" sldId="627"/>
            <ac:spMk id="2" creationId="{6B59C516-FE34-4560-8DE1-FFAE8B0857FA}"/>
          </ac:spMkLst>
        </pc:spChg>
        <pc:spChg chg="del">
          <ac:chgData name="Ella Vetter" userId="c6918cf5-f6c0-43cc-8499-a1f635017de9" providerId="ADAL" clId="{1E532CF4-1B2C-4F24-A498-BBB09BB13F7D}" dt="2020-09-30T20:27:56.912" v="2751" actId="478"/>
          <ac:spMkLst>
            <pc:docMk/>
            <pc:sldMk cId="1264844988" sldId="627"/>
            <ac:spMk id="3" creationId="{FB838655-7AEC-4FB0-9509-88758C8BBBCB}"/>
          </ac:spMkLst>
        </pc:spChg>
        <pc:spChg chg="add mod">
          <ac:chgData name="Ella Vetter" userId="c6918cf5-f6c0-43cc-8499-a1f635017de9" providerId="ADAL" clId="{1E532CF4-1B2C-4F24-A498-BBB09BB13F7D}" dt="2020-10-01T00:34:42.178" v="6100" actId="255"/>
          <ac:spMkLst>
            <pc:docMk/>
            <pc:sldMk cId="1264844988" sldId="627"/>
            <ac:spMk id="4" creationId="{0125A48C-2EC1-493F-BEBC-C2F087BD239D}"/>
          </ac:spMkLst>
        </pc:spChg>
        <pc:picChg chg="add mod">
          <ac:chgData name="Ella Vetter" userId="c6918cf5-f6c0-43cc-8499-a1f635017de9" providerId="ADAL" clId="{1E532CF4-1B2C-4F24-A498-BBB09BB13F7D}" dt="2020-09-30T20:34:26.031" v="3095" actId="1076"/>
          <ac:picMkLst>
            <pc:docMk/>
            <pc:sldMk cId="1264844988" sldId="627"/>
            <ac:picMk id="6" creationId="{FF22E334-0A26-4933-A98E-CBF9AE9A5934}"/>
          </ac:picMkLst>
        </pc:picChg>
      </pc:sldChg>
      <pc:sldChg chg="addSp delSp modSp add mod">
        <pc:chgData name="Ella Vetter" userId="c6918cf5-f6c0-43cc-8499-a1f635017de9" providerId="ADAL" clId="{1E532CF4-1B2C-4F24-A498-BBB09BB13F7D}" dt="2020-10-01T00:34:55.700" v="6102" actId="2710"/>
        <pc:sldMkLst>
          <pc:docMk/>
          <pc:sldMk cId="445379763" sldId="628"/>
        </pc:sldMkLst>
        <pc:spChg chg="mod">
          <ac:chgData name="Ella Vetter" userId="c6918cf5-f6c0-43cc-8499-a1f635017de9" providerId="ADAL" clId="{1E532CF4-1B2C-4F24-A498-BBB09BB13F7D}" dt="2020-09-30T20:39:06.077" v="3183" actId="13926"/>
          <ac:spMkLst>
            <pc:docMk/>
            <pc:sldMk cId="445379763" sldId="628"/>
            <ac:spMk id="2" creationId="{6B59C516-FE34-4560-8DE1-FFAE8B0857FA}"/>
          </ac:spMkLst>
        </pc:spChg>
        <pc:spChg chg="del">
          <ac:chgData name="Ella Vetter" userId="c6918cf5-f6c0-43cc-8499-a1f635017de9" providerId="ADAL" clId="{1E532CF4-1B2C-4F24-A498-BBB09BB13F7D}" dt="2020-09-30T20:35:02.728" v="3098" actId="478"/>
          <ac:spMkLst>
            <pc:docMk/>
            <pc:sldMk cId="445379763" sldId="628"/>
            <ac:spMk id="3" creationId="{FB838655-7AEC-4FB0-9509-88758C8BBBCB}"/>
          </ac:spMkLst>
        </pc:spChg>
        <pc:spChg chg="add del mod">
          <ac:chgData name="Ella Vetter" userId="c6918cf5-f6c0-43cc-8499-a1f635017de9" providerId="ADAL" clId="{1E532CF4-1B2C-4F24-A498-BBB09BB13F7D}" dt="2020-09-30T20:36:11.638" v="3102" actId="478"/>
          <ac:spMkLst>
            <pc:docMk/>
            <pc:sldMk cId="445379763" sldId="628"/>
            <ac:spMk id="4" creationId="{CA7BEA3D-2D15-4665-B052-039F2FE59959}"/>
          </ac:spMkLst>
        </pc:spChg>
        <pc:spChg chg="add del mod">
          <ac:chgData name="Ella Vetter" userId="c6918cf5-f6c0-43cc-8499-a1f635017de9" providerId="ADAL" clId="{1E532CF4-1B2C-4F24-A498-BBB09BB13F7D}" dt="2020-09-30T20:36:13.360" v="3104" actId="478"/>
          <ac:spMkLst>
            <pc:docMk/>
            <pc:sldMk cId="445379763" sldId="628"/>
            <ac:spMk id="6" creationId="{6ABED8C7-F7A9-40B3-8C1C-5E459526B7D7}"/>
          </ac:spMkLst>
        </pc:spChg>
        <pc:spChg chg="add mod">
          <ac:chgData name="Ella Vetter" userId="c6918cf5-f6c0-43cc-8499-a1f635017de9" providerId="ADAL" clId="{1E532CF4-1B2C-4F24-A498-BBB09BB13F7D}" dt="2020-10-01T00:34:55.700" v="6102" actId="2710"/>
          <ac:spMkLst>
            <pc:docMk/>
            <pc:sldMk cId="445379763" sldId="628"/>
            <ac:spMk id="7" creationId="{2C95C9D1-FCBC-4D60-9134-2BF23DF1433F}"/>
          </ac:spMkLst>
        </pc:spChg>
        <pc:spChg chg="add del">
          <ac:chgData name="Ella Vetter" userId="c6918cf5-f6c0-43cc-8499-a1f635017de9" providerId="ADAL" clId="{1E532CF4-1B2C-4F24-A498-BBB09BB13F7D}" dt="2020-09-30T20:39:43.453" v="3185" actId="22"/>
          <ac:spMkLst>
            <pc:docMk/>
            <pc:sldMk cId="445379763" sldId="628"/>
            <ac:spMk id="14" creationId="{63335BB1-B3CF-4967-B89A-231832394F2C}"/>
          </ac:spMkLst>
        </pc:spChg>
        <pc:grpChg chg="add mod">
          <ac:chgData name="Ella Vetter" userId="c6918cf5-f6c0-43cc-8499-a1f635017de9" providerId="ADAL" clId="{1E532CF4-1B2C-4F24-A498-BBB09BB13F7D}" dt="2020-09-30T20:39:04.003" v="3182" actId="1076"/>
          <ac:grpSpMkLst>
            <pc:docMk/>
            <pc:sldMk cId="445379763" sldId="628"/>
            <ac:grpSpMk id="12" creationId="{2E74E6D1-4A20-4689-B1C3-CBD7C5E7639E}"/>
          </ac:grpSpMkLst>
        </pc:grpChg>
        <pc:picChg chg="add mod modCrop">
          <ac:chgData name="Ella Vetter" userId="c6918cf5-f6c0-43cc-8499-a1f635017de9" providerId="ADAL" clId="{1E532CF4-1B2C-4F24-A498-BBB09BB13F7D}" dt="2020-09-30T20:38:57.898" v="3179" actId="164"/>
          <ac:picMkLst>
            <pc:docMk/>
            <pc:sldMk cId="445379763" sldId="628"/>
            <ac:picMk id="9" creationId="{12416EDA-2401-46B4-A91C-44D9C8477BE2}"/>
          </ac:picMkLst>
        </pc:picChg>
        <pc:picChg chg="add mod modCrop">
          <ac:chgData name="Ella Vetter" userId="c6918cf5-f6c0-43cc-8499-a1f635017de9" providerId="ADAL" clId="{1E532CF4-1B2C-4F24-A498-BBB09BB13F7D}" dt="2020-09-30T20:38:57.898" v="3179" actId="164"/>
          <ac:picMkLst>
            <pc:docMk/>
            <pc:sldMk cId="445379763" sldId="628"/>
            <ac:picMk id="11" creationId="{3EF8355E-66C5-4AE9-B275-4082A9D32046}"/>
          </ac:picMkLst>
        </pc:picChg>
      </pc:sldChg>
      <pc:sldChg chg="addSp delSp modSp add mod">
        <pc:chgData name="Ella Vetter" userId="c6918cf5-f6c0-43cc-8499-a1f635017de9" providerId="ADAL" clId="{1E532CF4-1B2C-4F24-A498-BBB09BB13F7D}" dt="2020-09-30T20:44:19.895" v="3237" actId="13926"/>
        <pc:sldMkLst>
          <pc:docMk/>
          <pc:sldMk cId="2750704984" sldId="629"/>
        </pc:sldMkLst>
        <pc:spChg chg="mod">
          <ac:chgData name="Ella Vetter" userId="c6918cf5-f6c0-43cc-8499-a1f635017de9" providerId="ADAL" clId="{1E532CF4-1B2C-4F24-A498-BBB09BB13F7D}" dt="2020-09-30T20:44:19.895" v="3237" actId="13926"/>
          <ac:spMkLst>
            <pc:docMk/>
            <pc:sldMk cId="2750704984" sldId="629"/>
            <ac:spMk id="2" creationId="{6B59C516-FE34-4560-8DE1-FFAE8B0857FA}"/>
          </ac:spMkLst>
        </pc:spChg>
        <pc:spChg chg="del">
          <ac:chgData name="Ella Vetter" userId="c6918cf5-f6c0-43cc-8499-a1f635017de9" providerId="ADAL" clId="{1E532CF4-1B2C-4F24-A498-BBB09BB13F7D}" dt="2020-09-30T20:40:17.923" v="3186" actId="478"/>
          <ac:spMkLst>
            <pc:docMk/>
            <pc:sldMk cId="2750704984" sldId="629"/>
            <ac:spMk id="3" creationId="{FB838655-7AEC-4FB0-9509-88758C8BBBCB}"/>
          </ac:spMkLst>
        </pc:spChg>
        <pc:spChg chg="add mod">
          <ac:chgData name="Ella Vetter" userId="c6918cf5-f6c0-43cc-8499-a1f635017de9" providerId="ADAL" clId="{1E532CF4-1B2C-4F24-A498-BBB09BB13F7D}" dt="2020-09-30T20:40:51.908" v="3228" actId="20577"/>
          <ac:spMkLst>
            <pc:docMk/>
            <pc:sldMk cId="2750704984" sldId="629"/>
            <ac:spMk id="4" creationId="{B6006794-E120-4FE8-8A77-FFB40A369701}"/>
          </ac:spMkLst>
        </pc:spChg>
        <pc:picChg chg="add del mod">
          <ac:chgData name="Ella Vetter" userId="c6918cf5-f6c0-43cc-8499-a1f635017de9" providerId="ADAL" clId="{1E532CF4-1B2C-4F24-A498-BBB09BB13F7D}" dt="2020-09-30T20:44:12.209" v="3233" actId="478"/>
          <ac:picMkLst>
            <pc:docMk/>
            <pc:sldMk cId="2750704984" sldId="629"/>
            <ac:picMk id="6" creationId="{6C29C31C-61EA-4365-B587-5F9B8644D8A3}"/>
          </ac:picMkLst>
        </pc:picChg>
        <pc:picChg chg="add mod">
          <ac:chgData name="Ella Vetter" userId="c6918cf5-f6c0-43cc-8499-a1f635017de9" providerId="ADAL" clId="{1E532CF4-1B2C-4F24-A498-BBB09BB13F7D}" dt="2020-09-30T20:44:16.356" v="3236" actId="14100"/>
          <ac:picMkLst>
            <pc:docMk/>
            <pc:sldMk cId="2750704984" sldId="629"/>
            <ac:picMk id="8" creationId="{612756DD-3587-4614-9860-E74F04FF2605}"/>
          </ac:picMkLst>
        </pc:picChg>
      </pc:sldChg>
      <pc:sldChg chg="addSp delSp modSp add mod">
        <pc:chgData name="Ella Vetter" userId="c6918cf5-f6c0-43cc-8499-a1f635017de9" providerId="ADAL" clId="{1E532CF4-1B2C-4F24-A498-BBB09BB13F7D}" dt="2020-10-01T00:35:07.587" v="6104" actId="20577"/>
        <pc:sldMkLst>
          <pc:docMk/>
          <pc:sldMk cId="1153876582" sldId="630"/>
        </pc:sldMkLst>
        <pc:spChg chg="mod">
          <ac:chgData name="Ella Vetter" userId="c6918cf5-f6c0-43cc-8499-a1f635017de9" providerId="ADAL" clId="{1E532CF4-1B2C-4F24-A498-BBB09BB13F7D}" dt="2020-09-30T20:48:03.766" v="3409" actId="13926"/>
          <ac:spMkLst>
            <pc:docMk/>
            <pc:sldMk cId="1153876582" sldId="630"/>
            <ac:spMk id="2" creationId="{6B59C516-FE34-4560-8DE1-FFAE8B0857FA}"/>
          </ac:spMkLst>
        </pc:spChg>
        <pc:spChg chg="del">
          <ac:chgData name="Ella Vetter" userId="c6918cf5-f6c0-43cc-8499-a1f635017de9" providerId="ADAL" clId="{1E532CF4-1B2C-4F24-A498-BBB09BB13F7D}" dt="2020-09-30T20:44:41.319" v="3238" actId="478"/>
          <ac:spMkLst>
            <pc:docMk/>
            <pc:sldMk cId="1153876582" sldId="630"/>
            <ac:spMk id="3" creationId="{FB838655-7AEC-4FB0-9509-88758C8BBBCB}"/>
          </ac:spMkLst>
        </pc:spChg>
        <pc:spChg chg="add mod">
          <ac:chgData name="Ella Vetter" userId="c6918cf5-f6c0-43cc-8499-a1f635017de9" providerId="ADAL" clId="{1E532CF4-1B2C-4F24-A498-BBB09BB13F7D}" dt="2020-10-01T00:35:07.587" v="6104" actId="20577"/>
          <ac:spMkLst>
            <pc:docMk/>
            <pc:sldMk cId="1153876582" sldId="630"/>
            <ac:spMk id="4" creationId="{63134905-979D-4B74-B8B8-227B5E2E0E62}"/>
          </ac:spMkLst>
        </pc:spChg>
        <pc:picChg chg="add mod">
          <ac:chgData name="Ella Vetter" userId="c6918cf5-f6c0-43cc-8499-a1f635017de9" providerId="ADAL" clId="{1E532CF4-1B2C-4F24-A498-BBB09BB13F7D}" dt="2020-09-30T20:46:33.030" v="3329" actId="14100"/>
          <ac:picMkLst>
            <pc:docMk/>
            <pc:sldMk cId="1153876582" sldId="630"/>
            <ac:picMk id="6" creationId="{A6C5C412-8847-4B81-9D4D-2A4E71A80208}"/>
          </ac:picMkLst>
        </pc:picChg>
      </pc:sldChg>
      <pc:sldChg chg="modSp add mod">
        <pc:chgData name="Ella Vetter" userId="c6918cf5-f6c0-43cc-8499-a1f635017de9" providerId="ADAL" clId="{1E532CF4-1B2C-4F24-A498-BBB09BB13F7D}" dt="2020-10-01T00:33:18.439" v="6076" actId="1036"/>
        <pc:sldMkLst>
          <pc:docMk/>
          <pc:sldMk cId="1878517488" sldId="631"/>
        </pc:sldMkLst>
        <pc:spChg chg="mod">
          <ac:chgData name="Ella Vetter" userId="c6918cf5-f6c0-43cc-8499-a1f635017de9" providerId="ADAL" clId="{1E532CF4-1B2C-4F24-A498-BBB09BB13F7D}" dt="2020-09-30T21:25:23.586" v="3457" actId="13926"/>
          <ac:spMkLst>
            <pc:docMk/>
            <pc:sldMk cId="1878517488" sldId="631"/>
            <ac:spMk id="2" creationId="{A0156B7B-178A-4850-ABFC-AB2E3C52C83C}"/>
          </ac:spMkLst>
        </pc:spChg>
        <pc:spChg chg="mod">
          <ac:chgData name="Ella Vetter" userId="c6918cf5-f6c0-43cc-8499-a1f635017de9" providerId="ADAL" clId="{1E532CF4-1B2C-4F24-A498-BBB09BB13F7D}" dt="2020-10-01T00:33:18.439" v="6076" actId="1036"/>
          <ac:spMkLst>
            <pc:docMk/>
            <pc:sldMk cId="1878517488" sldId="631"/>
            <ac:spMk id="4" creationId="{E67F6EB8-7EFF-4FFA-B2F7-88264B3094B6}"/>
          </ac:spMkLst>
        </pc:spChg>
        <pc:graphicFrameChg chg="mod modGraphic">
          <ac:chgData name="Ella Vetter" userId="c6918cf5-f6c0-43cc-8499-a1f635017de9" providerId="ADAL" clId="{1E532CF4-1B2C-4F24-A498-BBB09BB13F7D}" dt="2020-10-01T00:33:15.900" v="6072" actId="1036"/>
          <ac:graphicFrameMkLst>
            <pc:docMk/>
            <pc:sldMk cId="1878517488" sldId="631"/>
            <ac:graphicFrameMk id="3" creationId="{CEB30AF2-02E6-476D-8261-190C31EFC4C1}"/>
          </ac:graphicFrameMkLst>
        </pc:graphicFrameChg>
      </pc:sldChg>
      <pc:sldChg chg="addSp delSp modSp new mod">
        <pc:chgData name="Ella Vetter" userId="c6918cf5-f6c0-43cc-8499-a1f635017de9" providerId="ADAL" clId="{1E532CF4-1B2C-4F24-A498-BBB09BB13F7D}" dt="2020-09-30T21:38:21.658" v="3595" actId="13926"/>
        <pc:sldMkLst>
          <pc:docMk/>
          <pc:sldMk cId="1182359388" sldId="632"/>
        </pc:sldMkLst>
        <pc:spChg chg="mod">
          <ac:chgData name="Ella Vetter" userId="c6918cf5-f6c0-43cc-8499-a1f635017de9" providerId="ADAL" clId="{1E532CF4-1B2C-4F24-A498-BBB09BB13F7D}" dt="2020-09-30T21:38:21.658" v="3595" actId="13926"/>
          <ac:spMkLst>
            <pc:docMk/>
            <pc:sldMk cId="1182359388" sldId="632"/>
            <ac:spMk id="2" creationId="{8DADD03C-0FEC-48C2-86D2-B34964DD623C}"/>
          </ac:spMkLst>
        </pc:spChg>
        <pc:spChg chg="del">
          <ac:chgData name="Ella Vetter" userId="c6918cf5-f6c0-43cc-8499-a1f635017de9" providerId="ADAL" clId="{1E532CF4-1B2C-4F24-A498-BBB09BB13F7D}" dt="2020-09-30T21:36:22.116" v="3518" actId="478"/>
          <ac:spMkLst>
            <pc:docMk/>
            <pc:sldMk cId="1182359388" sldId="632"/>
            <ac:spMk id="3" creationId="{4B64FD98-B7B7-485F-8A9A-B1BAB6061E20}"/>
          </ac:spMkLst>
        </pc:spChg>
        <pc:spChg chg="add mod">
          <ac:chgData name="Ella Vetter" userId="c6918cf5-f6c0-43cc-8499-a1f635017de9" providerId="ADAL" clId="{1E532CF4-1B2C-4F24-A498-BBB09BB13F7D}" dt="2020-09-30T21:37:49.028" v="3591" actId="20577"/>
          <ac:spMkLst>
            <pc:docMk/>
            <pc:sldMk cId="1182359388" sldId="632"/>
            <ac:spMk id="4" creationId="{D2FC0F2F-F0E1-4C0D-BD8B-CF1420CD3719}"/>
          </ac:spMkLst>
        </pc:spChg>
        <pc:picChg chg="add mod">
          <ac:chgData name="Ella Vetter" userId="c6918cf5-f6c0-43cc-8499-a1f635017de9" providerId="ADAL" clId="{1E532CF4-1B2C-4F24-A498-BBB09BB13F7D}" dt="2020-09-30T21:38:18.302" v="3594" actId="14100"/>
          <ac:picMkLst>
            <pc:docMk/>
            <pc:sldMk cId="1182359388" sldId="632"/>
            <ac:picMk id="6" creationId="{2AFE99EE-1B4C-4F1F-BA3E-D1903822C9BC}"/>
          </ac:picMkLst>
        </pc:picChg>
      </pc:sldChg>
      <pc:sldChg chg="addSp delSp modSp add mod">
        <pc:chgData name="Ella Vetter" userId="c6918cf5-f6c0-43cc-8499-a1f635017de9" providerId="ADAL" clId="{1E532CF4-1B2C-4F24-A498-BBB09BB13F7D}" dt="2020-09-30T21:48:05.986" v="3861" actId="1076"/>
        <pc:sldMkLst>
          <pc:docMk/>
          <pc:sldMk cId="3425871908" sldId="633"/>
        </pc:sldMkLst>
        <pc:spChg chg="mod">
          <ac:chgData name="Ella Vetter" userId="c6918cf5-f6c0-43cc-8499-a1f635017de9" providerId="ADAL" clId="{1E532CF4-1B2C-4F24-A498-BBB09BB13F7D}" dt="2020-09-30T21:39:36.605" v="3616" actId="13926"/>
          <ac:spMkLst>
            <pc:docMk/>
            <pc:sldMk cId="3425871908" sldId="633"/>
            <ac:spMk id="2" creationId="{8DADD03C-0FEC-48C2-86D2-B34964DD623C}"/>
          </ac:spMkLst>
        </pc:spChg>
        <pc:spChg chg="del">
          <ac:chgData name="Ella Vetter" userId="c6918cf5-f6c0-43cc-8499-a1f635017de9" providerId="ADAL" clId="{1E532CF4-1B2C-4F24-A498-BBB09BB13F7D}" dt="2020-09-30T21:38:36.580" v="3596" actId="478"/>
          <ac:spMkLst>
            <pc:docMk/>
            <pc:sldMk cId="3425871908" sldId="633"/>
            <ac:spMk id="3" creationId="{4B64FD98-B7B7-485F-8A9A-B1BAB6061E20}"/>
          </ac:spMkLst>
        </pc:spChg>
        <pc:spChg chg="add mod">
          <ac:chgData name="Ella Vetter" userId="c6918cf5-f6c0-43cc-8499-a1f635017de9" providerId="ADAL" clId="{1E532CF4-1B2C-4F24-A498-BBB09BB13F7D}" dt="2020-09-30T21:38:42.879" v="3606" actId="20577"/>
          <ac:spMkLst>
            <pc:docMk/>
            <pc:sldMk cId="3425871908" sldId="633"/>
            <ac:spMk id="4" creationId="{0F60ECEE-0629-4140-B5FC-A48EC321986E}"/>
          </ac:spMkLst>
        </pc:spChg>
        <pc:grpChg chg="add mod">
          <ac:chgData name="Ella Vetter" userId="c6918cf5-f6c0-43cc-8499-a1f635017de9" providerId="ADAL" clId="{1E532CF4-1B2C-4F24-A498-BBB09BB13F7D}" dt="2020-09-30T21:48:05.986" v="3861" actId="1076"/>
          <ac:grpSpMkLst>
            <pc:docMk/>
            <pc:sldMk cId="3425871908" sldId="633"/>
            <ac:grpSpMk id="9" creationId="{1B7D7E6F-A785-447A-865B-0592507AD229}"/>
          </ac:grpSpMkLst>
        </pc:grpChg>
        <pc:picChg chg="add mod modCrop">
          <ac:chgData name="Ella Vetter" userId="c6918cf5-f6c0-43cc-8499-a1f635017de9" providerId="ADAL" clId="{1E532CF4-1B2C-4F24-A498-BBB09BB13F7D}" dt="2020-09-30T21:39:30.296" v="3613" actId="164"/>
          <ac:picMkLst>
            <pc:docMk/>
            <pc:sldMk cId="3425871908" sldId="633"/>
            <ac:picMk id="6" creationId="{D201B344-7E9D-4120-9B1C-16E2E82DDD9A}"/>
          </ac:picMkLst>
        </pc:picChg>
        <pc:picChg chg="add mod modCrop">
          <ac:chgData name="Ella Vetter" userId="c6918cf5-f6c0-43cc-8499-a1f635017de9" providerId="ADAL" clId="{1E532CF4-1B2C-4F24-A498-BBB09BB13F7D}" dt="2020-09-30T21:39:30.296" v="3613" actId="164"/>
          <ac:picMkLst>
            <pc:docMk/>
            <pc:sldMk cId="3425871908" sldId="633"/>
            <ac:picMk id="8" creationId="{BF43A0CC-02B3-45B5-A265-084F3FC42DB1}"/>
          </ac:picMkLst>
        </pc:picChg>
      </pc:sldChg>
      <pc:sldChg chg="addSp delSp modSp add mod">
        <pc:chgData name="Ella Vetter" userId="c6918cf5-f6c0-43cc-8499-a1f635017de9" providerId="ADAL" clId="{1E532CF4-1B2C-4F24-A498-BBB09BB13F7D}" dt="2020-09-30T21:53:50.642" v="3870" actId="13926"/>
        <pc:sldMkLst>
          <pc:docMk/>
          <pc:sldMk cId="3891200231" sldId="634"/>
        </pc:sldMkLst>
        <pc:spChg chg="mod">
          <ac:chgData name="Ella Vetter" userId="c6918cf5-f6c0-43cc-8499-a1f635017de9" providerId="ADAL" clId="{1E532CF4-1B2C-4F24-A498-BBB09BB13F7D}" dt="2020-09-30T21:53:50.642" v="3870" actId="13926"/>
          <ac:spMkLst>
            <pc:docMk/>
            <pc:sldMk cId="3891200231" sldId="634"/>
            <ac:spMk id="2" creationId="{8DADD03C-0FEC-48C2-86D2-B34964DD623C}"/>
          </ac:spMkLst>
        </pc:spChg>
        <pc:spChg chg="del">
          <ac:chgData name="Ella Vetter" userId="c6918cf5-f6c0-43cc-8499-a1f635017de9" providerId="ADAL" clId="{1E532CF4-1B2C-4F24-A498-BBB09BB13F7D}" dt="2020-09-30T21:40:05.814" v="3617" actId="478"/>
          <ac:spMkLst>
            <pc:docMk/>
            <pc:sldMk cId="3891200231" sldId="634"/>
            <ac:spMk id="3" creationId="{4B64FD98-B7B7-485F-8A9A-B1BAB6061E20}"/>
          </ac:spMkLst>
        </pc:spChg>
        <pc:spChg chg="add mod">
          <ac:chgData name="Ella Vetter" userId="c6918cf5-f6c0-43cc-8499-a1f635017de9" providerId="ADAL" clId="{1E532CF4-1B2C-4F24-A498-BBB09BB13F7D}" dt="2020-09-30T21:41:04.461" v="3687" actId="20577"/>
          <ac:spMkLst>
            <pc:docMk/>
            <pc:sldMk cId="3891200231" sldId="634"/>
            <ac:spMk id="4" creationId="{6E3A444D-8B65-4C13-BEE8-8B4ABE0E217E}"/>
          </ac:spMkLst>
        </pc:spChg>
        <pc:picChg chg="add mod">
          <ac:chgData name="Ella Vetter" userId="c6918cf5-f6c0-43cc-8499-a1f635017de9" providerId="ADAL" clId="{1E532CF4-1B2C-4F24-A498-BBB09BB13F7D}" dt="2020-09-30T21:49:02.627" v="3865" actId="208"/>
          <ac:picMkLst>
            <pc:docMk/>
            <pc:sldMk cId="3891200231" sldId="634"/>
            <ac:picMk id="6" creationId="{48181543-010A-443C-A802-870F9B32163C}"/>
          </ac:picMkLst>
        </pc:picChg>
        <pc:picChg chg="add mod">
          <ac:chgData name="Ella Vetter" userId="c6918cf5-f6c0-43cc-8499-a1f635017de9" providerId="ADAL" clId="{1E532CF4-1B2C-4F24-A498-BBB09BB13F7D}" dt="2020-09-30T21:49:35.101" v="3869" actId="108"/>
          <ac:picMkLst>
            <pc:docMk/>
            <pc:sldMk cId="3891200231" sldId="634"/>
            <ac:picMk id="8" creationId="{2996C056-6168-466E-B9A9-93A434FC399F}"/>
          </ac:picMkLst>
        </pc:picChg>
      </pc:sldChg>
      <pc:sldChg chg="add del">
        <pc:chgData name="Ella Vetter" userId="c6918cf5-f6c0-43cc-8499-a1f635017de9" providerId="ADAL" clId="{1E532CF4-1B2C-4F24-A498-BBB09BB13F7D}" dt="2020-09-30T21:45:03.708" v="3857" actId="47"/>
        <pc:sldMkLst>
          <pc:docMk/>
          <pc:sldMk cId="2780170513" sldId="635"/>
        </pc:sldMkLst>
      </pc:sldChg>
      <pc:sldChg chg="add del">
        <pc:chgData name="Ella Vetter" userId="c6918cf5-f6c0-43cc-8499-a1f635017de9" providerId="ADAL" clId="{1E532CF4-1B2C-4F24-A498-BBB09BB13F7D}" dt="2020-09-30T21:45:04.453" v="3858" actId="47"/>
        <pc:sldMkLst>
          <pc:docMk/>
          <pc:sldMk cId="2152927829" sldId="636"/>
        </pc:sldMkLst>
      </pc:sldChg>
      <pc:sldChg chg="addSp delSp modSp add mod">
        <pc:chgData name="Ella Vetter" userId="c6918cf5-f6c0-43cc-8499-a1f635017de9" providerId="ADAL" clId="{1E532CF4-1B2C-4F24-A498-BBB09BB13F7D}" dt="2020-09-30T22:08:14.977" v="4071" actId="20577"/>
        <pc:sldMkLst>
          <pc:docMk/>
          <pc:sldMk cId="2520120397" sldId="637"/>
        </pc:sldMkLst>
        <pc:spChg chg="mod">
          <ac:chgData name="Ella Vetter" userId="c6918cf5-f6c0-43cc-8499-a1f635017de9" providerId="ADAL" clId="{1E532CF4-1B2C-4F24-A498-BBB09BB13F7D}" dt="2020-09-30T22:08:11.539" v="4070" actId="13926"/>
          <ac:spMkLst>
            <pc:docMk/>
            <pc:sldMk cId="2520120397" sldId="637"/>
            <ac:spMk id="2" creationId="{A0156B7B-178A-4850-ABFC-AB2E3C52C83C}"/>
          </ac:spMkLst>
        </pc:spChg>
        <pc:spChg chg="mod">
          <ac:chgData name="Ella Vetter" userId="c6918cf5-f6c0-43cc-8499-a1f635017de9" providerId="ADAL" clId="{1E532CF4-1B2C-4F24-A498-BBB09BB13F7D}" dt="2020-09-30T22:08:14.977" v="4071" actId="20577"/>
          <ac:spMkLst>
            <pc:docMk/>
            <pc:sldMk cId="2520120397" sldId="637"/>
            <ac:spMk id="4" creationId="{E67F6EB8-7EFF-4FFA-B2F7-88264B3094B6}"/>
          </ac:spMkLst>
        </pc:spChg>
        <pc:picChg chg="del">
          <ac:chgData name="Ella Vetter" userId="c6918cf5-f6c0-43cc-8499-a1f635017de9" providerId="ADAL" clId="{1E532CF4-1B2C-4F24-A498-BBB09BB13F7D}" dt="2020-09-30T21:41:26.054" v="3691" actId="478"/>
          <ac:picMkLst>
            <pc:docMk/>
            <pc:sldMk cId="2520120397" sldId="637"/>
            <ac:picMk id="5" creationId="{DD867A90-5B14-4FD2-96D0-29AAC53955DE}"/>
          </ac:picMkLst>
        </pc:picChg>
        <pc:picChg chg="add mod">
          <ac:chgData name="Ella Vetter" userId="c6918cf5-f6c0-43cc-8499-a1f635017de9" providerId="ADAL" clId="{1E532CF4-1B2C-4F24-A498-BBB09BB13F7D}" dt="2020-09-30T22:08:09.159" v="4069" actId="14100"/>
          <ac:picMkLst>
            <pc:docMk/>
            <pc:sldMk cId="2520120397" sldId="637"/>
            <ac:picMk id="6" creationId="{0896EF60-5AB0-4C1A-BBC4-63C40B311BBC}"/>
          </ac:picMkLst>
        </pc:picChg>
      </pc:sldChg>
      <pc:sldChg chg="modSp add mod">
        <pc:chgData name="Ella Vetter" userId="c6918cf5-f6c0-43cc-8499-a1f635017de9" providerId="ADAL" clId="{1E532CF4-1B2C-4F24-A498-BBB09BB13F7D}" dt="2020-09-30T23:20:21.698" v="4991" actId="403"/>
        <pc:sldMkLst>
          <pc:docMk/>
          <pc:sldMk cId="2213345655" sldId="638"/>
        </pc:sldMkLst>
        <pc:spChg chg="mod">
          <ac:chgData name="Ella Vetter" userId="c6918cf5-f6c0-43cc-8499-a1f635017de9" providerId="ADAL" clId="{1E532CF4-1B2C-4F24-A498-BBB09BB13F7D}" dt="2020-09-30T22:07:45.659" v="4066" actId="13926"/>
          <ac:spMkLst>
            <pc:docMk/>
            <pc:sldMk cId="2213345655" sldId="638"/>
            <ac:spMk id="2" creationId="{D3AAB2EE-0195-4DE4-A2A2-56D1284C0C8F}"/>
          </ac:spMkLst>
        </pc:spChg>
        <pc:spChg chg="mod">
          <ac:chgData name="Ella Vetter" userId="c6918cf5-f6c0-43cc-8499-a1f635017de9" providerId="ADAL" clId="{1E532CF4-1B2C-4F24-A498-BBB09BB13F7D}" dt="2020-09-30T23:20:21.698" v="4991" actId="403"/>
          <ac:spMkLst>
            <pc:docMk/>
            <pc:sldMk cId="2213345655" sldId="638"/>
            <ac:spMk id="5" creationId="{06AD39AE-BD7C-40C0-A8B4-33D271142477}"/>
          </ac:spMkLst>
        </pc:spChg>
        <pc:graphicFrameChg chg="mod modGraphic">
          <ac:chgData name="Ella Vetter" userId="c6918cf5-f6c0-43cc-8499-a1f635017de9" providerId="ADAL" clId="{1E532CF4-1B2C-4F24-A498-BBB09BB13F7D}" dt="2020-09-30T22:07:31.957" v="4062" actId="1076"/>
          <ac:graphicFrameMkLst>
            <pc:docMk/>
            <pc:sldMk cId="2213345655" sldId="638"/>
            <ac:graphicFrameMk id="4" creationId="{0ABE1DC7-5098-41D5-B99E-15D9EA52B348}"/>
          </ac:graphicFrameMkLst>
        </pc:graphicFrameChg>
      </pc:sldChg>
      <pc:sldChg chg="addSp modSp add mod">
        <pc:chgData name="Ella Vetter" userId="c6918cf5-f6c0-43cc-8499-a1f635017de9" providerId="ADAL" clId="{1E532CF4-1B2C-4F24-A498-BBB09BB13F7D}" dt="2020-09-30T22:14:35.310" v="4287" actId="121"/>
        <pc:sldMkLst>
          <pc:docMk/>
          <pc:sldMk cId="1329098116" sldId="639"/>
        </pc:sldMkLst>
        <pc:spChg chg="mod">
          <ac:chgData name="Ella Vetter" userId="c6918cf5-f6c0-43cc-8499-a1f635017de9" providerId="ADAL" clId="{1E532CF4-1B2C-4F24-A498-BBB09BB13F7D}" dt="2020-09-30T22:14:16.794" v="4282" actId="13926"/>
          <ac:spMkLst>
            <pc:docMk/>
            <pc:sldMk cId="1329098116" sldId="639"/>
            <ac:spMk id="2" creationId="{A0156B7B-178A-4850-ABFC-AB2E3C52C83C}"/>
          </ac:spMkLst>
        </pc:spChg>
        <pc:spChg chg="mod">
          <ac:chgData name="Ella Vetter" userId="c6918cf5-f6c0-43cc-8499-a1f635017de9" providerId="ADAL" clId="{1E532CF4-1B2C-4F24-A498-BBB09BB13F7D}" dt="2020-09-30T22:14:35.310" v="4287" actId="121"/>
          <ac:spMkLst>
            <pc:docMk/>
            <pc:sldMk cId="1329098116" sldId="639"/>
            <ac:spMk id="4" creationId="{E67F6EB8-7EFF-4FFA-B2F7-88264B3094B6}"/>
          </ac:spMkLst>
        </pc:spChg>
        <pc:picChg chg="add mod">
          <ac:chgData name="Ella Vetter" userId="c6918cf5-f6c0-43cc-8499-a1f635017de9" providerId="ADAL" clId="{1E532CF4-1B2C-4F24-A498-BBB09BB13F7D}" dt="2020-09-30T22:14:19.475" v="4284" actId="1036"/>
          <ac:picMkLst>
            <pc:docMk/>
            <pc:sldMk cId="1329098116" sldId="639"/>
            <ac:picMk id="5" creationId="{5B26F70F-0FE7-4011-90A5-7BD9A9CBDF79}"/>
          </ac:picMkLst>
        </pc:picChg>
      </pc:sldChg>
      <pc:sldChg chg="modSp add del mod">
        <pc:chgData name="Ella Vetter" userId="c6918cf5-f6c0-43cc-8499-a1f635017de9" providerId="ADAL" clId="{1E532CF4-1B2C-4F24-A498-BBB09BB13F7D}" dt="2020-09-30T22:14:23.956" v="4285" actId="47"/>
        <pc:sldMkLst>
          <pc:docMk/>
          <pc:sldMk cId="3310106556" sldId="640"/>
        </pc:sldMkLst>
        <pc:spChg chg="mod">
          <ac:chgData name="Ella Vetter" userId="c6918cf5-f6c0-43cc-8499-a1f635017de9" providerId="ADAL" clId="{1E532CF4-1B2C-4F24-A498-BBB09BB13F7D}" dt="2020-09-30T21:42:05.517" v="3703" actId="20577"/>
          <ac:spMkLst>
            <pc:docMk/>
            <pc:sldMk cId="3310106556" sldId="640"/>
            <ac:spMk id="5" creationId="{06AD39AE-BD7C-40C0-A8B4-33D271142477}"/>
          </ac:spMkLst>
        </pc:spChg>
      </pc:sldChg>
      <pc:sldChg chg="addSp modSp add mod">
        <pc:chgData name="Ella Vetter" userId="c6918cf5-f6c0-43cc-8499-a1f635017de9" providerId="ADAL" clId="{1E532CF4-1B2C-4F24-A498-BBB09BB13F7D}" dt="2020-09-30T22:17:38.741" v="4338" actId="13926"/>
        <pc:sldMkLst>
          <pc:docMk/>
          <pc:sldMk cId="3300589795" sldId="641"/>
        </pc:sldMkLst>
        <pc:spChg chg="mod">
          <ac:chgData name="Ella Vetter" userId="c6918cf5-f6c0-43cc-8499-a1f635017de9" providerId="ADAL" clId="{1E532CF4-1B2C-4F24-A498-BBB09BB13F7D}" dt="2020-09-30T22:17:38.741" v="4338" actId="13926"/>
          <ac:spMkLst>
            <pc:docMk/>
            <pc:sldMk cId="3300589795" sldId="641"/>
            <ac:spMk id="2" creationId="{A0156B7B-178A-4850-ABFC-AB2E3C52C83C}"/>
          </ac:spMkLst>
        </pc:spChg>
        <pc:spChg chg="mod">
          <ac:chgData name="Ella Vetter" userId="c6918cf5-f6c0-43cc-8499-a1f635017de9" providerId="ADAL" clId="{1E532CF4-1B2C-4F24-A498-BBB09BB13F7D}" dt="2020-09-30T22:16:07.370" v="4327" actId="20578"/>
          <ac:spMkLst>
            <pc:docMk/>
            <pc:sldMk cId="3300589795" sldId="641"/>
            <ac:spMk id="4" creationId="{E67F6EB8-7EFF-4FFA-B2F7-88264B3094B6}"/>
          </ac:spMkLst>
        </pc:spChg>
        <pc:picChg chg="add mod">
          <ac:chgData name="Ella Vetter" userId="c6918cf5-f6c0-43cc-8499-a1f635017de9" providerId="ADAL" clId="{1E532CF4-1B2C-4F24-A498-BBB09BB13F7D}" dt="2020-09-30T22:17:22.644" v="4337" actId="1036"/>
          <ac:picMkLst>
            <pc:docMk/>
            <pc:sldMk cId="3300589795" sldId="641"/>
            <ac:picMk id="5" creationId="{04E92881-1186-4F1F-B3B3-92FB5FEB2C64}"/>
          </ac:picMkLst>
        </pc:picChg>
      </pc:sldChg>
      <pc:sldChg chg="modSp add del mod">
        <pc:chgData name="Ella Vetter" userId="c6918cf5-f6c0-43cc-8499-a1f635017de9" providerId="ADAL" clId="{1E532CF4-1B2C-4F24-A498-BBB09BB13F7D}" dt="2020-09-30T22:15:10.291" v="4309" actId="47"/>
        <pc:sldMkLst>
          <pc:docMk/>
          <pc:sldMk cId="3446901069" sldId="642"/>
        </pc:sldMkLst>
        <pc:spChg chg="mod">
          <ac:chgData name="Ella Vetter" userId="c6918cf5-f6c0-43cc-8499-a1f635017de9" providerId="ADAL" clId="{1E532CF4-1B2C-4F24-A498-BBB09BB13F7D}" dt="2020-09-30T21:42:22.092" v="3715" actId="20577"/>
          <ac:spMkLst>
            <pc:docMk/>
            <pc:sldMk cId="3446901069" sldId="642"/>
            <ac:spMk id="5" creationId="{06AD39AE-BD7C-40C0-A8B4-33D271142477}"/>
          </ac:spMkLst>
        </pc:spChg>
      </pc:sldChg>
      <pc:sldChg chg="addSp modSp add mod">
        <pc:chgData name="Ella Vetter" userId="c6918cf5-f6c0-43cc-8499-a1f635017de9" providerId="ADAL" clId="{1E532CF4-1B2C-4F24-A498-BBB09BB13F7D}" dt="2020-09-30T23:20:40.375" v="4994" actId="20577"/>
        <pc:sldMkLst>
          <pc:docMk/>
          <pc:sldMk cId="4192266952" sldId="643"/>
        </pc:sldMkLst>
        <pc:spChg chg="mod">
          <ac:chgData name="Ella Vetter" userId="c6918cf5-f6c0-43cc-8499-a1f635017de9" providerId="ADAL" clId="{1E532CF4-1B2C-4F24-A498-BBB09BB13F7D}" dt="2020-09-30T22:19:31.832" v="4345" actId="13926"/>
          <ac:spMkLst>
            <pc:docMk/>
            <pc:sldMk cId="4192266952" sldId="643"/>
            <ac:spMk id="2" creationId="{A0156B7B-178A-4850-ABFC-AB2E3C52C83C}"/>
          </ac:spMkLst>
        </pc:spChg>
        <pc:spChg chg="mod">
          <ac:chgData name="Ella Vetter" userId="c6918cf5-f6c0-43cc-8499-a1f635017de9" providerId="ADAL" clId="{1E532CF4-1B2C-4F24-A498-BBB09BB13F7D}" dt="2020-09-30T23:20:40.375" v="4994" actId="20577"/>
          <ac:spMkLst>
            <pc:docMk/>
            <pc:sldMk cId="4192266952" sldId="643"/>
            <ac:spMk id="4" creationId="{E67F6EB8-7EFF-4FFA-B2F7-88264B3094B6}"/>
          </ac:spMkLst>
        </pc:spChg>
        <pc:picChg chg="add mod">
          <ac:chgData name="Ella Vetter" userId="c6918cf5-f6c0-43cc-8499-a1f635017de9" providerId="ADAL" clId="{1E532CF4-1B2C-4F24-A498-BBB09BB13F7D}" dt="2020-09-30T22:19:28.302" v="4344" actId="1036"/>
          <ac:picMkLst>
            <pc:docMk/>
            <pc:sldMk cId="4192266952" sldId="643"/>
            <ac:picMk id="5" creationId="{05795A10-CDA1-4886-B99B-00C577D08193}"/>
          </ac:picMkLst>
        </pc:picChg>
      </pc:sldChg>
      <pc:sldChg chg="modSp add mod">
        <pc:chgData name="Ella Vetter" userId="c6918cf5-f6c0-43cc-8499-a1f635017de9" providerId="ADAL" clId="{1E532CF4-1B2C-4F24-A498-BBB09BB13F7D}" dt="2020-09-30T23:20:49.529" v="5002" actId="1036"/>
        <pc:sldMkLst>
          <pc:docMk/>
          <pc:sldMk cId="3537292077" sldId="644"/>
        </pc:sldMkLst>
        <pc:spChg chg="mod">
          <ac:chgData name="Ella Vetter" userId="c6918cf5-f6c0-43cc-8499-a1f635017de9" providerId="ADAL" clId="{1E532CF4-1B2C-4F24-A498-BBB09BB13F7D}" dt="2020-09-30T23:09:16.228" v="4719" actId="13926"/>
          <ac:spMkLst>
            <pc:docMk/>
            <pc:sldMk cId="3537292077" sldId="644"/>
            <ac:spMk id="2" creationId="{D3AAB2EE-0195-4DE4-A2A2-56D1284C0C8F}"/>
          </ac:spMkLst>
        </pc:spChg>
        <pc:spChg chg="mod">
          <ac:chgData name="Ella Vetter" userId="c6918cf5-f6c0-43cc-8499-a1f635017de9" providerId="ADAL" clId="{1E532CF4-1B2C-4F24-A498-BBB09BB13F7D}" dt="2020-09-30T23:20:46.257" v="4999" actId="403"/>
          <ac:spMkLst>
            <pc:docMk/>
            <pc:sldMk cId="3537292077" sldId="644"/>
            <ac:spMk id="5" creationId="{06AD39AE-BD7C-40C0-A8B4-33D271142477}"/>
          </ac:spMkLst>
        </pc:spChg>
        <pc:graphicFrameChg chg="mod modGraphic">
          <ac:chgData name="Ella Vetter" userId="c6918cf5-f6c0-43cc-8499-a1f635017de9" providerId="ADAL" clId="{1E532CF4-1B2C-4F24-A498-BBB09BB13F7D}" dt="2020-09-30T23:20:49.529" v="5002" actId="1036"/>
          <ac:graphicFrameMkLst>
            <pc:docMk/>
            <pc:sldMk cId="3537292077" sldId="644"/>
            <ac:graphicFrameMk id="4" creationId="{0ABE1DC7-5098-41D5-B99E-15D9EA52B348}"/>
          </ac:graphicFrameMkLst>
        </pc:graphicFrameChg>
      </pc:sldChg>
      <pc:sldChg chg="addSp modSp add mod">
        <pc:chgData name="Ella Vetter" userId="c6918cf5-f6c0-43cc-8499-a1f635017de9" providerId="ADAL" clId="{1E532CF4-1B2C-4F24-A498-BBB09BB13F7D}" dt="2020-09-30T23:21:15.540" v="5021" actId="20577"/>
        <pc:sldMkLst>
          <pc:docMk/>
          <pc:sldMk cId="1304847919" sldId="645"/>
        </pc:sldMkLst>
        <pc:spChg chg="mod">
          <ac:chgData name="Ella Vetter" userId="c6918cf5-f6c0-43cc-8499-a1f635017de9" providerId="ADAL" clId="{1E532CF4-1B2C-4F24-A498-BBB09BB13F7D}" dt="2020-09-30T23:15:09.920" v="4950" actId="13926"/>
          <ac:spMkLst>
            <pc:docMk/>
            <pc:sldMk cId="1304847919" sldId="645"/>
            <ac:spMk id="2" creationId="{A0156B7B-178A-4850-ABFC-AB2E3C52C83C}"/>
          </ac:spMkLst>
        </pc:spChg>
        <pc:spChg chg="mod">
          <ac:chgData name="Ella Vetter" userId="c6918cf5-f6c0-43cc-8499-a1f635017de9" providerId="ADAL" clId="{1E532CF4-1B2C-4F24-A498-BBB09BB13F7D}" dt="2020-09-30T23:21:15.540" v="5021" actId="20577"/>
          <ac:spMkLst>
            <pc:docMk/>
            <pc:sldMk cId="1304847919" sldId="645"/>
            <ac:spMk id="4" creationId="{E67F6EB8-7EFF-4FFA-B2F7-88264B3094B6}"/>
          </ac:spMkLst>
        </pc:spChg>
        <pc:picChg chg="add mod">
          <ac:chgData name="Ella Vetter" userId="c6918cf5-f6c0-43cc-8499-a1f635017de9" providerId="ADAL" clId="{1E532CF4-1B2C-4F24-A498-BBB09BB13F7D}" dt="2020-09-30T23:15:07.567" v="4949" actId="1036"/>
          <ac:picMkLst>
            <pc:docMk/>
            <pc:sldMk cId="1304847919" sldId="645"/>
            <ac:picMk id="5" creationId="{C0CB8E97-3BCA-477E-B91F-69750F203287}"/>
          </ac:picMkLst>
        </pc:picChg>
      </pc:sldChg>
      <pc:sldChg chg="modSp add mod">
        <pc:chgData name="Ella Vetter" userId="c6918cf5-f6c0-43cc-8499-a1f635017de9" providerId="ADAL" clId="{1E532CF4-1B2C-4F24-A498-BBB09BB13F7D}" dt="2020-09-30T23:21:20.010" v="5023" actId="403"/>
        <pc:sldMkLst>
          <pc:docMk/>
          <pc:sldMk cId="2106658338" sldId="646"/>
        </pc:sldMkLst>
        <pc:spChg chg="mod">
          <ac:chgData name="Ella Vetter" userId="c6918cf5-f6c0-43cc-8499-a1f635017de9" providerId="ADAL" clId="{1E532CF4-1B2C-4F24-A498-BBB09BB13F7D}" dt="2020-09-30T23:15:12.981" v="4951" actId="13926"/>
          <ac:spMkLst>
            <pc:docMk/>
            <pc:sldMk cId="2106658338" sldId="646"/>
            <ac:spMk id="2" creationId="{D3AAB2EE-0195-4DE4-A2A2-56D1284C0C8F}"/>
          </ac:spMkLst>
        </pc:spChg>
        <pc:spChg chg="mod">
          <ac:chgData name="Ella Vetter" userId="c6918cf5-f6c0-43cc-8499-a1f635017de9" providerId="ADAL" clId="{1E532CF4-1B2C-4F24-A498-BBB09BB13F7D}" dt="2020-09-30T23:21:20.010" v="5023" actId="403"/>
          <ac:spMkLst>
            <pc:docMk/>
            <pc:sldMk cId="2106658338" sldId="646"/>
            <ac:spMk id="5" creationId="{06AD39AE-BD7C-40C0-A8B4-33D271142477}"/>
          </ac:spMkLst>
        </pc:spChg>
        <pc:graphicFrameChg chg="mod modGraphic">
          <ac:chgData name="Ella Vetter" userId="c6918cf5-f6c0-43cc-8499-a1f635017de9" providerId="ADAL" clId="{1E532CF4-1B2C-4F24-A498-BBB09BB13F7D}" dt="2020-09-30T23:14:40.146" v="4934" actId="1036"/>
          <ac:graphicFrameMkLst>
            <pc:docMk/>
            <pc:sldMk cId="2106658338" sldId="646"/>
            <ac:graphicFrameMk id="4" creationId="{0ABE1DC7-5098-41D5-B99E-15D9EA52B348}"/>
          </ac:graphicFrameMkLst>
        </pc:graphicFrameChg>
      </pc:sldChg>
      <pc:sldChg chg="addSp delSp modSp add mod">
        <pc:chgData name="Ella Vetter" userId="c6918cf5-f6c0-43cc-8499-a1f635017de9" providerId="ADAL" clId="{1E532CF4-1B2C-4F24-A498-BBB09BB13F7D}" dt="2020-09-30T23:21:46.472" v="5033" actId="255"/>
        <pc:sldMkLst>
          <pc:docMk/>
          <pc:sldMk cId="2347852597" sldId="647"/>
        </pc:sldMkLst>
        <pc:spChg chg="mod">
          <ac:chgData name="Ella Vetter" userId="c6918cf5-f6c0-43cc-8499-a1f635017de9" providerId="ADAL" clId="{1E532CF4-1B2C-4F24-A498-BBB09BB13F7D}" dt="2020-09-30T23:16:00.075" v="4955" actId="13926"/>
          <ac:spMkLst>
            <pc:docMk/>
            <pc:sldMk cId="2347852597" sldId="647"/>
            <ac:spMk id="2" creationId="{A0156B7B-178A-4850-ABFC-AB2E3C52C83C}"/>
          </ac:spMkLst>
        </pc:spChg>
        <pc:spChg chg="mod">
          <ac:chgData name="Ella Vetter" userId="c6918cf5-f6c0-43cc-8499-a1f635017de9" providerId="ADAL" clId="{1E532CF4-1B2C-4F24-A498-BBB09BB13F7D}" dt="2020-09-30T23:21:46.472" v="5033" actId="255"/>
          <ac:spMkLst>
            <pc:docMk/>
            <pc:sldMk cId="2347852597" sldId="647"/>
            <ac:spMk id="7" creationId="{28BAEE30-0BBE-4B78-AB19-E58DA5F0CF74}"/>
          </ac:spMkLst>
        </pc:spChg>
        <pc:picChg chg="add mod">
          <ac:chgData name="Ella Vetter" userId="c6918cf5-f6c0-43cc-8499-a1f635017de9" providerId="ADAL" clId="{1E532CF4-1B2C-4F24-A498-BBB09BB13F7D}" dt="2020-09-30T23:15:57.174" v="4954" actId="1076"/>
          <ac:picMkLst>
            <pc:docMk/>
            <pc:sldMk cId="2347852597" sldId="647"/>
            <ac:picMk id="4" creationId="{E0D6F312-27D4-4ACE-BDF6-40126D920443}"/>
          </ac:picMkLst>
        </pc:picChg>
        <pc:picChg chg="add mod">
          <ac:chgData name="Ella Vetter" userId="c6918cf5-f6c0-43cc-8499-a1f635017de9" providerId="ADAL" clId="{1E532CF4-1B2C-4F24-A498-BBB09BB13F7D}" dt="2020-09-30T23:16:37.469" v="4961" actId="14100"/>
          <ac:picMkLst>
            <pc:docMk/>
            <pc:sldMk cId="2347852597" sldId="647"/>
            <ac:picMk id="6" creationId="{4EB17869-1510-422B-8705-89541A122C57}"/>
          </ac:picMkLst>
        </pc:picChg>
        <pc:picChg chg="del">
          <ac:chgData name="Ella Vetter" userId="c6918cf5-f6c0-43cc-8499-a1f635017de9" providerId="ADAL" clId="{1E532CF4-1B2C-4F24-A498-BBB09BB13F7D}" dt="2020-09-30T21:43:31.043" v="3757" actId="478"/>
          <ac:picMkLst>
            <pc:docMk/>
            <pc:sldMk cId="2347852597" sldId="647"/>
            <ac:picMk id="9" creationId="{65D0637B-8930-4D82-902A-E5CE1704A283}"/>
          </ac:picMkLst>
        </pc:picChg>
        <pc:picChg chg="del">
          <ac:chgData name="Ella Vetter" userId="c6918cf5-f6c0-43cc-8499-a1f635017de9" providerId="ADAL" clId="{1E532CF4-1B2C-4F24-A498-BBB09BB13F7D}" dt="2020-09-30T21:43:34.691" v="3758" actId="478"/>
          <ac:picMkLst>
            <pc:docMk/>
            <pc:sldMk cId="2347852597" sldId="647"/>
            <ac:picMk id="11" creationId="{732FD491-0777-4C84-BCD8-C6A7AB71B6FC}"/>
          </ac:picMkLst>
        </pc:picChg>
      </pc:sldChg>
      <pc:sldChg chg="addSp delSp modSp add mod">
        <pc:chgData name="Ella Vetter" userId="c6918cf5-f6c0-43cc-8499-a1f635017de9" providerId="ADAL" clId="{1E532CF4-1B2C-4F24-A498-BBB09BB13F7D}" dt="2020-09-30T23:17:34.274" v="4965" actId="13926"/>
        <pc:sldMkLst>
          <pc:docMk/>
          <pc:sldMk cId="3533395182" sldId="648"/>
        </pc:sldMkLst>
        <pc:spChg chg="mod">
          <ac:chgData name="Ella Vetter" userId="c6918cf5-f6c0-43cc-8499-a1f635017de9" providerId="ADAL" clId="{1E532CF4-1B2C-4F24-A498-BBB09BB13F7D}" dt="2020-09-30T23:17:34.274" v="4965" actId="13926"/>
          <ac:spMkLst>
            <pc:docMk/>
            <pc:sldMk cId="3533395182" sldId="648"/>
            <ac:spMk id="2" creationId="{64025B87-DD24-437D-9DEB-E354EF3ECC69}"/>
          </ac:spMkLst>
        </pc:spChg>
        <pc:spChg chg="mod">
          <ac:chgData name="Ella Vetter" userId="c6918cf5-f6c0-43cc-8499-a1f635017de9" providerId="ADAL" clId="{1E532CF4-1B2C-4F24-A498-BBB09BB13F7D}" dt="2020-09-30T21:44:02.454" v="3787" actId="20577"/>
          <ac:spMkLst>
            <pc:docMk/>
            <pc:sldMk cId="3533395182" sldId="648"/>
            <ac:spMk id="4" creationId="{641CAE78-4F81-439D-9D5F-9E4800C0D48E}"/>
          </ac:spMkLst>
        </pc:spChg>
        <pc:picChg chg="add mod">
          <ac:chgData name="Ella Vetter" userId="c6918cf5-f6c0-43cc-8499-a1f635017de9" providerId="ADAL" clId="{1E532CF4-1B2C-4F24-A498-BBB09BB13F7D}" dt="2020-09-30T23:17:32.168" v="4964" actId="14100"/>
          <ac:picMkLst>
            <pc:docMk/>
            <pc:sldMk cId="3533395182" sldId="648"/>
            <ac:picMk id="5" creationId="{5D39D016-7AE4-4EF9-A1C9-4367769A78FC}"/>
          </ac:picMkLst>
        </pc:picChg>
        <pc:picChg chg="del">
          <ac:chgData name="Ella Vetter" userId="c6918cf5-f6c0-43cc-8499-a1f635017de9" providerId="ADAL" clId="{1E532CF4-1B2C-4F24-A498-BBB09BB13F7D}" dt="2020-09-30T21:44:00.635" v="3783" actId="478"/>
          <ac:picMkLst>
            <pc:docMk/>
            <pc:sldMk cId="3533395182" sldId="648"/>
            <ac:picMk id="6" creationId="{3AE2AADB-B102-4112-BCBC-5856CB86B732}"/>
          </ac:picMkLst>
        </pc:picChg>
      </pc:sldChg>
      <pc:sldChg chg="addSp delSp modSp add mod">
        <pc:chgData name="Ella Vetter" userId="c6918cf5-f6c0-43cc-8499-a1f635017de9" providerId="ADAL" clId="{1E532CF4-1B2C-4F24-A498-BBB09BB13F7D}" dt="2020-10-01T00:48:40.024" v="6178" actId="20577"/>
        <pc:sldMkLst>
          <pc:docMk/>
          <pc:sldMk cId="414864672" sldId="649"/>
        </pc:sldMkLst>
        <pc:spChg chg="mod">
          <ac:chgData name="Ella Vetter" userId="c6918cf5-f6c0-43cc-8499-a1f635017de9" providerId="ADAL" clId="{1E532CF4-1B2C-4F24-A498-BBB09BB13F7D}" dt="2020-09-30T23:19:58.588" v="4990" actId="13926"/>
          <ac:spMkLst>
            <pc:docMk/>
            <pc:sldMk cId="414864672" sldId="649"/>
            <ac:spMk id="2" creationId="{0FE57F0F-E4AC-4563-9393-83D252514EDD}"/>
          </ac:spMkLst>
        </pc:spChg>
        <pc:spChg chg="mod">
          <ac:chgData name="Ella Vetter" userId="c6918cf5-f6c0-43cc-8499-a1f635017de9" providerId="ADAL" clId="{1E532CF4-1B2C-4F24-A498-BBB09BB13F7D}" dt="2020-10-01T00:48:40.024" v="6178" actId="20577"/>
          <ac:spMkLst>
            <pc:docMk/>
            <pc:sldMk cId="414864672" sldId="649"/>
            <ac:spMk id="6" creationId="{4E064B8F-111E-4AA3-9B3A-3399D848B78A}"/>
          </ac:spMkLst>
        </pc:spChg>
        <pc:picChg chg="add mod">
          <ac:chgData name="Ella Vetter" userId="c6918cf5-f6c0-43cc-8499-a1f635017de9" providerId="ADAL" clId="{1E532CF4-1B2C-4F24-A498-BBB09BB13F7D}" dt="2020-09-30T23:22:09.253" v="5046" actId="1035"/>
          <ac:picMkLst>
            <pc:docMk/>
            <pc:sldMk cId="414864672" sldId="649"/>
            <ac:picMk id="4" creationId="{0F42EEAE-00E6-4153-AEF7-154DBCA80784}"/>
          </ac:picMkLst>
        </pc:picChg>
        <pc:picChg chg="del">
          <ac:chgData name="Ella Vetter" userId="c6918cf5-f6c0-43cc-8499-a1f635017de9" providerId="ADAL" clId="{1E532CF4-1B2C-4F24-A498-BBB09BB13F7D}" dt="2020-09-30T21:44:56" v="3855" actId="478"/>
          <ac:picMkLst>
            <pc:docMk/>
            <pc:sldMk cId="414864672" sldId="649"/>
            <ac:picMk id="17" creationId="{083CC97E-8436-4B3E-9FBC-D61F9557E08B}"/>
          </ac:picMkLst>
        </pc:picChg>
        <pc:picChg chg="del">
          <ac:chgData name="Ella Vetter" userId="c6918cf5-f6c0-43cc-8499-a1f635017de9" providerId="ADAL" clId="{1E532CF4-1B2C-4F24-A498-BBB09BB13F7D}" dt="2020-09-30T21:44:56" v="3855" actId="478"/>
          <ac:picMkLst>
            <pc:docMk/>
            <pc:sldMk cId="414864672" sldId="649"/>
            <ac:picMk id="19" creationId="{CD0B4160-CA15-4438-AEB3-FA06346DB8A6}"/>
          </ac:picMkLst>
        </pc:picChg>
        <pc:picChg chg="del">
          <ac:chgData name="Ella Vetter" userId="c6918cf5-f6c0-43cc-8499-a1f635017de9" providerId="ADAL" clId="{1E532CF4-1B2C-4F24-A498-BBB09BB13F7D}" dt="2020-09-30T21:44:56" v="3855" actId="478"/>
          <ac:picMkLst>
            <pc:docMk/>
            <pc:sldMk cId="414864672" sldId="649"/>
            <ac:picMk id="21" creationId="{21F97047-1A06-4B2D-9832-A20C8DF60116}"/>
          </ac:picMkLst>
        </pc:picChg>
      </pc:sldChg>
      <pc:sldChg chg="addSp delSp modSp add mod">
        <pc:chgData name="Ella Vetter" userId="c6918cf5-f6c0-43cc-8499-a1f635017de9" providerId="ADAL" clId="{1E532CF4-1B2C-4F24-A498-BBB09BB13F7D}" dt="2020-09-30T23:22:15.560" v="5047" actId="255"/>
        <pc:sldMkLst>
          <pc:docMk/>
          <pc:sldMk cId="3741537255" sldId="650"/>
        </pc:sldMkLst>
        <pc:spChg chg="mod">
          <ac:chgData name="Ella Vetter" userId="c6918cf5-f6c0-43cc-8499-a1f635017de9" providerId="ADAL" clId="{1E532CF4-1B2C-4F24-A498-BBB09BB13F7D}" dt="2020-09-30T23:19:55.235" v="4989" actId="13926"/>
          <ac:spMkLst>
            <pc:docMk/>
            <pc:sldMk cId="3741537255" sldId="650"/>
            <ac:spMk id="2" creationId="{635A60B7-1CB7-4ABD-ADBD-8711EA1FDBFF}"/>
          </ac:spMkLst>
        </pc:spChg>
        <pc:spChg chg="mod">
          <ac:chgData name="Ella Vetter" userId="c6918cf5-f6c0-43cc-8499-a1f635017de9" providerId="ADAL" clId="{1E532CF4-1B2C-4F24-A498-BBB09BB13F7D}" dt="2020-09-30T23:22:15.560" v="5047" actId="255"/>
          <ac:spMkLst>
            <pc:docMk/>
            <pc:sldMk cId="3741537255" sldId="650"/>
            <ac:spMk id="4" creationId="{80CC79B9-BB64-4CC0-AB82-3DCEBD7B5E43}"/>
          </ac:spMkLst>
        </pc:spChg>
        <pc:picChg chg="del">
          <ac:chgData name="Ella Vetter" userId="c6918cf5-f6c0-43cc-8499-a1f635017de9" providerId="ADAL" clId="{1E532CF4-1B2C-4F24-A498-BBB09BB13F7D}" dt="2020-09-30T21:45:01.542" v="3856" actId="478"/>
          <ac:picMkLst>
            <pc:docMk/>
            <pc:sldMk cId="3741537255" sldId="650"/>
            <ac:picMk id="5" creationId="{EE6D5072-9DB9-4E5C-9DC2-72CAE31CE0CD}"/>
          </ac:picMkLst>
        </pc:picChg>
        <pc:picChg chg="add mod">
          <ac:chgData name="Ella Vetter" userId="c6918cf5-f6c0-43cc-8499-a1f635017de9" providerId="ADAL" clId="{1E532CF4-1B2C-4F24-A498-BBB09BB13F7D}" dt="2020-09-30T23:19:53.253" v="4988" actId="1076"/>
          <ac:picMkLst>
            <pc:docMk/>
            <pc:sldMk cId="3741537255" sldId="650"/>
            <ac:picMk id="6" creationId="{6D8C6C9C-6289-4F7F-B5B2-5BEAEB308253}"/>
          </ac:picMkLst>
        </pc:picChg>
      </pc:sldChg>
      <pc:sldChg chg="modSp add mod">
        <pc:chgData name="Ella Vetter" userId="c6918cf5-f6c0-43cc-8499-a1f635017de9" providerId="ADAL" clId="{1E532CF4-1B2C-4F24-A498-BBB09BB13F7D}" dt="2020-09-30T23:20:27.725" v="4992" actId="403"/>
        <pc:sldMkLst>
          <pc:docMk/>
          <pc:sldMk cId="1837527240" sldId="651"/>
        </pc:sldMkLst>
        <pc:spChg chg="mod">
          <ac:chgData name="Ella Vetter" userId="c6918cf5-f6c0-43cc-8499-a1f635017de9" providerId="ADAL" clId="{1E532CF4-1B2C-4F24-A498-BBB09BB13F7D}" dt="2020-09-30T22:07:41.467" v="4065" actId="13926"/>
          <ac:spMkLst>
            <pc:docMk/>
            <pc:sldMk cId="1837527240" sldId="651"/>
            <ac:spMk id="2" creationId="{D3AAB2EE-0195-4DE4-A2A2-56D1284C0C8F}"/>
          </ac:spMkLst>
        </pc:spChg>
        <pc:spChg chg="mod">
          <ac:chgData name="Ella Vetter" userId="c6918cf5-f6c0-43cc-8499-a1f635017de9" providerId="ADAL" clId="{1E532CF4-1B2C-4F24-A498-BBB09BB13F7D}" dt="2020-09-30T23:20:27.725" v="4992" actId="403"/>
          <ac:spMkLst>
            <pc:docMk/>
            <pc:sldMk cId="1837527240" sldId="651"/>
            <ac:spMk id="5" creationId="{06AD39AE-BD7C-40C0-A8B4-33D271142477}"/>
          </ac:spMkLst>
        </pc:spChg>
        <pc:graphicFrameChg chg="mod modGraphic">
          <ac:chgData name="Ella Vetter" userId="c6918cf5-f6c0-43cc-8499-a1f635017de9" providerId="ADAL" clId="{1E532CF4-1B2C-4F24-A498-BBB09BB13F7D}" dt="2020-09-30T22:20:47.758" v="4370"/>
          <ac:graphicFrameMkLst>
            <pc:docMk/>
            <pc:sldMk cId="1837527240" sldId="651"/>
            <ac:graphicFrameMk id="4" creationId="{0ABE1DC7-5098-41D5-B99E-15D9EA52B348}"/>
          </ac:graphicFrameMkLst>
        </pc:graphicFrameChg>
      </pc:sldChg>
      <pc:sldChg chg="modSp add mod">
        <pc:chgData name="Ella Vetter" userId="c6918cf5-f6c0-43cc-8499-a1f635017de9" providerId="ADAL" clId="{1E532CF4-1B2C-4F24-A498-BBB09BB13F7D}" dt="2020-09-30T23:20:58.372" v="5011" actId="1035"/>
        <pc:sldMkLst>
          <pc:docMk/>
          <pc:sldMk cId="1354907076" sldId="652"/>
        </pc:sldMkLst>
        <pc:spChg chg="mod">
          <ac:chgData name="Ella Vetter" userId="c6918cf5-f6c0-43cc-8499-a1f635017de9" providerId="ADAL" clId="{1E532CF4-1B2C-4F24-A498-BBB09BB13F7D}" dt="2020-09-30T23:09:24.421" v="4722" actId="13926"/>
          <ac:spMkLst>
            <pc:docMk/>
            <pc:sldMk cId="1354907076" sldId="652"/>
            <ac:spMk id="2" creationId="{D3AAB2EE-0195-4DE4-A2A2-56D1284C0C8F}"/>
          </ac:spMkLst>
        </pc:spChg>
        <pc:spChg chg="mod">
          <ac:chgData name="Ella Vetter" userId="c6918cf5-f6c0-43cc-8499-a1f635017de9" providerId="ADAL" clId="{1E532CF4-1B2C-4F24-A498-BBB09BB13F7D}" dt="2020-09-30T23:20:58.372" v="5011" actId="1035"/>
          <ac:spMkLst>
            <pc:docMk/>
            <pc:sldMk cId="1354907076" sldId="652"/>
            <ac:spMk id="5" creationId="{06AD39AE-BD7C-40C0-A8B4-33D271142477}"/>
          </ac:spMkLst>
        </pc:spChg>
        <pc:graphicFrameChg chg="mod modGraphic">
          <ac:chgData name="Ella Vetter" userId="c6918cf5-f6c0-43cc-8499-a1f635017de9" providerId="ADAL" clId="{1E532CF4-1B2C-4F24-A498-BBB09BB13F7D}" dt="2020-09-30T23:13:25.272" v="4890" actId="20577"/>
          <ac:graphicFrameMkLst>
            <pc:docMk/>
            <pc:sldMk cId="1354907076" sldId="652"/>
            <ac:graphicFrameMk id="4" creationId="{0ABE1DC7-5098-41D5-B99E-15D9EA52B348}"/>
          </ac:graphicFrameMkLst>
        </pc:graphicFrameChg>
      </pc:sldChg>
      <pc:sldChg chg="modSp add mod">
        <pc:chgData name="Ella Vetter" userId="c6918cf5-f6c0-43cc-8499-a1f635017de9" providerId="ADAL" clId="{1E532CF4-1B2C-4F24-A498-BBB09BB13F7D}" dt="2020-09-30T23:21:07.911" v="5016" actId="1035"/>
        <pc:sldMkLst>
          <pc:docMk/>
          <pc:sldMk cId="2863226500" sldId="653"/>
        </pc:sldMkLst>
        <pc:spChg chg="mod">
          <ac:chgData name="Ella Vetter" userId="c6918cf5-f6c0-43cc-8499-a1f635017de9" providerId="ADAL" clId="{1E532CF4-1B2C-4F24-A498-BBB09BB13F7D}" dt="2020-09-30T23:09:27.511" v="4723" actId="13926"/>
          <ac:spMkLst>
            <pc:docMk/>
            <pc:sldMk cId="2863226500" sldId="653"/>
            <ac:spMk id="2" creationId="{D3AAB2EE-0195-4DE4-A2A2-56D1284C0C8F}"/>
          </ac:spMkLst>
        </pc:spChg>
        <pc:spChg chg="mod">
          <ac:chgData name="Ella Vetter" userId="c6918cf5-f6c0-43cc-8499-a1f635017de9" providerId="ADAL" clId="{1E532CF4-1B2C-4F24-A498-BBB09BB13F7D}" dt="2020-09-30T23:21:07.911" v="5016" actId="1035"/>
          <ac:spMkLst>
            <pc:docMk/>
            <pc:sldMk cId="2863226500" sldId="653"/>
            <ac:spMk id="5" creationId="{06AD39AE-BD7C-40C0-A8B4-33D271142477}"/>
          </ac:spMkLst>
        </pc:spChg>
        <pc:graphicFrameChg chg="modGraphic">
          <ac:chgData name="Ella Vetter" userId="c6918cf5-f6c0-43cc-8499-a1f635017de9" providerId="ADAL" clId="{1E532CF4-1B2C-4F24-A498-BBB09BB13F7D}" dt="2020-09-30T23:09:29.114" v="4724" actId="14734"/>
          <ac:graphicFrameMkLst>
            <pc:docMk/>
            <pc:sldMk cId="2863226500" sldId="653"/>
            <ac:graphicFrameMk id="4" creationId="{0ABE1DC7-5098-41D5-B99E-15D9EA52B348}"/>
          </ac:graphicFrameMkLst>
        </pc:graphicFrameChg>
      </pc:sldChg>
      <pc:sldChg chg="addSp delSp modSp new mod modNotesTx">
        <pc:chgData name="Ella Vetter" userId="c6918cf5-f6c0-43cc-8499-a1f635017de9" providerId="ADAL" clId="{1E532CF4-1B2C-4F24-A498-BBB09BB13F7D}" dt="2020-09-30T23:36:16" v="5356" actId="13926"/>
        <pc:sldMkLst>
          <pc:docMk/>
          <pc:sldMk cId="867445686" sldId="654"/>
        </pc:sldMkLst>
        <pc:spChg chg="mod">
          <ac:chgData name="Ella Vetter" userId="c6918cf5-f6c0-43cc-8499-a1f635017de9" providerId="ADAL" clId="{1E532CF4-1B2C-4F24-A498-BBB09BB13F7D}" dt="2020-09-30T23:36:16" v="5356" actId="13926"/>
          <ac:spMkLst>
            <pc:docMk/>
            <pc:sldMk cId="867445686" sldId="654"/>
            <ac:spMk id="2" creationId="{5EC02983-808D-459A-B046-F9284F4638FC}"/>
          </ac:spMkLst>
        </pc:spChg>
        <pc:spChg chg="del">
          <ac:chgData name="Ella Vetter" userId="c6918cf5-f6c0-43cc-8499-a1f635017de9" providerId="ADAL" clId="{1E532CF4-1B2C-4F24-A498-BBB09BB13F7D}" dt="2020-09-30T23:31:21.575" v="5220" actId="478"/>
          <ac:spMkLst>
            <pc:docMk/>
            <pc:sldMk cId="867445686" sldId="654"/>
            <ac:spMk id="3" creationId="{6C788A4D-9514-4004-ABD4-A2D58453FBCF}"/>
          </ac:spMkLst>
        </pc:spChg>
        <pc:spChg chg="add mod">
          <ac:chgData name="Ella Vetter" userId="c6918cf5-f6c0-43cc-8499-a1f635017de9" providerId="ADAL" clId="{1E532CF4-1B2C-4F24-A498-BBB09BB13F7D}" dt="2020-09-30T23:35:52.426" v="5355" actId="1038"/>
          <ac:spMkLst>
            <pc:docMk/>
            <pc:sldMk cId="867445686" sldId="654"/>
            <ac:spMk id="4" creationId="{7956CDCD-DEA3-4F92-82C6-A498FFDCBEEF}"/>
          </ac:spMkLst>
        </pc:spChg>
        <pc:picChg chg="add mod">
          <ac:chgData name="Ella Vetter" userId="c6918cf5-f6c0-43cc-8499-a1f635017de9" providerId="ADAL" clId="{1E532CF4-1B2C-4F24-A498-BBB09BB13F7D}" dt="2020-09-30T23:35:33.406" v="5325" actId="1076"/>
          <ac:picMkLst>
            <pc:docMk/>
            <pc:sldMk cId="867445686" sldId="654"/>
            <ac:picMk id="6" creationId="{3F0BD124-0A20-4F83-8BCC-A91B2DF4CE2B}"/>
          </ac:picMkLst>
        </pc:picChg>
      </pc:sldChg>
      <pc:sldChg chg="addSp delSp modSp add mod">
        <pc:chgData name="Ella Vetter" userId="c6918cf5-f6c0-43cc-8499-a1f635017de9" providerId="ADAL" clId="{1E532CF4-1B2C-4F24-A498-BBB09BB13F7D}" dt="2020-10-01T00:04:53.603" v="5724" actId="20577"/>
        <pc:sldMkLst>
          <pc:docMk/>
          <pc:sldMk cId="1274952460" sldId="655"/>
        </pc:sldMkLst>
        <pc:spChg chg="mod">
          <ac:chgData name="Ella Vetter" userId="c6918cf5-f6c0-43cc-8499-a1f635017de9" providerId="ADAL" clId="{1E532CF4-1B2C-4F24-A498-BBB09BB13F7D}" dt="2020-09-30T23:48:21.124" v="5643" actId="13926"/>
          <ac:spMkLst>
            <pc:docMk/>
            <pc:sldMk cId="1274952460" sldId="655"/>
            <ac:spMk id="2" creationId="{5EC02983-808D-459A-B046-F9284F4638FC}"/>
          </ac:spMkLst>
        </pc:spChg>
        <pc:spChg chg="del">
          <ac:chgData name="Ella Vetter" userId="c6918cf5-f6c0-43cc-8499-a1f635017de9" providerId="ADAL" clId="{1E532CF4-1B2C-4F24-A498-BBB09BB13F7D}" dt="2020-09-30T23:36:54.235" v="5357" actId="478"/>
          <ac:spMkLst>
            <pc:docMk/>
            <pc:sldMk cId="1274952460" sldId="655"/>
            <ac:spMk id="3" creationId="{6C788A4D-9514-4004-ABD4-A2D58453FBCF}"/>
          </ac:spMkLst>
        </pc:spChg>
        <pc:spChg chg="add mod">
          <ac:chgData name="Ella Vetter" userId="c6918cf5-f6c0-43cc-8499-a1f635017de9" providerId="ADAL" clId="{1E532CF4-1B2C-4F24-A498-BBB09BB13F7D}" dt="2020-10-01T00:04:53.603" v="5724" actId="20577"/>
          <ac:spMkLst>
            <pc:docMk/>
            <pc:sldMk cId="1274952460" sldId="655"/>
            <ac:spMk id="4" creationId="{E1931F9D-A55F-41CD-AF12-49BBEE2E44A2}"/>
          </ac:spMkLst>
        </pc:spChg>
        <pc:spChg chg="add del">
          <ac:chgData name="Ella Vetter" userId="c6918cf5-f6c0-43cc-8499-a1f635017de9" providerId="ADAL" clId="{1E532CF4-1B2C-4F24-A498-BBB09BB13F7D}" dt="2020-09-30T23:42:12.274" v="5507"/>
          <ac:spMkLst>
            <pc:docMk/>
            <pc:sldMk cId="1274952460" sldId="655"/>
            <ac:spMk id="7" creationId="{2AB5D6F8-8FDB-4E6F-B259-C976D767EC7E}"/>
          </ac:spMkLst>
        </pc:spChg>
        <pc:picChg chg="add mod">
          <ac:chgData name="Ella Vetter" userId="c6918cf5-f6c0-43cc-8499-a1f635017de9" providerId="ADAL" clId="{1E532CF4-1B2C-4F24-A498-BBB09BB13F7D}" dt="2020-09-30T23:38:50.883" v="5460" actId="1076"/>
          <ac:picMkLst>
            <pc:docMk/>
            <pc:sldMk cId="1274952460" sldId="655"/>
            <ac:picMk id="6" creationId="{6D44C337-FF44-46D0-8B8A-29BBB53D8AB5}"/>
          </ac:picMkLst>
        </pc:picChg>
      </pc:sldChg>
      <pc:sldChg chg="addSp delSp modSp add mod">
        <pc:chgData name="Ella Vetter" userId="c6918cf5-f6c0-43cc-8499-a1f635017de9" providerId="ADAL" clId="{1E532CF4-1B2C-4F24-A498-BBB09BB13F7D}" dt="2020-09-30T23:48:23.295" v="5644" actId="13926"/>
        <pc:sldMkLst>
          <pc:docMk/>
          <pc:sldMk cId="2886965719" sldId="656"/>
        </pc:sldMkLst>
        <pc:spChg chg="mod">
          <ac:chgData name="Ella Vetter" userId="c6918cf5-f6c0-43cc-8499-a1f635017de9" providerId="ADAL" clId="{1E532CF4-1B2C-4F24-A498-BBB09BB13F7D}" dt="2020-09-30T23:48:23.295" v="5644" actId="13926"/>
          <ac:spMkLst>
            <pc:docMk/>
            <pc:sldMk cId="2886965719" sldId="656"/>
            <ac:spMk id="2" creationId="{5EC02983-808D-459A-B046-F9284F4638FC}"/>
          </ac:spMkLst>
        </pc:spChg>
        <pc:spChg chg="del">
          <ac:chgData name="Ella Vetter" userId="c6918cf5-f6c0-43cc-8499-a1f635017de9" providerId="ADAL" clId="{1E532CF4-1B2C-4F24-A498-BBB09BB13F7D}" dt="2020-09-30T23:43:32.140" v="5532" actId="478"/>
          <ac:spMkLst>
            <pc:docMk/>
            <pc:sldMk cId="2886965719" sldId="656"/>
            <ac:spMk id="3" creationId="{6C788A4D-9514-4004-ABD4-A2D58453FBCF}"/>
          </ac:spMkLst>
        </pc:spChg>
        <pc:spChg chg="add mod">
          <ac:chgData name="Ella Vetter" userId="c6918cf5-f6c0-43cc-8499-a1f635017de9" providerId="ADAL" clId="{1E532CF4-1B2C-4F24-A498-BBB09BB13F7D}" dt="2020-09-30T23:47:08.647" v="5638" actId="14100"/>
          <ac:spMkLst>
            <pc:docMk/>
            <pc:sldMk cId="2886965719" sldId="656"/>
            <ac:spMk id="4" creationId="{3D6D5337-ED6F-426C-86B1-934FD7F8C7B2}"/>
          </ac:spMkLst>
        </pc:spChg>
        <pc:picChg chg="add mod">
          <ac:chgData name="Ella Vetter" userId="c6918cf5-f6c0-43cc-8499-a1f635017de9" providerId="ADAL" clId="{1E532CF4-1B2C-4F24-A498-BBB09BB13F7D}" dt="2020-09-30T23:48:18.292" v="5642" actId="1076"/>
          <ac:picMkLst>
            <pc:docMk/>
            <pc:sldMk cId="2886965719" sldId="656"/>
            <ac:picMk id="6" creationId="{E750E622-12CB-477C-B7E8-5D8861FEA209}"/>
          </ac:picMkLst>
        </pc:picChg>
      </pc:sldChg>
      <pc:sldChg chg="addSp delSp modSp add mod">
        <pc:chgData name="Ella Vetter" userId="c6918cf5-f6c0-43cc-8499-a1f635017de9" providerId="ADAL" clId="{1E532CF4-1B2C-4F24-A498-BBB09BB13F7D}" dt="2020-10-01T00:03:12.826" v="5703" actId="13926"/>
        <pc:sldMkLst>
          <pc:docMk/>
          <pc:sldMk cId="1046410964" sldId="657"/>
        </pc:sldMkLst>
        <pc:spChg chg="mod">
          <ac:chgData name="Ella Vetter" userId="c6918cf5-f6c0-43cc-8499-a1f635017de9" providerId="ADAL" clId="{1E532CF4-1B2C-4F24-A498-BBB09BB13F7D}" dt="2020-10-01T00:03:12.826" v="5703" actId="13926"/>
          <ac:spMkLst>
            <pc:docMk/>
            <pc:sldMk cId="1046410964" sldId="657"/>
            <ac:spMk id="2" creationId="{5EC02983-808D-459A-B046-F9284F4638FC}"/>
          </ac:spMkLst>
        </pc:spChg>
        <pc:spChg chg="del">
          <ac:chgData name="Ella Vetter" userId="c6918cf5-f6c0-43cc-8499-a1f635017de9" providerId="ADAL" clId="{1E532CF4-1B2C-4F24-A498-BBB09BB13F7D}" dt="2020-09-30T23:58:13.237" v="5649" actId="478"/>
          <ac:spMkLst>
            <pc:docMk/>
            <pc:sldMk cId="1046410964" sldId="657"/>
            <ac:spMk id="3" creationId="{6C788A4D-9514-4004-ABD4-A2D58453FBCF}"/>
          </ac:spMkLst>
        </pc:spChg>
        <pc:spChg chg="add mod">
          <ac:chgData name="Ella Vetter" userId="c6918cf5-f6c0-43cc-8499-a1f635017de9" providerId="ADAL" clId="{1E532CF4-1B2C-4F24-A498-BBB09BB13F7D}" dt="2020-10-01T00:03:10.681" v="5702" actId="1035"/>
          <ac:spMkLst>
            <pc:docMk/>
            <pc:sldMk cId="1046410964" sldId="657"/>
            <ac:spMk id="4" creationId="{BF520780-A0AF-46FC-A3EA-05514BF5683C}"/>
          </ac:spMkLst>
        </pc:spChg>
        <pc:picChg chg="add mod">
          <ac:chgData name="Ella Vetter" userId="c6918cf5-f6c0-43cc-8499-a1f635017de9" providerId="ADAL" clId="{1E532CF4-1B2C-4F24-A498-BBB09BB13F7D}" dt="2020-10-01T00:02:57.493" v="5698" actId="1076"/>
          <ac:picMkLst>
            <pc:docMk/>
            <pc:sldMk cId="1046410964" sldId="657"/>
            <ac:picMk id="6" creationId="{599E6A1D-61DC-4731-B9C0-33A3703997C0}"/>
          </ac:picMkLst>
        </pc:picChg>
      </pc:sldChg>
      <pc:sldChg chg="addSp delSp modSp add mod">
        <pc:chgData name="Ella Vetter" userId="c6918cf5-f6c0-43cc-8499-a1f635017de9" providerId="ADAL" clId="{1E532CF4-1B2C-4F24-A498-BBB09BB13F7D}" dt="2020-10-01T00:05:13.943" v="5725" actId="13926"/>
        <pc:sldMkLst>
          <pc:docMk/>
          <pc:sldMk cId="2298692659" sldId="658"/>
        </pc:sldMkLst>
        <pc:spChg chg="mod">
          <ac:chgData name="Ella Vetter" userId="c6918cf5-f6c0-43cc-8499-a1f635017de9" providerId="ADAL" clId="{1E532CF4-1B2C-4F24-A498-BBB09BB13F7D}" dt="2020-10-01T00:05:13.943" v="5725" actId="13926"/>
          <ac:spMkLst>
            <pc:docMk/>
            <pc:sldMk cId="2298692659" sldId="658"/>
            <ac:spMk id="2" creationId="{5EC02983-808D-459A-B046-F9284F4638FC}"/>
          </ac:spMkLst>
        </pc:spChg>
        <pc:spChg chg="del">
          <ac:chgData name="Ella Vetter" userId="c6918cf5-f6c0-43cc-8499-a1f635017de9" providerId="ADAL" clId="{1E532CF4-1B2C-4F24-A498-BBB09BB13F7D}" dt="2020-09-30T23:58:56.063" v="5662" actId="478"/>
          <ac:spMkLst>
            <pc:docMk/>
            <pc:sldMk cId="2298692659" sldId="658"/>
            <ac:spMk id="3" creationId="{6C788A4D-9514-4004-ABD4-A2D58453FBCF}"/>
          </ac:spMkLst>
        </pc:spChg>
        <pc:spChg chg="add mod">
          <ac:chgData name="Ella Vetter" userId="c6918cf5-f6c0-43cc-8499-a1f635017de9" providerId="ADAL" clId="{1E532CF4-1B2C-4F24-A498-BBB09BB13F7D}" dt="2020-10-01T00:04:36.436" v="5714"/>
          <ac:spMkLst>
            <pc:docMk/>
            <pc:sldMk cId="2298692659" sldId="658"/>
            <ac:spMk id="4" creationId="{905C1B7F-0402-4857-9F00-FD0637925D0E}"/>
          </ac:spMkLst>
        </pc:spChg>
        <pc:picChg chg="add mod">
          <ac:chgData name="Ella Vetter" userId="c6918cf5-f6c0-43cc-8499-a1f635017de9" providerId="ADAL" clId="{1E532CF4-1B2C-4F24-A498-BBB09BB13F7D}" dt="2020-10-01T00:03:44.553" v="5710" actId="1035"/>
          <ac:picMkLst>
            <pc:docMk/>
            <pc:sldMk cId="2298692659" sldId="658"/>
            <ac:picMk id="6" creationId="{B0A4272C-9408-433F-93BE-BAD3EA7DDC30}"/>
          </ac:picMkLst>
        </pc:picChg>
      </pc:sldChg>
      <pc:sldChg chg="addSp delSp modSp add mod">
        <pc:chgData name="Ella Vetter" userId="c6918cf5-f6c0-43cc-8499-a1f635017de9" providerId="ADAL" clId="{1E532CF4-1B2C-4F24-A498-BBB09BB13F7D}" dt="2020-10-01T00:36:03.201" v="6105" actId="2710"/>
        <pc:sldMkLst>
          <pc:docMk/>
          <pc:sldMk cId="1129937867" sldId="659"/>
        </pc:sldMkLst>
        <pc:spChg chg="mod">
          <ac:chgData name="Ella Vetter" userId="c6918cf5-f6c0-43cc-8499-a1f635017de9" providerId="ADAL" clId="{1E532CF4-1B2C-4F24-A498-BBB09BB13F7D}" dt="2020-10-01T00:07:26.618" v="5753" actId="13926"/>
          <ac:spMkLst>
            <pc:docMk/>
            <pc:sldMk cId="1129937867" sldId="659"/>
            <ac:spMk id="2" creationId="{5EC02983-808D-459A-B046-F9284F4638FC}"/>
          </ac:spMkLst>
        </pc:spChg>
        <pc:spChg chg="del">
          <ac:chgData name="Ella Vetter" userId="c6918cf5-f6c0-43cc-8499-a1f635017de9" providerId="ADAL" clId="{1E532CF4-1B2C-4F24-A498-BBB09BB13F7D}" dt="2020-10-01T00:06:02.420" v="5737" actId="478"/>
          <ac:spMkLst>
            <pc:docMk/>
            <pc:sldMk cId="1129937867" sldId="659"/>
            <ac:spMk id="3" creationId="{6C788A4D-9514-4004-ABD4-A2D58453FBCF}"/>
          </ac:spMkLst>
        </pc:spChg>
        <pc:spChg chg="add del mod">
          <ac:chgData name="Ella Vetter" userId="c6918cf5-f6c0-43cc-8499-a1f635017de9" providerId="ADAL" clId="{1E532CF4-1B2C-4F24-A498-BBB09BB13F7D}" dt="2020-10-01T00:06:20.615" v="5741"/>
          <ac:spMkLst>
            <pc:docMk/>
            <pc:sldMk cId="1129937867" sldId="659"/>
            <ac:spMk id="9" creationId="{627439A6-7BB4-4179-9E24-A5E5C06334AB}"/>
          </ac:spMkLst>
        </pc:spChg>
        <pc:spChg chg="add mod">
          <ac:chgData name="Ella Vetter" userId="c6918cf5-f6c0-43cc-8499-a1f635017de9" providerId="ADAL" clId="{1E532CF4-1B2C-4F24-A498-BBB09BB13F7D}" dt="2020-10-01T00:36:03.201" v="6105" actId="2710"/>
          <ac:spMkLst>
            <pc:docMk/>
            <pc:sldMk cId="1129937867" sldId="659"/>
            <ac:spMk id="11" creationId="{8278BF09-1C06-46A7-86F8-A763A7CA1A77}"/>
          </ac:spMkLst>
        </pc:spChg>
        <pc:grpChg chg="add mod">
          <ac:chgData name="Ella Vetter" userId="c6918cf5-f6c0-43cc-8499-a1f635017de9" providerId="ADAL" clId="{1E532CF4-1B2C-4F24-A498-BBB09BB13F7D}" dt="2020-10-01T00:06:06.180" v="5739" actId="1076"/>
          <ac:grpSpMkLst>
            <pc:docMk/>
            <pc:sldMk cId="1129937867" sldId="659"/>
            <ac:grpSpMk id="8" creationId="{A05C9686-D1E1-44FD-964F-4E5E8BBA382E}"/>
          </ac:grpSpMkLst>
        </pc:grpChg>
        <pc:picChg chg="add mod modCrop">
          <ac:chgData name="Ella Vetter" userId="c6918cf5-f6c0-43cc-8499-a1f635017de9" providerId="ADAL" clId="{1E532CF4-1B2C-4F24-A498-BBB09BB13F7D}" dt="2020-10-01T00:05:58.152" v="5734" actId="164"/>
          <ac:picMkLst>
            <pc:docMk/>
            <pc:sldMk cId="1129937867" sldId="659"/>
            <ac:picMk id="5" creationId="{9B6EC29A-4C82-4162-B7EF-16601E150A52}"/>
          </ac:picMkLst>
        </pc:picChg>
        <pc:picChg chg="add mod modCrop">
          <ac:chgData name="Ella Vetter" userId="c6918cf5-f6c0-43cc-8499-a1f635017de9" providerId="ADAL" clId="{1E532CF4-1B2C-4F24-A498-BBB09BB13F7D}" dt="2020-10-01T00:05:58.152" v="5734" actId="164"/>
          <ac:picMkLst>
            <pc:docMk/>
            <pc:sldMk cId="1129937867" sldId="659"/>
            <ac:picMk id="7" creationId="{7F12BB74-ECCF-42FE-9202-4D5BCA7D1362}"/>
          </ac:picMkLst>
        </pc:picChg>
      </pc:sldChg>
    </pc:docChg>
  </pc:docChgLst>
  <pc:docChgLst>
    <pc:chgData name="Ella" userId="c6918cf5-f6c0-43cc-8499-a1f635017de9" providerId="ADAL" clId="{B0659DE8-36D2-463C-9931-A90715547410}"/>
    <pc:docChg chg="undo custSel addSld delSld modSld sldOrd">
      <pc:chgData name="Ella" userId="c6918cf5-f6c0-43cc-8499-a1f635017de9" providerId="ADAL" clId="{B0659DE8-36D2-463C-9931-A90715547410}" dt="2020-09-28T20:46:27.846" v="2922" actId="1035"/>
      <pc:docMkLst>
        <pc:docMk/>
      </pc:docMkLst>
      <pc:sldChg chg="modSp mod">
        <pc:chgData name="Ella" userId="c6918cf5-f6c0-43cc-8499-a1f635017de9" providerId="ADAL" clId="{B0659DE8-36D2-463C-9931-A90715547410}" dt="2020-09-28T17:20:08.489" v="722" actId="1036"/>
        <pc:sldMkLst>
          <pc:docMk/>
          <pc:sldMk cId="3358023739" sldId="415"/>
        </pc:sldMkLst>
        <pc:spChg chg="mod">
          <ac:chgData name="Ella" userId="c6918cf5-f6c0-43cc-8499-a1f635017de9" providerId="ADAL" clId="{B0659DE8-36D2-463C-9931-A90715547410}" dt="2020-09-28T17:20:08.489" v="722" actId="1036"/>
          <ac:spMkLst>
            <pc:docMk/>
            <pc:sldMk cId="3358023739" sldId="415"/>
            <ac:spMk id="10" creationId="{8C297EB3-C292-4E76-8145-AA8D8783E79F}"/>
          </ac:spMkLst>
        </pc:spChg>
      </pc:sldChg>
      <pc:sldChg chg="modSp mod">
        <pc:chgData name="Ella" userId="c6918cf5-f6c0-43cc-8499-a1f635017de9" providerId="ADAL" clId="{B0659DE8-36D2-463C-9931-A90715547410}" dt="2020-09-28T19:21:07.861" v="2208" actId="20577"/>
        <pc:sldMkLst>
          <pc:docMk/>
          <pc:sldMk cId="2955944527" sldId="478"/>
        </pc:sldMkLst>
        <pc:spChg chg="mod">
          <ac:chgData name="Ella" userId="c6918cf5-f6c0-43cc-8499-a1f635017de9" providerId="ADAL" clId="{B0659DE8-36D2-463C-9931-A90715547410}" dt="2020-09-28T19:21:07.861" v="2208" actId="20577"/>
          <ac:spMkLst>
            <pc:docMk/>
            <pc:sldMk cId="2955944527" sldId="478"/>
            <ac:spMk id="4" creationId="{60DBDEAB-20DE-41B3-B482-991E5C01ED23}"/>
          </ac:spMkLst>
        </pc:spChg>
      </pc:sldChg>
      <pc:sldChg chg="modSp mod">
        <pc:chgData name="Ella" userId="c6918cf5-f6c0-43cc-8499-a1f635017de9" providerId="ADAL" clId="{B0659DE8-36D2-463C-9931-A90715547410}" dt="2020-09-28T19:00:28.585" v="1696" actId="13926"/>
        <pc:sldMkLst>
          <pc:docMk/>
          <pc:sldMk cId="437168345" sldId="483"/>
        </pc:sldMkLst>
        <pc:spChg chg="mod">
          <ac:chgData name="Ella" userId="c6918cf5-f6c0-43cc-8499-a1f635017de9" providerId="ADAL" clId="{B0659DE8-36D2-463C-9931-A90715547410}" dt="2020-09-28T19:00:28.585" v="1696" actId="13926"/>
          <ac:spMkLst>
            <pc:docMk/>
            <pc:sldMk cId="437168345" sldId="483"/>
            <ac:spMk id="2" creationId="{AA2DBC4A-E0DF-414E-A953-0EB57A6AD47A}"/>
          </ac:spMkLst>
        </pc:spChg>
      </pc:sldChg>
      <pc:sldChg chg="modSp mod">
        <pc:chgData name="Ella" userId="c6918cf5-f6c0-43cc-8499-a1f635017de9" providerId="ADAL" clId="{B0659DE8-36D2-463C-9931-A90715547410}" dt="2020-09-28T18:47:12.366" v="1624" actId="13926"/>
        <pc:sldMkLst>
          <pc:docMk/>
          <pc:sldMk cId="3909059820" sldId="484"/>
        </pc:sldMkLst>
        <pc:spChg chg="mod">
          <ac:chgData name="Ella" userId="c6918cf5-f6c0-43cc-8499-a1f635017de9" providerId="ADAL" clId="{B0659DE8-36D2-463C-9931-A90715547410}" dt="2020-09-28T18:47:12.366" v="1624" actId="13926"/>
          <ac:spMkLst>
            <pc:docMk/>
            <pc:sldMk cId="3909059820" sldId="484"/>
            <ac:spMk id="2" creationId="{AA2DBC4A-E0DF-414E-A953-0EB57A6AD47A}"/>
          </ac:spMkLst>
        </pc:spChg>
      </pc:sldChg>
      <pc:sldChg chg="modSp mod">
        <pc:chgData name="Ella" userId="c6918cf5-f6c0-43cc-8499-a1f635017de9" providerId="ADAL" clId="{B0659DE8-36D2-463C-9931-A90715547410}" dt="2020-09-28T19:16:31.301" v="1984" actId="13926"/>
        <pc:sldMkLst>
          <pc:docMk/>
          <pc:sldMk cId="378235431" sldId="485"/>
        </pc:sldMkLst>
        <pc:spChg chg="mod">
          <ac:chgData name="Ella" userId="c6918cf5-f6c0-43cc-8499-a1f635017de9" providerId="ADAL" clId="{B0659DE8-36D2-463C-9931-A90715547410}" dt="2020-09-28T19:16:31.301" v="1984" actId="13926"/>
          <ac:spMkLst>
            <pc:docMk/>
            <pc:sldMk cId="378235431" sldId="485"/>
            <ac:spMk id="2" creationId="{AA2DBC4A-E0DF-414E-A953-0EB57A6AD47A}"/>
          </ac:spMkLst>
        </pc:spChg>
      </pc:sldChg>
      <pc:sldChg chg="modSp mod">
        <pc:chgData name="Ella" userId="c6918cf5-f6c0-43cc-8499-a1f635017de9" providerId="ADAL" clId="{B0659DE8-36D2-463C-9931-A90715547410}" dt="2020-09-28T19:06:08.360" v="1875" actId="20577"/>
        <pc:sldMkLst>
          <pc:docMk/>
          <pc:sldMk cId="4151303996" sldId="519"/>
        </pc:sldMkLst>
        <pc:spChg chg="mod">
          <ac:chgData name="Ella" userId="c6918cf5-f6c0-43cc-8499-a1f635017de9" providerId="ADAL" clId="{B0659DE8-36D2-463C-9931-A90715547410}" dt="2020-09-28T19:06:08.360" v="1875" actId="20577"/>
          <ac:spMkLst>
            <pc:docMk/>
            <pc:sldMk cId="4151303996" sldId="519"/>
            <ac:spMk id="4" creationId="{55E202D0-2E86-4B8C-A069-32F2D3B47B2D}"/>
          </ac:spMkLst>
        </pc:spChg>
      </pc:sldChg>
      <pc:sldChg chg="modSp mod">
        <pc:chgData name="Ella" userId="c6918cf5-f6c0-43cc-8499-a1f635017de9" providerId="ADAL" clId="{B0659DE8-36D2-463C-9931-A90715547410}" dt="2020-09-28T19:04:41.844" v="1806" actId="20577"/>
        <pc:sldMkLst>
          <pc:docMk/>
          <pc:sldMk cId="726291179" sldId="520"/>
        </pc:sldMkLst>
        <pc:spChg chg="mod">
          <ac:chgData name="Ella" userId="c6918cf5-f6c0-43cc-8499-a1f635017de9" providerId="ADAL" clId="{B0659DE8-36D2-463C-9931-A90715547410}" dt="2020-09-28T19:04:41.844" v="1806" actId="20577"/>
          <ac:spMkLst>
            <pc:docMk/>
            <pc:sldMk cId="726291179" sldId="520"/>
            <ac:spMk id="4" creationId="{55E202D0-2E86-4B8C-A069-32F2D3B47B2D}"/>
          </ac:spMkLst>
        </pc:spChg>
      </pc:sldChg>
      <pc:sldChg chg="modSp mod">
        <pc:chgData name="Ella" userId="c6918cf5-f6c0-43cc-8499-a1f635017de9" providerId="ADAL" clId="{B0659DE8-36D2-463C-9931-A90715547410}" dt="2020-09-28T19:15:29.226" v="1983" actId="255"/>
        <pc:sldMkLst>
          <pc:docMk/>
          <pc:sldMk cId="1296941216" sldId="521"/>
        </pc:sldMkLst>
        <pc:spChg chg="mod">
          <ac:chgData name="Ella" userId="c6918cf5-f6c0-43cc-8499-a1f635017de9" providerId="ADAL" clId="{B0659DE8-36D2-463C-9931-A90715547410}" dt="2020-09-28T19:15:29.226" v="1983" actId="255"/>
          <ac:spMkLst>
            <pc:docMk/>
            <pc:sldMk cId="1296941216" sldId="521"/>
            <ac:spMk id="4" creationId="{55E202D0-2E86-4B8C-A069-32F2D3B47B2D}"/>
          </ac:spMkLst>
        </pc:spChg>
      </pc:sldChg>
      <pc:sldChg chg="modSp mod">
        <pc:chgData name="Ella" userId="c6918cf5-f6c0-43cc-8499-a1f635017de9" providerId="ADAL" clId="{B0659DE8-36D2-463C-9931-A90715547410}" dt="2020-09-28T11:59:21.351" v="8" actId="14100"/>
        <pc:sldMkLst>
          <pc:docMk/>
          <pc:sldMk cId="1778681071" sldId="530"/>
        </pc:sldMkLst>
        <pc:spChg chg="mod">
          <ac:chgData name="Ella" userId="c6918cf5-f6c0-43cc-8499-a1f635017de9" providerId="ADAL" clId="{B0659DE8-36D2-463C-9931-A90715547410}" dt="2020-09-28T11:59:21.351" v="8" actId="14100"/>
          <ac:spMkLst>
            <pc:docMk/>
            <pc:sldMk cId="1778681071" sldId="530"/>
            <ac:spMk id="3" creationId="{4E58BD4F-F025-446B-B557-1B4200628CEC}"/>
          </ac:spMkLst>
        </pc:spChg>
      </pc:sldChg>
      <pc:sldChg chg="modSp mod">
        <pc:chgData name="Ella" userId="c6918cf5-f6c0-43cc-8499-a1f635017de9" providerId="ADAL" clId="{B0659DE8-36D2-463C-9931-A90715547410}" dt="2020-09-28T17:14:30.370" v="712" actId="14100"/>
        <pc:sldMkLst>
          <pc:docMk/>
          <pc:sldMk cId="2165084241" sldId="532"/>
        </pc:sldMkLst>
        <pc:spChg chg="mod">
          <ac:chgData name="Ella" userId="c6918cf5-f6c0-43cc-8499-a1f635017de9" providerId="ADAL" clId="{B0659DE8-36D2-463C-9931-A90715547410}" dt="2020-09-28T17:14:30.370" v="712" actId="14100"/>
          <ac:spMkLst>
            <pc:docMk/>
            <pc:sldMk cId="2165084241" sldId="532"/>
            <ac:spMk id="3" creationId="{9ADAC16D-DA49-4C55-835F-3AB4A53EC184}"/>
          </ac:spMkLst>
        </pc:spChg>
      </pc:sldChg>
      <pc:sldChg chg="modSp mod">
        <pc:chgData name="Ella" userId="c6918cf5-f6c0-43cc-8499-a1f635017de9" providerId="ADAL" clId="{B0659DE8-36D2-463C-9931-A90715547410}" dt="2020-09-28T19:05:50.660" v="1852" actId="20577"/>
        <pc:sldMkLst>
          <pc:docMk/>
          <pc:sldMk cId="2396696650" sldId="539"/>
        </pc:sldMkLst>
        <pc:spChg chg="mod">
          <ac:chgData name="Ella" userId="c6918cf5-f6c0-43cc-8499-a1f635017de9" providerId="ADAL" clId="{B0659DE8-36D2-463C-9931-A90715547410}" dt="2020-09-28T19:00:25.456" v="1695" actId="13926"/>
          <ac:spMkLst>
            <pc:docMk/>
            <pc:sldMk cId="2396696650" sldId="539"/>
            <ac:spMk id="2" creationId="{56718C68-53A8-4B53-A120-2286A1377C58}"/>
          </ac:spMkLst>
        </pc:spChg>
        <pc:spChg chg="mod">
          <ac:chgData name="Ella" userId="c6918cf5-f6c0-43cc-8499-a1f635017de9" providerId="ADAL" clId="{B0659DE8-36D2-463C-9931-A90715547410}" dt="2020-09-28T19:05:50.660" v="1852" actId="20577"/>
          <ac:spMkLst>
            <pc:docMk/>
            <pc:sldMk cId="2396696650" sldId="539"/>
            <ac:spMk id="3" creationId="{CC72BB53-E684-46A0-8427-9274F7EC7B3D}"/>
          </ac:spMkLst>
        </pc:spChg>
      </pc:sldChg>
      <pc:sldChg chg="modSp mod ord">
        <pc:chgData name="Ella" userId="c6918cf5-f6c0-43cc-8499-a1f635017de9" providerId="ADAL" clId="{B0659DE8-36D2-463C-9931-A90715547410}" dt="2020-09-28T19:03:44.689" v="1761" actId="13926"/>
        <pc:sldMkLst>
          <pc:docMk/>
          <pc:sldMk cId="1866711479" sldId="540"/>
        </pc:sldMkLst>
        <pc:spChg chg="mod">
          <ac:chgData name="Ella" userId="c6918cf5-f6c0-43cc-8499-a1f635017de9" providerId="ADAL" clId="{B0659DE8-36D2-463C-9931-A90715547410}" dt="2020-09-28T19:03:44.689" v="1761" actId="13926"/>
          <ac:spMkLst>
            <pc:docMk/>
            <pc:sldMk cId="1866711479" sldId="540"/>
            <ac:spMk id="2" creationId="{DAF2FE81-CA9C-43F5-B336-885ABCCF4313}"/>
          </ac:spMkLst>
        </pc:spChg>
        <pc:spChg chg="mod">
          <ac:chgData name="Ella" userId="c6918cf5-f6c0-43cc-8499-a1f635017de9" providerId="ADAL" clId="{B0659DE8-36D2-463C-9931-A90715547410}" dt="2020-09-28T19:03:42.653" v="1760" actId="115"/>
          <ac:spMkLst>
            <pc:docMk/>
            <pc:sldMk cId="1866711479" sldId="540"/>
            <ac:spMk id="3" creationId="{D96A7695-6520-46CF-AF37-EAACE3CAD77F}"/>
          </ac:spMkLst>
        </pc:spChg>
      </pc:sldChg>
      <pc:sldChg chg="modSp mod">
        <pc:chgData name="Ella" userId="c6918cf5-f6c0-43cc-8499-a1f635017de9" providerId="ADAL" clId="{B0659DE8-36D2-463C-9931-A90715547410}" dt="2020-09-28T19:02:05.943" v="1711" actId="14100"/>
        <pc:sldMkLst>
          <pc:docMk/>
          <pc:sldMk cId="2923023507" sldId="541"/>
        </pc:sldMkLst>
        <pc:spChg chg="mod">
          <ac:chgData name="Ella" userId="c6918cf5-f6c0-43cc-8499-a1f635017de9" providerId="ADAL" clId="{B0659DE8-36D2-463C-9931-A90715547410}" dt="2020-09-28T19:02:05.943" v="1711" actId="14100"/>
          <ac:spMkLst>
            <pc:docMk/>
            <pc:sldMk cId="2923023507" sldId="541"/>
            <ac:spMk id="3" creationId="{EFD1642A-F066-4B1F-99EE-21FA7E05A841}"/>
          </ac:spMkLst>
        </pc:spChg>
      </pc:sldChg>
      <pc:sldChg chg="modSp mod">
        <pc:chgData name="Ella" userId="c6918cf5-f6c0-43cc-8499-a1f635017de9" providerId="ADAL" clId="{B0659DE8-36D2-463C-9931-A90715547410}" dt="2020-09-28T12:37:21.317" v="503" actId="3626"/>
        <pc:sldMkLst>
          <pc:docMk/>
          <pc:sldMk cId="3254326173" sldId="542"/>
        </pc:sldMkLst>
        <pc:spChg chg="mod">
          <ac:chgData name="Ella" userId="c6918cf5-f6c0-43cc-8499-a1f635017de9" providerId="ADAL" clId="{B0659DE8-36D2-463C-9931-A90715547410}" dt="2020-09-28T12:37:21.317" v="503" actId="3626"/>
          <ac:spMkLst>
            <pc:docMk/>
            <pc:sldMk cId="3254326173" sldId="542"/>
            <ac:spMk id="3" creationId="{0036E9E2-542E-486B-9DD2-6D783A38B372}"/>
          </ac:spMkLst>
        </pc:spChg>
      </pc:sldChg>
      <pc:sldChg chg="addSp delSp modSp new mod">
        <pc:chgData name="Ella" userId="c6918cf5-f6c0-43cc-8499-a1f635017de9" providerId="ADAL" clId="{B0659DE8-36D2-463C-9931-A90715547410}" dt="2020-09-28T19:06:14.423" v="1876" actId="255"/>
        <pc:sldMkLst>
          <pc:docMk/>
          <pc:sldMk cId="996872805" sldId="550"/>
        </pc:sldMkLst>
        <pc:spChg chg="mod">
          <ac:chgData name="Ella" userId="c6918cf5-f6c0-43cc-8499-a1f635017de9" providerId="ADAL" clId="{B0659DE8-36D2-463C-9931-A90715547410}" dt="2020-09-28T12:06:27.251" v="16"/>
          <ac:spMkLst>
            <pc:docMk/>
            <pc:sldMk cId="996872805" sldId="550"/>
            <ac:spMk id="2" creationId="{10C32613-3408-4DA2-AD36-3B09E74147EA}"/>
          </ac:spMkLst>
        </pc:spChg>
        <pc:spChg chg="del">
          <ac:chgData name="Ella" userId="c6918cf5-f6c0-43cc-8499-a1f635017de9" providerId="ADAL" clId="{B0659DE8-36D2-463C-9931-A90715547410}" dt="2020-09-28T12:06:19.105" v="13" actId="478"/>
          <ac:spMkLst>
            <pc:docMk/>
            <pc:sldMk cId="996872805" sldId="550"/>
            <ac:spMk id="3" creationId="{7D8EF08D-D984-47B4-8075-41DE0C9B3655}"/>
          </ac:spMkLst>
        </pc:spChg>
        <pc:spChg chg="add mod">
          <ac:chgData name="Ella" userId="c6918cf5-f6c0-43cc-8499-a1f635017de9" providerId="ADAL" clId="{B0659DE8-36D2-463C-9931-A90715547410}" dt="2020-09-28T19:06:14.423" v="1876" actId="255"/>
          <ac:spMkLst>
            <pc:docMk/>
            <pc:sldMk cId="996872805" sldId="550"/>
            <ac:spMk id="4" creationId="{94FC043F-2871-4D5E-8540-2C408929A441}"/>
          </ac:spMkLst>
        </pc:spChg>
        <pc:picChg chg="add del mod">
          <ac:chgData name="Ella" userId="c6918cf5-f6c0-43cc-8499-a1f635017de9" providerId="ADAL" clId="{B0659DE8-36D2-463C-9931-A90715547410}" dt="2020-09-28T12:07:32.650" v="46" actId="478"/>
          <ac:picMkLst>
            <pc:docMk/>
            <pc:sldMk cId="996872805" sldId="550"/>
            <ac:picMk id="6" creationId="{3E291263-07CD-4749-AEA0-7D1B724B4EFD}"/>
          </ac:picMkLst>
        </pc:picChg>
        <pc:picChg chg="add mod">
          <ac:chgData name="Ella" userId="c6918cf5-f6c0-43cc-8499-a1f635017de9" providerId="ADAL" clId="{B0659DE8-36D2-463C-9931-A90715547410}" dt="2020-09-28T12:08:04.745" v="51" actId="1076"/>
          <ac:picMkLst>
            <pc:docMk/>
            <pc:sldMk cId="996872805" sldId="550"/>
            <ac:picMk id="8" creationId="{1A4DD038-614E-48C0-A6C7-A99FBA50524B}"/>
          </ac:picMkLst>
        </pc:picChg>
      </pc:sldChg>
      <pc:sldChg chg="addSp delSp modSp new mod">
        <pc:chgData name="Ella" userId="c6918cf5-f6c0-43cc-8499-a1f635017de9" providerId="ADAL" clId="{B0659DE8-36D2-463C-9931-A90715547410}" dt="2020-09-28T19:00:38.143" v="1697" actId="255"/>
        <pc:sldMkLst>
          <pc:docMk/>
          <pc:sldMk cId="984237178" sldId="551"/>
        </pc:sldMkLst>
        <pc:spChg chg="mod">
          <ac:chgData name="Ella" userId="c6918cf5-f6c0-43cc-8499-a1f635017de9" providerId="ADAL" clId="{B0659DE8-36D2-463C-9931-A90715547410}" dt="2020-09-28T12:08:11.602" v="56"/>
          <ac:spMkLst>
            <pc:docMk/>
            <pc:sldMk cId="984237178" sldId="551"/>
            <ac:spMk id="2" creationId="{5784A96F-13A8-40CF-8070-AFBD1DD19FF3}"/>
          </ac:spMkLst>
        </pc:spChg>
        <pc:spChg chg="del">
          <ac:chgData name="Ella" userId="c6918cf5-f6c0-43cc-8499-a1f635017de9" providerId="ADAL" clId="{B0659DE8-36D2-463C-9931-A90715547410}" dt="2020-09-28T12:15:40.497" v="89" actId="478"/>
          <ac:spMkLst>
            <pc:docMk/>
            <pc:sldMk cId="984237178" sldId="551"/>
            <ac:spMk id="3" creationId="{3824D3F3-C40A-490E-9246-E38E7B9CB480}"/>
          </ac:spMkLst>
        </pc:spChg>
        <pc:spChg chg="add mod">
          <ac:chgData name="Ella" userId="c6918cf5-f6c0-43cc-8499-a1f635017de9" providerId="ADAL" clId="{B0659DE8-36D2-463C-9931-A90715547410}" dt="2020-09-28T19:00:38.143" v="1697" actId="255"/>
          <ac:spMkLst>
            <pc:docMk/>
            <pc:sldMk cId="984237178" sldId="551"/>
            <ac:spMk id="4" creationId="{F44A783D-0F97-45CA-B01F-3AF65E58B53C}"/>
          </ac:spMkLst>
        </pc:spChg>
        <pc:grpChg chg="add mod">
          <ac:chgData name="Ella" userId="c6918cf5-f6c0-43cc-8499-a1f635017de9" providerId="ADAL" clId="{B0659DE8-36D2-463C-9931-A90715547410}" dt="2020-09-28T12:20:32.230" v="273" actId="14100"/>
          <ac:grpSpMkLst>
            <pc:docMk/>
            <pc:sldMk cId="984237178" sldId="551"/>
            <ac:grpSpMk id="11" creationId="{F04F536F-A687-41B5-98BA-6E44C2FC2F4E}"/>
          </ac:grpSpMkLst>
        </pc:grpChg>
        <pc:picChg chg="add del mod modCrop">
          <ac:chgData name="Ella" userId="c6918cf5-f6c0-43cc-8499-a1f635017de9" providerId="ADAL" clId="{B0659DE8-36D2-463C-9931-A90715547410}" dt="2020-09-28T12:20:27.282" v="270" actId="478"/>
          <ac:picMkLst>
            <pc:docMk/>
            <pc:sldMk cId="984237178" sldId="551"/>
            <ac:picMk id="6" creationId="{C37E1B1E-2A8B-453E-8095-C116A8FAD95B}"/>
          </ac:picMkLst>
        </pc:picChg>
        <pc:picChg chg="add mod modCrop">
          <ac:chgData name="Ella" userId="c6918cf5-f6c0-43cc-8499-a1f635017de9" providerId="ADAL" clId="{B0659DE8-36D2-463C-9931-A90715547410}" dt="2020-09-28T12:20:24.857" v="268" actId="164"/>
          <ac:picMkLst>
            <pc:docMk/>
            <pc:sldMk cId="984237178" sldId="551"/>
            <ac:picMk id="8" creationId="{E582E434-4F7A-4C03-8A23-D565D11D92FF}"/>
          </ac:picMkLst>
        </pc:picChg>
        <pc:picChg chg="add mod modCrop">
          <ac:chgData name="Ella" userId="c6918cf5-f6c0-43cc-8499-a1f635017de9" providerId="ADAL" clId="{B0659DE8-36D2-463C-9931-A90715547410}" dt="2020-09-28T12:20:24.857" v="268" actId="164"/>
          <ac:picMkLst>
            <pc:docMk/>
            <pc:sldMk cId="984237178" sldId="551"/>
            <ac:picMk id="10" creationId="{08A9A4B0-AA27-400D-85B4-74AA08168653}"/>
          </ac:picMkLst>
        </pc:picChg>
      </pc:sldChg>
      <pc:sldChg chg="addSp delSp modSp new mod">
        <pc:chgData name="Ella" userId="c6918cf5-f6c0-43cc-8499-a1f635017de9" providerId="ADAL" clId="{B0659DE8-36D2-463C-9931-A90715547410}" dt="2020-09-28T19:00:42.517" v="1698" actId="255"/>
        <pc:sldMkLst>
          <pc:docMk/>
          <pc:sldMk cId="2187190979" sldId="552"/>
        </pc:sldMkLst>
        <pc:spChg chg="mod">
          <ac:chgData name="Ella" userId="c6918cf5-f6c0-43cc-8499-a1f635017de9" providerId="ADAL" clId="{B0659DE8-36D2-463C-9931-A90715547410}" dt="2020-09-28T12:08:12.934" v="57"/>
          <ac:spMkLst>
            <pc:docMk/>
            <pc:sldMk cId="2187190979" sldId="552"/>
            <ac:spMk id="2" creationId="{DA97C139-F253-484D-9C89-318095FFD09D}"/>
          </ac:spMkLst>
        </pc:spChg>
        <pc:spChg chg="del">
          <ac:chgData name="Ella" userId="c6918cf5-f6c0-43cc-8499-a1f635017de9" providerId="ADAL" clId="{B0659DE8-36D2-463C-9931-A90715547410}" dt="2020-09-28T12:20:39.323" v="274" actId="478"/>
          <ac:spMkLst>
            <pc:docMk/>
            <pc:sldMk cId="2187190979" sldId="552"/>
            <ac:spMk id="3" creationId="{5D148211-9230-4E5E-AE18-41E03D8BDB0F}"/>
          </ac:spMkLst>
        </pc:spChg>
        <pc:spChg chg="add mod">
          <ac:chgData name="Ella" userId="c6918cf5-f6c0-43cc-8499-a1f635017de9" providerId="ADAL" clId="{B0659DE8-36D2-463C-9931-A90715547410}" dt="2020-09-28T19:00:42.517" v="1698" actId="255"/>
          <ac:spMkLst>
            <pc:docMk/>
            <pc:sldMk cId="2187190979" sldId="552"/>
            <ac:spMk id="4" creationId="{406286F6-510E-42DD-B3DE-FE5622D030B2}"/>
          </ac:spMkLst>
        </pc:spChg>
        <pc:picChg chg="add mod">
          <ac:chgData name="Ella" userId="c6918cf5-f6c0-43cc-8499-a1f635017de9" providerId="ADAL" clId="{B0659DE8-36D2-463C-9931-A90715547410}" dt="2020-09-28T12:22:04.375" v="290" actId="14100"/>
          <ac:picMkLst>
            <pc:docMk/>
            <pc:sldMk cId="2187190979" sldId="552"/>
            <ac:picMk id="6" creationId="{566CAC6E-93E9-4A49-9D98-FDBC797B8DAE}"/>
          </ac:picMkLst>
        </pc:picChg>
      </pc:sldChg>
      <pc:sldChg chg="addSp delSp modSp new mod">
        <pc:chgData name="Ella" userId="c6918cf5-f6c0-43cc-8499-a1f635017de9" providerId="ADAL" clId="{B0659DE8-36D2-463C-9931-A90715547410}" dt="2020-09-28T19:00:45.762" v="1699" actId="255"/>
        <pc:sldMkLst>
          <pc:docMk/>
          <pc:sldMk cId="1696869649" sldId="553"/>
        </pc:sldMkLst>
        <pc:spChg chg="mod">
          <ac:chgData name="Ella" userId="c6918cf5-f6c0-43cc-8499-a1f635017de9" providerId="ADAL" clId="{B0659DE8-36D2-463C-9931-A90715547410}" dt="2020-09-28T12:08:14.476" v="58"/>
          <ac:spMkLst>
            <pc:docMk/>
            <pc:sldMk cId="1696869649" sldId="553"/>
            <ac:spMk id="2" creationId="{5872EF2A-96E3-489A-98A6-BB51CC3B7C78}"/>
          </ac:spMkLst>
        </pc:spChg>
        <pc:spChg chg="del">
          <ac:chgData name="Ella" userId="c6918cf5-f6c0-43cc-8499-a1f635017de9" providerId="ADAL" clId="{B0659DE8-36D2-463C-9931-A90715547410}" dt="2020-09-28T12:22:30.150" v="294" actId="478"/>
          <ac:spMkLst>
            <pc:docMk/>
            <pc:sldMk cId="1696869649" sldId="553"/>
            <ac:spMk id="3" creationId="{91D874A0-7637-4A67-9324-C600250A0748}"/>
          </ac:spMkLst>
        </pc:spChg>
        <pc:spChg chg="add mod">
          <ac:chgData name="Ella" userId="c6918cf5-f6c0-43cc-8499-a1f635017de9" providerId="ADAL" clId="{B0659DE8-36D2-463C-9931-A90715547410}" dt="2020-09-28T19:00:45.762" v="1699" actId="255"/>
          <ac:spMkLst>
            <pc:docMk/>
            <pc:sldMk cId="1696869649" sldId="553"/>
            <ac:spMk id="4" creationId="{3CC80722-C3D3-4860-A56B-140E71EF052A}"/>
          </ac:spMkLst>
        </pc:spChg>
        <pc:grpChg chg="add mod">
          <ac:chgData name="Ella" userId="c6918cf5-f6c0-43cc-8499-a1f635017de9" providerId="ADAL" clId="{B0659DE8-36D2-463C-9931-A90715547410}" dt="2020-09-28T12:23:53.077" v="331" actId="1076"/>
          <ac:grpSpMkLst>
            <pc:docMk/>
            <pc:sldMk cId="1696869649" sldId="553"/>
            <ac:grpSpMk id="9" creationId="{F0B067C2-D6DB-4D24-B8F2-1852C70B3972}"/>
          </ac:grpSpMkLst>
        </pc:grpChg>
        <pc:picChg chg="add mod modCrop">
          <ac:chgData name="Ella" userId="c6918cf5-f6c0-43cc-8499-a1f635017de9" providerId="ADAL" clId="{B0659DE8-36D2-463C-9931-A90715547410}" dt="2020-09-28T12:23:47.084" v="328" actId="164"/>
          <ac:picMkLst>
            <pc:docMk/>
            <pc:sldMk cId="1696869649" sldId="553"/>
            <ac:picMk id="6" creationId="{D33CC472-EBF8-4645-A3F1-881191DDC4B9}"/>
          </ac:picMkLst>
        </pc:picChg>
        <pc:picChg chg="add mod modCrop">
          <ac:chgData name="Ella" userId="c6918cf5-f6c0-43cc-8499-a1f635017de9" providerId="ADAL" clId="{B0659DE8-36D2-463C-9931-A90715547410}" dt="2020-09-28T12:23:47.084" v="328" actId="164"/>
          <ac:picMkLst>
            <pc:docMk/>
            <pc:sldMk cId="1696869649" sldId="553"/>
            <ac:picMk id="8" creationId="{CE1542F5-FB36-4355-B784-E494B2F8A905}"/>
          </ac:picMkLst>
        </pc:picChg>
      </pc:sldChg>
      <pc:sldChg chg="addSp delSp modSp new mod ord">
        <pc:chgData name="Ella" userId="c6918cf5-f6c0-43cc-8499-a1f635017de9" providerId="ADAL" clId="{B0659DE8-36D2-463C-9931-A90715547410}" dt="2020-09-28T19:06:22.678" v="1877" actId="255"/>
        <pc:sldMkLst>
          <pc:docMk/>
          <pc:sldMk cId="97517510" sldId="554"/>
        </pc:sldMkLst>
        <pc:spChg chg="mod">
          <ac:chgData name="Ella" userId="c6918cf5-f6c0-43cc-8499-a1f635017de9" providerId="ADAL" clId="{B0659DE8-36D2-463C-9931-A90715547410}" dt="2020-09-28T12:08:15.822" v="59"/>
          <ac:spMkLst>
            <pc:docMk/>
            <pc:sldMk cId="97517510" sldId="554"/>
            <ac:spMk id="2" creationId="{0C72CF89-878F-435B-995D-C12012F51CF0}"/>
          </ac:spMkLst>
        </pc:spChg>
        <pc:spChg chg="del">
          <ac:chgData name="Ella" userId="c6918cf5-f6c0-43cc-8499-a1f635017de9" providerId="ADAL" clId="{B0659DE8-36D2-463C-9931-A90715547410}" dt="2020-09-28T12:08:34.167" v="60" actId="478"/>
          <ac:spMkLst>
            <pc:docMk/>
            <pc:sldMk cId="97517510" sldId="554"/>
            <ac:spMk id="3" creationId="{42041FCD-1DD3-4C73-B077-C73222578BF6}"/>
          </ac:spMkLst>
        </pc:spChg>
        <pc:spChg chg="add mod">
          <ac:chgData name="Ella" userId="c6918cf5-f6c0-43cc-8499-a1f635017de9" providerId="ADAL" clId="{B0659DE8-36D2-463C-9931-A90715547410}" dt="2020-09-28T19:06:22.678" v="1877" actId="255"/>
          <ac:spMkLst>
            <pc:docMk/>
            <pc:sldMk cId="97517510" sldId="554"/>
            <ac:spMk id="4" creationId="{A27FE0AD-5415-4D02-820E-36064C400A66}"/>
          </ac:spMkLst>
        </pc:spChg>
        <pc:grpChg chg="add mod">
          <ac:chgData name="Ella" userId="c6918cf5-f6c0-43cc-8499-a1f635017de9" providerId="ADAL" clId="{B0659DE8-36D2-463C-9931-A90715547410}" dt="2020-09-28T12:10:03.212" v="86" actId="14100"/>
          <ac:grpSpMkLst>
            <pc:docMk/>
            <pc:sldMk cId="97517510" sldId="554"/>
            <ac:grpSpMk id="9" creationId="{1D3CCDB5-B9B4-48AC-B0AC-C89C884A355C}"/>
          </ac:grpSpMkLst>
        </pc:grpChg>
        <pc:picChg chg="add mod modCrop">
          <ac:chgData name="Ella" userId="c6918cf5-f6c0-43cc-8499-a1f635017de9" providerId="ADAL" clId="{B0659DE8-36D2-463C-9931-A90715547410}" dt="2020-09-28T12:09:59.921" v="84" actId="164"/>
          <ac:picMkLst>
            <pc:docMk/>
            <pc:sldMk cId="97517510" sldId="554"/>
            <ac:picMk id="6" creationId="{98E0BA85-482C-49A4-994D-C70A105CA359}"/>
          </ac:picMkLst>
        </pc:picChg>
        <pc:picChg chg="add mod modCrop">
          <ac:chgData name="Ella" userId="c6918cf5-f6c0-43cc-8499-a1f635017de9" providerId="ADAL" clId="{B0659DE8-36D2-463C-9931-A90715547410}" dt="2020-09-28T12:09:59.921" v="84" actId="164"/>
          <ac:picMkLst>
            <pc:docMk/>
            <pc:sldMk cId="97517510" sldId="554"/>
            <ac:picMk id="8" creationId="{222D3F0A-512C-4C17-B1E8-EFEF25A0999C}"/>
          </ac:picMkLst>
        </pc:picChg>
      </pc:sldChg>
      <pc:sldChg chg="addSp delSp modSp new mod">
        <pc:chgData name="Ella" userId="c6918cf5-f6c0-43cc-8499-a1f635017de9" providerId="ADAL" clId="{B0659DE8-36D2-463C-9931-A90715547410}" dt="2020-09-28T20:46:27.846" v="2922" actId="1035"/>
        <pc:sldMkLst>
          <pc:docMk/>
          <pc:sldMk cId="1032579398" sldId="555"/>
        </pc:sldMkLst>
        <pc:spChg chg="mod">
          <ac:chgData name="Ella" userId="c6918cf5-f6c0-43cc-8499-a1f635017de9" providerId="ADAL" clId="{B0659DE8-36D2-463C-9931-A90715547410}" dt="2020-09-28T12:47:06.646" v="706" actId="13926"/>
          <ac:spMkLst>
            <pc:docMk/>
            <pc:sldMk cId="1032579398" sldId="555"/>
            <ac:spMk id="2" creationId="{CB77D934-1C98-460C-ACF2-906D5ABA61B5}"/>
          </ac:spMkLst>
        </pc:spChg>
        <pc:spChg chg="del">
          <ac:chgData name="Ella" userId="c6918cf5-f6c0-43cc-8499-a1f635017de9" providerId="ADAL" clId="{B0659DE8-36D2-463C-9931-A90715547410}" dt="2020-09-28T12:35:51.589" v="336" actId="478"/>
          <ac:spMkLst>
            <pc:docMk/>
            <pc:sldMk cId="1032579398" sldId="555"/>
            <ac:spMk id="3" creationId="{E387E38F-4D79-4C9F-8B70-ECE1368A34B6}"/>
          </ac:spMkLst>
        </pc:spChg>
        <pc:spChg chg="add mod">
          <ac:chgData name="Ella" userId="c6918cf5-f6c0-43cc-8499-a1f635017de9" providerId="ADAL" clId="{B0659DE8-36D2-463C-9931-A90715547410}" dt="2020-09-28T17:31:33.555" v="723" actId="14100"/>
          <ac:spMkLst>
            <pc:docMk/>
            <pc:sldMk cId="1032579398" sldId="555"/>
            <ac:spMk id="4" creationId="{0CACE743-3D40-4C2D-B3C3-E0EC0C9AAA02}"/>
          </ac:spMkLst>
        </pc:spChg>
        <pc:spChg chg="add del mod">
          <ac:chgData name="Ella" userId="c6918cf5-f6c0-43cc-8499-a1f635017de9" providerId="ADAL" clId="{B0659DE8-36D2-463C-9931-A90715547410}" dt="2020-09-28T12:40:15.448" v="516"/>
          <ac:spMkLst>
            <pc:docMk/>
            <pc:sldMk cId="1032579398" sldId="555"/>
            <ac:spMk id="10" creationId="{2F28B8B3-0EED-4CCF-B762-AEC7012B8482}"/>
          </ac:spMkLst>
        </pc:spChg>
        <pc:spChg chg="add mod">
          <ac:chgData name="Ella" userId="c6918cf5-f6c0-43cc-8499-a1f635017de9" providerId="ADAL" clId="{B0659DE8-36D2-463C-9931-A90715547410}" dt="2020-09-28T12:47:01.162" v="705" actId="1036"/>
          <ac:spMkLst>
            <pc:docMk/>
            <pc:sldMk cId="1032579398" sldId="555"/>
            <ac:spMk id="13" creationId="{F19C60CB-2FE9-4D10-90A5-227CB0B6D44A}"/>
          </ac:spMkLst>
        </pc:spChg>
        <pc:spChg chg="add mod">
          <ac:chgData name="Ella" userId="c6918cf5-f6c0-43cc-8499-a1f635017de9" providerId="ADAL" clId="{B0659DE8-36D2-463C-9931-A90715547410}" dt="2020-09-28T12:47:01.162" v="705" actId="1036"/>
          <ac:spMkLst>
            <pc:docMk/>
            <pc:sldMk cId="1032579398" sldId="555"/>
            <ac:spMk id="21" creationId="{0E5DE529-21BB-441A-B7AC-E7CEB4148B72}"/>
          </ac:spMkLst>
        </pc:spChg>
        <pc:spChg chg="add mod">
          <ac:chgData name="Ella" userId="c6918cf5-f6c0-43cc-8499-a1f635017de9" providerId="ADAL" clId="{B0659DE8-36D2-463C-9931-A90715547410}" dt="2020-09-28T12:47:01.162" v="705" actId="1036"/>
          <ac:spMkLst>
            <pc:docMk/>
            <pc:sldMk cId="1032579398" sldId="555"/>
            <ac:spMk id="24" creationId="{7A265C98-EB30-4FAA-808D-C5206D834C38}"/>
          </ac:spMkLst>
        </pc:spChg>
        <pc:spChg chg="add mod">
          <ac:chgData name="Ella" userId="c6918cf5-f6c0-43cc-8499-a1f635017de9" providerId="ADAL" clId="{B0659DE8-36D2-463C-9931-A90715547410}" dt="2020-09-28T20:46:27.846" v="2922" actId="1035"/>
          <ac:spMkLst>
            <pc:docMk/>
            <pc:sldMk cId="1032579398" sldId="555"/>
            <ac:spMk id="27" creationId="{3D646239-18D6-4FBD-96BB-4D73AE92394B}"/>
          </ac:spMkLst>
        </pc:spChg>
        <pc:spChg chg="add mod">
          <ac:chgData name="Ella" userId="c6918cf5-f6c0-43cc-8499-a1f635017de9" providerId="ADAL" clId="{B0659DE8-36D2-463C-9931-A90715547410}" dt="2020-09-28T12:47:01.162" v="705" actId="1036"/>
          <ac:spMkLst>
            <pc:docMk/>
            <pc:sldMk cId="1032579398" sldId="555"/>
            <ac:spMk id="30" creationId="{051399AC-5919-4356-BBF6-1BDB129A4DD9}"/>
          </ac:spMkLst>
        </pc:spChg>
        <pc:picChg chg="add del mod modCrop">
          <ac:chgData name="Ella" userId="c6918cf5-f6c0-43cc-8499-a1f635017de9" providerId="ADAL" clId="{B0659DE8-36D2-463C-9931-A90715547410}" dt="2020-09-28T12:39:39.366" v="510" actId="478"/>
          <ac:picMkLst>
            <pc:docMk/>
            <pc:sldMk cId="1032579398" sldId="555"/>
            <ac:picMk id="6" creationId="{D51862F0-90B3-4283-BC00-B83513D64931}"/>
          </ac:picMkLst>
        </pc:picChg>
        <pc:picChg chg="add mod">
          <ac:chgData name="Ella" userId="c6918cf5-f6c0-43cc-8499-a1f635017de9" providerId="ADAL" clId="{B0659DE8-36D2-463C-9931-A90715547410}" dt="2020-09-28T12:47:01.162" v="705" actId="1036"/>
          <ac:picMkLst>
            <pc:docMk/>
            <pc:sldMk cId="1032579398" sldId="555"/>
            <ac:picMk id="8" creationId="{FB85C5F9-FA55-4862-8AAE-5261007AD030}"/>
          </ac:picMkLst>
        </pc:picChg>
        <pc:cxnChg chg="add del mod">
          <ac:chgData name="Ella" userId="c6918cf5-f6c0-43cc-8499-a1f635017de9" providerId="ADAL" clId="{B0659DE8-36D2-463C-9931-A90715547410}" dt="2020-09-28T12:40:15.448" v="516"/>
          <ac:cxnSpMkLst>
            <pc:docMk/>
            <pc:sldMk cId="1032579398" sldId="555"/>
            <ac:cxnSpMk id="9" creationId="{4F8CF930-C744-4D4B-A3BA-5DD7FD77FF4D}"/>
          </ac:cxnSpMkLst>
        </pc:cxnChg>
        <pc:cxnChg chg="add del mod">
          <ac:chgData name="Ella" userId="c6918cf5-f6c0-43cc-8499-a1f635017de9" providerId="ADAL" clId="{B0659DE8-36D2-463C-9931-A90715547410}" dt="2020-09-28T12:40:15.448" v="516"/>
          <ac:cxnSpMkLst>
            <pc:docMk/>
            <pc:sldMk cId="1032579398" sldId="555"/>
            <ac:cxnSpMk id="11" creationId="{75F415E0-0184-412A-8C42-7879EF8CB5C6}"/>
          </ac:cxnSpMkLst>
        </pc:cxnChg>
        <pc:cxnChg chg="add mod">
          <ac:chgData name="Ella" userId="c6918cf5-f6c0-43cc-8499-a1f635017de9" providerId="ADAL" clId="{B0659DE8-36D2-463C-9931-A90715547410}" dt="2020-09-28T12:47:01.162" v="705" actId="1036"/>
          <ac:cxnSpMkLst>
            <pc:docMk/>
            <pc:sldMk cId="1032579398" sldId="555"/>
            <ac:cxnSpMk id="12" creationId="{A0BE79D8-D8D7-460D-ADB5-39C3690E28D8}"/>
          </ac:cxnSpMkLst>
        </pc:cxnChg>
        <pc:cxnChg chg="add mod">
          <ac:chgData name="Ella" userId="c6918cf5-f6c0-43cc-8499-a1f635017de9" providerId="ADAL" clId="{B0659DE8-36D2-463C-9931-A90715547410}" dt="2020-09-28T12:47:01.162" v="705" actId="1036"/>
          <ac:cxnSpMkLst>
            <pc:docMk/>
            <pc:sldMk cId="1032579398" sldId="555"/>
            <ac:cxnSpMk id="14" creationId="{3FF9E5A5-A7E3-415F-B524-BDBAB7616049}"/>
          </ac:cxnSpMkLst>
        </pc:cxnChg>
        <pc:cxnChg chg="add mod">
          <ac:chgData name="Ella" userId="c6918cf5-f6c0-43cc-8499-a1f635017de9" providerId="ADAL" clId="{B0659DE8-36D2-463C-9931-A90715547410}" dt="2020-09-28T12:47:01.162" v="705" actId="1036"/>
          <ac:cxnSpMkLst>
            <pc:docMk/>
            <pc:sldMk cId="1032579398" sldId="555"/>
            <ac:cxnSpMk id="15" creationId="{A57E3E76-0EED-48EC-B039-717E414F1861}"/>
          </ac:cxnSpMkLst>
        </pc:cxnChg>
        <pc:cxnChg chg="add del mod">
          <ac:chgData name="Ella" userId="c6918cf5-f6c0-43cc-8499-a1f635017de9" providerId="ADAL" clId="{B0659DE8-36D2-463C-9931-A90715547410}" dt="2020-09-28T12:45:33.151" v="657" actId="478"/>
          <ac:cxnSpMkLst>
            <pc:docMk/>
            <pc:sldMk cId="1032579398" sldId="555"/>
            <ac:cxnSpMk id="17" creationId="{5218EE56-1B62-4718-9568-D95CEF9EBA6D}"/>
          </ac:cxnSpMkLst>
        </pc:cxnChg>
        <pc:cxnChg chg="add mod">
          <ac:chgData name="Ella" userId="c6918cf5-f6c0-43cc-8499-a1f635017de9" providerId="ADAL" clId="{B0659DE8-36D2-463C-9931-A90715547410}" dt="2020-09-28T12:47:01.162" v="705" actId="1036"/>
          <ac:cxnSpMkLst>
            <pc:docMk/>
            <pc:sldMk cId="1032579398" sldId="555"/>
            <ac:cxnSpMk id="25" creationId="{1532AB1C-F5AA-44D2-99B1-94ECA6334E48}"/>
          </ac:cxnSpMkLst>
        </pc:cxnChg>
        <pc:cxnChg chg="add mod">
          <ac:chgData name="Ella" userId="c6918cf5-f6c0-43cc-8499-a1f635017de9" providerId="ADAL" clId="{B0659DE8-36D2-463C-9931-A90715547410}" dt="2020-09-28T12:47:01.162" v="705" actId="1036"/>
          <ac:cxnSpMkLst>
            <pc:docMk/>
            <pc:sldMk cId="1032579398" sldId="555"/>
            <ac:cxnSpMk id="28" creationId="{E1417076-C00E-4882-AC77-371AD14EBA04}"/>
          </ac:cxnSpMkLst>
        </pc:cxnChg>
        <pc:cxnChg chg="add del mod">
          <ac:chgData name="Ella" userId="c6918cf5-f6c0-43cc-8499-a1f635017de9" providerId="ADAL" clId="{B0659DE8-36D2-463C-9931-A90715547410}" dt="2020-09-28T12:45:41.745" v="661" actId="478"/>
          <ac:cxnSpMkLst>
            <pc:docMk/>
            <pc:sldMk cId="1032579398" sldId="555"/>
            <ac:cxnSpMk id="34" creationId="{2BE98424-442E-46F9-8078-F1B7C3BB84FD}"/>
          </ac:cxnSpMkLst>
        </pc:cxnChg>
        <pc:cxnChg chg="add mod">
          <ac:chgData name="Ella" userId="c6918cf5-f6c0-43cc-8499-a1f635017de9" providerId="ADAL" clId="{B0659DE8-36D2-463C-9931-A90715547410}" dt="2020-09-28T12:47:01.162" v="705" actId="1036"/>
          <ac:cxnSpMkLst>
            <pc:docMk/>
            <pc:sldMk cId="1032579398" sldId="555"/>
            <ac:cxnSpMk id="36" creationId="{5FAC1194-2E14-4B45-A4F5-84669ABDA93F}"/>
          </ac:cxnSpMkLst>
        </pc:cxnChg>
        <pc:cxnChg chg="add mod">
          <ac:chgData name="Ella" userId="c6918cf5-f6c0-43cc-8499-a1f635017de9" providerId="ADAL" clId="{B0659DE8-36D2-463C-9931-A90715547410}" dt="2020-09-28T12:47:01.162" v="705" actId="1036"/>
          <ac:cxnSpMkLst>
            <pc:docMk/>
            <pc:sldMk cId="1032579398" sldId="555"/>
            <ac:cxnSpMk id="38" creationId="{CBCF8D85-344D-494F-B87C-E0F30F4AED62}"/>
          </ac:cxnSpMkLst>
        </pc:cxnChg>
      </pc:sldChg>
      <pc:sldChg chg="add del">
        <pc:chgData name="Ella" userId="c6918cf5-f6c0-43cc-8499-a1f635017de9" providerId="ADAL" clId="{B0659DE8-36D2-463C-9931-A90715547410}" dt="2020-09-28T12:23:07.006" v="320" actId="47"/>
        <pc:sldMkLst>
          <pc:docMk/>
          <pc:sldMk cId="3748712198" sldId="555"/>
        </pc:sldMkLst>
      </pc:sldChg>
      <pc:sldChg chg="modSp new mod">
        <pc:chgData name="Ella" userId="c6918cf5-f6c0-43cc-8499-a1f635017de9" providerId="ADAL" clId="{B0659DE8-36D2-463C-9931-A90715547410}" dt="2020-09-28T20:01:28.318" v="2396" actId="14100"/>
        <pc:sldMkLst>
          <pc:docMk/>
          <pc:sldMk cId="289448556" sldId="556"/>
        </pc:sldMkLst>
        <pc:spChg chg="mod">
          <ac:chgData name="Ella" userId="c6918cf5-f6c0-43cc-8499-a1f635017de9" providerId="ADAL" clId="{B0659DE8-36D2-463C-9931-A90715547410}" dt="2020-09-28T20:00:03.957" v="2262" actId="13926"/>
          <ac:spMkLst>
            <pc:docMk/>
            <pc:sldMk cId="289448556" sldId="556"/>
            <ac:spMk id="2" creationId="{3F0BE938-39C7-468E-A2C4-83EB0FF8C684}"/>
          </ac:spMkLst>
        </pc:spChg>
        <pc:spChg chg="mod">
          <ac:chgData name="Ella" userId="c6918cf5-f6c0-43cc-8499-a1f635017de9" providerId="ADAL" clId="{B0659DE8-36D2-463C-9931-A90715547410}" dt="2020-09-28T20:01:28.318" v="2396" actId="14100"/>
          <ac:spMkLst>
            <pc:docMk/>
            <pc:sldMk cId="289448556" sldId="556"/>
            <ac:spMk id="3" creationId="{55F5B11A-5843-4F0D-838C-C44331D476F9}"/>
          </ac:spMkLst>
        </pc:spChg>
      </pc:sldChg>
      <pc:sldChg chg="add del">
        <pc:chgData name="Ella" userId="c6918cf5-f6c0-43cc-8499-a1f635017de9" providerId="ADAL" clId="{B0659DE8-36D2-463C-9931-A90715547410}" dt="2020-09-28T12:23:07.962" v="321" actId="47"/>
        <pc:sldMkLst>
          <pc:docMk/>
          <pc:sldMk cId="606094514" sldId="556"/>
        </pc:sldMkLst>
      </pc:sldChg>
      <pc:sldChg chg="addSp delSp modSp new mod">
        <pc:chgData name="Ella" userId="c6918cf5-f6c0-43cc-8499-a1f635017de9" providerId="ADAL" clId="{B0659DE8-36D2-463C-9931-A90715547410}" dt="2020-09-28T18:32:29.672" v="1607" actId="13926"/>
        <pc:sldMkLst>
          <pc:docMk/>
          <pc:sldMk cId="3909475700" sldId="557"/>
        </pc:sldMkLst>
        <pc:spChg chg="mod">
          <ac:chgData name="Ella" userId="c6918cf5-f6c0-43cc-8499-a1f635017de9" providerId="ADAL" clId="{B0659DE8-36D2-463C-9931-A90715547410}" dt="2020-09-28T18:32:29.672" v="1607" actId="13926"/>
          <ac:spMkLst>
            <pc:docMk/>
            <pc:sldMk cId="3909475700" sldId="557"/>
            <ac:spMk id="2" creationId="{D2BACD5E-7D2F-4DD1-B850-4930A2F62B39}"/>
          </ac:spMkLst>
        </pc:spChg>
        <pc:spChg chg="del">
          <ac:chgData name="Ella" userId="c6918cf5-f6c0-43cc-8499-a1f635017de9" providerId="ADAL" clId="{B0659DE8-36D2-463C-9931-A90715547410}" dt="2020-09-28T17:42:26.534" v="726" actId="478"/>
          <ac:spMkLst>
            <pc:docMk/>
            <pc:sldMk cId="3909475700" sldId="557"/>
            <ac:spMk id="3" creationId="{EDD68541-2D64-4D10-976B-6DC685E8BAEE}"/>
          </ac:spMkLst>
        </pc:spChg>
        <pc:spChg chg="add mod">
          <ac:chgData name="Ella" userId="c6918cf5-f6c0-43cc-8499-a1f635017de9" providerId="ADAL" clId="{B0659DE8-36D2-463C-9931-A90715547410}" dt="2020-09-28T17:53:46.539" v="961" actId="20577"/>
          <ac:spMkLst>
            <pc:docMk/>
            <pc:sldMk cId="3909475700" sldId="557"/>
            <ac:spMk id="11" creationId="{18ABF541-93D4-439E-8A6D-61906440A891}"/>
          </ac:spMkLst>
        </pc:spChg>
        <pc:spChg chg="add mod">
          <ac:chgData name="Ella" userId="c6918cf5-f6c0-43cc-8499-a1f635017de9" providerId="ADAL" clId="{B0659DE8-36D2-463C-9931-A90715547410}" dt="2020-09-28T17:54:36.300" v="964" actId="571"/>
          <ac:spMkLst>
            <pc:docMk/>
            <pc:sldMk cId="3909475700" sldId="557"/>
            <ac:spMk id="12" creationId="{E9C2F1E0-50F8-45D8-8B55-DD2F9F578DF4}"/>
          </ac:spMkLst>
        </pc:spChg>
        <pc:grpChg chg="add del mod">
          <ac:chgData name="Ella" userId="c6918cf5-f6c0-43cc-8499-a1f635017de9" providerId="ADAL" clId="{B0659DE8-36D2-463C-9931-A90715547410}" dt="2020-09-28T18:27:43.987" v="1548" actId="478"/>
          <ac:grpSpMkLst>
            <pc:docMk/>
            <pc:sldMk cId="3909475700" sldId="557"/>
            <ac:grpSpMk id="10" creationId="{3CCD50B1-D11F-4B9B-8C5C-023966DCB49A}"/>
          </ac:grpSpMkLst>
        </pc:grpChg>
        <pc:grpChg chg="add del mod">
          <ac:chgData name="Ella" userId="c6918cf5-f6c0-43cc-8499-a1f635017de9" providerId="ADAL" clId="{B0659DE8-36D2-463C-9931-A90715547410}" dt="2020-09-28T18:31:15.352" v="1579" actId="478"/>
          <ac:grpSpMkLst>
            <pc:docMk/>
            <pc:sldMk cId="3909475700" sldId="557"/>
            <ac:grpSpMk id="17" creationId="{378D71A7-3935-4092-ABBA-8617FBD46D41}"/>
          </ac:grpSpMkLst>
        </pc:grpChg>
        <pc:picChg chg="add del mod modCrop">
          <ac:chgData name="Ella" userId="c6918cf5-f6c0-43cc-8499-a1f635017de9" providerId="ADAL" clId="{B0659DE8-36D2-463C-9931-A90715547410}" dt="2020-09-28T17:44:36.428" v="741" actId="478"/>
          <ac:picMkLst>
            <pc:docMk/>
            <pc:sldMk cId="3909475700" sldId="557"/>
            <ac:picMk id="5" creationId="{F6B6A2CE-A775-4C64-89DA-3B24E9B05207}"/>
          </ac:picMkLst>
        </pc:picChg>
        <pc:picChg chg="add del mod modCrop">
          <ac:chgData name="Ella" userId="c6918cf5-f6c0-43cc-8499-a1f635017de9" providerId="ADAL" clId="{B0659DE8-36D2-463C-9931-A90715547410}" dt="2020-09-28T17:44:34.261" v="740" actId="478"/>
          <ac:picMkLst>
            <pc:docMk/>
            <pc:sldMk cId="3909475700" sldId="557"/>
            <ac:picMk id="7" creationId="{73772AA5-9B86-4453-8782-A32AF9A9455D}"/>
          </ac:picMkLst>
        </pc:picChg>
        <pc:picChg chg="add mod">
          <ac:chgData name="Ella" userId="c6918cf5-f6c0-43cc-8499-a1f635017de9" providerId="ADAL" clId="{B0659DE8-36D2-463C-9931-A90715547410}" dt="2020-09-28T17:44:30.787" v="737" actId="164"/>
          <ac:picMkLst>
            <pc:docMk/>
            <pc:sldMk cId="3909475700" sldId="557"/>
            <ac:picMk id="8" creationId="{7257966B-9F81-4EA4-826B-A2FF84917F6C}"/>
          </ac:picMkLst>
        </pc:picChg>
        <pc:picChg chg="add mod">
          <ac:chgData name="Ella" userId="c6918cf5-f6c0-43cc-8499-a1f635017de9" providerId="ADAL" clId="{B0659DE8-36D2-463C-9931-A90715547410}" dt="2020-09-28T17:44:30.787" v="737" actId="164"/>
          <ac:picMkLst>
            <pc:docMk/>
            <pc:sldMk cId="3909475700" sldId="557"/>
            <ac:picMk id="9" creationId="{3DF1C6AE-D84A-41CD-A49F-FCCBF30CB9B9}"/>
          </ac:picMkLst>
        </pc:picChg>
        <pc:picChg chg="add mod modCrop">
          <ac:chgData name="Ella" userId="c6918cf5-f6c0-43cc-8499-a1f635017de9" providerId="ADAL" clId="{B0659DE8-36D2-463C-9931-A90715547410}" dt="2020-09-28T18:28:00.745" v="1558" actId="164"/>
          <ac:picMkLst>
            <pc:docMk/>
            <pc:sldMk cId="3909475700" sldId="557"/>
            <ac:picMk id="14" creationId="{F8F94F2C-853D-47D9-9806-599180105E46}"/>
          </ac:picMkLst>
        </pc:picChg>
        <pc:picChg chg="add mod modCrop">
          <ac:chgData name="Ella" userId="c6918cf5-f6c0-43cc-8499-a1f635017de9" providerId="ADAL" clId="{B0659DE8-36D2-463C-9931-A90715547410}" dt="2020-09-28T18:28:00.745" v="1558" actId="164"/>
          <ac:picMkLst>
            <pc:docMk/>
            <pc:sldMk cId="3909475700" sldId="557"/>
            <ac:picMk id="16" creationId="{7B05DC8F-9667-4D5C-9709-B5432FF1ED8F}"/>
          </ac:picMkLst>
        </pc:picChg>
        <pc:picChg chg="add mod">
          <ac:chgData name="Ella" userId="c6918cf5-f6c0-43cc-8499-a1f635017de9" providerId="ADAL" clId="{B0659DE8-36D2-463C-9931-A90715547410}" dt="2020-09-28T18:31:23.888" v="1585" actId="14100"/>
          <ac:picMkLst>
            <pc:docMk/>
            <pc:sldMk cId="3909475700" sldId="557"/>
            <ac:picMk id="19" creationId="{7AB1FC8C-24DB-4D6C-A1C4-0914BF3524FC}"/>
          </ac:picMkLst>
        </pc:picChg>
        <pc:picChg chg="add del">
          <ac:chgData name="Ella" userId="c6918cf5-f6c0-43cc-8499-a1f635017de9" providerId="ADAL" clId="{B0659DE8-36D2-463C-9931-A90715547410}" dt="2020-09-28T18:31:19.972" v="1583" actId="478"/>
          <ac:picMkLst>
            <pc:docMk/>
            <pc:sldMk cId="3909475700" sldId="557"/>
            <ac:picMk id="21" creationId="{E9EE4F22-3949-4EEA-9011-0164E1D94836}"/>
          </ac:picMkLst>
        </pc:picChg>
      </pc:sldChg>
      <pc:sldChg chg="addSp delSp modSp new mod">
        <pc:chgData name="Ella" userId="c6918cf5-f6c0-43cc-8499-a1f635017de9" providerId="ADAL" clId="{B0659DE8-36D2-463C-9931-A90715547410}" dt="2020-09-28T18:31:52.059" v="1590" actId="1076"/>
        <pc:sldMkLst>
          <pc:docMk/>
          <pc:sldMk cId="1423406004" sldId="558"/>
        </pc:sldMkLst>
        <pc:spChg chg="mod">
          <ac:chgData name="Ella" userId="c6918cf5-f6c0-43cc-8499-a1f635017de9" providerId="ADAL" clId="{B0659DE8-36D2-463C-9931-A90715547410}" dt="2020-09-28T17:44:46.485" v="752" actId="20577"/>
          <ac:spMkLst>
            <pc:docMk/>
            <pc:sldMk cId="1423406004" sldId="558"/>
            <ac:spMk id="2" creationId="{E8F1515A-13E4-412A-A757-14196D9E0616}"/>
          </ac:spMkLst>
        </pc:spChg>
        <pc:spChg chg="del">
          <ac:chgData name="Ella" userId="c6918cf5-f6c0-43cc-8499-a1f635017de9" providerId="ADAL" clId="{B0659DE8-36D2-463C-9931-A90715547410}" dt="2020-09-28T17:54:29.949" v="962" actId="478"/>
          <ac:spMkLst>
            <pc:docMk/>
            <pc:sldMk cId="1423406004" sldId="558"/>
            <ac:spMk id="3" creationId="{E889B326-2A3A-48F1-AD35-39B55FAE5222}"/>
          </ac:spMkLst>
        </pc:spChg>
        <pc:spChg chg="add mod">
          <ac:chgData name="Ella" userId="c6918cf5-f6c0-43cc-8499-a1f635017de9" providerId="ADAL" clId="{B0659DE8-36D2-463C-9931-A90715547410}" dt="2020-09-28T17:55:33.865" v="1038" actId="2710"/>
          <ac:spMkLst>
            <pc:docMk/>
            <pc:sldMk cId="1423406004" sldId="558"/>
            <ac:spMk id="6" creationId="{FDE3396A-6707-4A92-BF48-8C76E0A5B6B3}"/>
          </ac:spMkLst>
        </pc:spChg>
        <pc:grpChg chg="add del mod">
          <ac:chgData name="Ella" userId="c6918cf5-f6c0-43cc-8499-a1f635017de9" providerId="ADAL" clId="{B0659DE8-36D2-463C-9931-A90715547410}" dt="2020-09-28T18:28:31.049" v="1561" actId="478"/>
          <ac:grpSpMkLst>
            <pc:docMk/>
            <pc:sldMk cId="1423406004" sldId="558"/>
            <ac:grpSpMk id="11" creationId="{F9D583DF-6E0D-473F-A3B3-4A0E5483B6E7}"/>
          </ac:grpSpMkLst>
        </pc:grpChg>
        <pc:grpChg chg="add del mod">
          <ac:chgData name="Ella" userId="c6918cf5-f6c0-43cc-8499-a1f635017de9" providerId="ADAL" clId="{B0659DE8-36D2-463C-9931-A90715547410}" dt="2020-09-28T18:31:27.661" v="1586" actId="478"/>
          <ac:grpSpMkLst>
            <pc:docMk/>
            <pc:sldMk cId="1423406004" sldId="558"/>
            <ac:grpSpMk id="16" creationId="{57A5F1FC-DC57-4417-978F-6EDDCADA4A73}"/>
          </ac:grpSpMkLst>
        </pc:grpChg>
        <pc:picChg chg="add del mod modCrop">
          <ac:chgData name="Ella" userId="c6918cf5-f6c0-43cc-8499-a1f635017de9" providerId="ADAL" clId="{B0659DE8-36D2-463C-9931-A90715547410}" dt="2020-09-28T17:56:03.952" v="1050" actId="478"/>
          <ac:picMkLst>
            <pc:docMk/>
            <pc:sldMk cId="1423406004" sldId="558"/>
            <ac:picMk id="5" creationId="{E3145D03-9443-424A-B43F-C7B7ECCB9E72}"/>
          </ac:picMkLst>
        </pc:picChg>
        <pc:picChg chg="add del mod modCrop">
          <ac:chgData name="Ella" userId="c6918cf5-f6c0-43cc-8499-a1f635017de9" providerId="ADAL" clId="{B0659DE8-36D2-463C-9931-A90715547410}" dt="2020-09-28T17:56:02.788" v="1049" actId="478"/>
          <ac:picMkLst>
            <pc:docMk/>
            <pc:sldMk cId="1423406004" sldId="558"/>
            <ac:picMk id="8" creationId="{83879A30-2EAF-440D-9163-A4C3E4F76A20}"/>
          </ac:picMkLst>
        </pc:picChg>
        <pc:picChg chg="add mod">
          <ac:chgData name="Ella" userId="c6918cf5-f6c0-43cc-8499-a1f635017de9" providerId="ADAL" clId="{B0659DE8-36D2-463C-9931-A90715547410}" dt="2020-09-28T17:55:57.197" v="1046" actId="164"/>
          <ac:picMkLst>
            <pc:docMk/>
            <pc:sldMk cId="1423406004" sldId="558"/>
            <ac:picMk id="9" creationId="{2B8D6A93-44FC-4A6E-A451-3B6698168976}"/>
          </ac:picMkLst>
        </pc:picChg>
        <pc:picChg chg="add mod">
          <ac:chgData name="Ella" userId="c6918cf5-f6c0-43cc-8499-a1f635017de9" providerId="ADAL" clId="{B0659DE8-36D2-463C-9931-A90715547410}" dt="2020-09-28T17:55:57.197" v="1046" actId="164"/>
          <ac:picMkLst>
            <pc:docMk/>
            <pc:sldMk cId="1423406004" sldId="558"/>
            <ac:picMk id="10" creationId="{EA47EBEE-5BAA-4480-B9B2-5F5494F237EA}"/>
          </ac:picMkLst>
        </pc:picChg>
        <pc:picChg chg="add mod modCrop">
          <ac:chgData name="Ella" userId="c6918cf5-f6c0-43cc-8499-a1f635017de9" providerId="ADAL" clId="{B0659DE8-36D2-463C-9931-A90715547410}" dt="2020-09-28T18:28:44.275" v="1568" actId="164"/>
          <ac:picMkLst>
            <pc:docMk/>
            <pc:sldMk cId="1423406004" sldId="558"/>
            <ac:picMk id="13" creationId="{639454DD-90C5-4CF0-A8EB-6CA5FAA6AFC6}"/>
          </ac:picMkLst>
        </pc:picChg>
        <pc:picChg chg="add mod modCrop">
          <ac:chgData name="Ella" userId="c6918cf5-f6c0-43cc-8499-a1f635017de9" providerId="ADAL" clId="{B0659DE8-36D2-463C-9931-A90715547410}" dt="2020-09-28T18:28:44.275" v="1568" actId="164"/>
          <ac:picMkLst>
            <pc:docMk/>
            <pc:sldMk cId="1423406004" sldId="558"/>
            <ac:picMk id="15" creationId="{C7AD9926-4540-44CE-8BFD-10E07B6A1E4B}"/>
          </ac:picMkLst>
        </pc:picChg>
        <pc:picChg chg="add mod">
          <ac:chgData name="Ella" userId="c6918cf5-f6c0-43cc-8499-a1f635017de9" providerId="ADAL" clId="{B0659DE8-36D2-463C-9931-A90715547410}" dt="2020-09-28T18:31:52.059" v="1590" actId="1076"/>
          <ac:picMkLst>
            <pc:docMk/>
            <pc:sldMk cId="1423406004" sldId="558"/>
            <ac:picMk id="18" creationId="{34F6C5D8-2539-4290-A656-EF8C72293A34}"/>
          </ac:picMkLst>
        </pc:picChg>
      </pc:sldChg>
      <pc:sldChg chg="addSp delSp modSp new mod">
        <pc:chgData name="Ella" userId="c6918cf5-f6c0-43cc-8499-a1f635017de9" providerId="ADAL" clId="{B0659DE8-36D2-463C-9931-A90715547410}" dt="2020-09-28T18:32:21.854" v="1606" actId="1038"/>
        <pc:sldMkLst>
          <pc:docMk/>
          <pc:sldMk cId="733105894" sldId="559"/>
        </pc:sldMkLst>
        <pc:spChg chg="mod">
          <ac:chgData name="Ella" userId="c6918cf5-f6c0-43cc-8499-a1f635017de9" providerId="ADAL" clId="{B0659DE8-36D2-463C-9931-A90715547410}" dt="2020-09-28T18:08:23.381" v="1367" actId="13926"/>
          <ac:spMkLst>
            <pc:docMk/>
            <pc:sldMk cId="733105894" sldId="559"/>
            <ac:spMk id="2" creationId="{8CF7C465-C852-4CB2-B730-2F7FF47FCE58}"/>
          </ac:spMkLst>
        </pc:spChg>
        <pc:spChg chg="del">
          <ac:chgData name="Ella" userId="c6918cf5-f6c0-43cc-8499-a1f635017de9" providerId="ADAL" clId="{B0659DE8-36D2-463C-9931-A90715547410}" dt="2020-09-28T17:56:43.441" v="1054" actId="478"/>
          <ac:spMkLst>
            <pc:docMk/>
            <pc:sldMk cId="733105894" sldId="559"/>
            <ac:spMk id="3" creationId="{0902CDA8-4C67-4C5D-A8FA-0A5FE1A55F18}"/>
          </ac:spMkLst>
        </pc:spChg>
        <pc:spChg chg="add mod">
          <ac:chgData name="Ella" userId="c6918cf5-f6c0-43cc-8499-a1f635017de9" providerId="ADAL" clId="{B0659DE8-36D2-463C-9931-A90715547410}" dt="2020-09-28T18:08:17.918" v="1366" actId="1035"/>
          <ac:spMkLst>
            <pc:docMk/>
            <pc:sldMk cId="733105894" sldId="559"/>
            <ac:spMk id="4" creationId="{32E7A8FA-1526-4ADA-97C0-D95038C1F3DE}"/>
          </ac:spMkLst>
        </pc:spChg>
        <pc:spChg chg="add del mod">
          <ac:chgData name="Ella" userId="c6918cf5-f6c0-43cc-8499-a1f635017de9" providerId="ADAL" clId="{B0659DE8-36D2-463C-9931-A90715547410}" dt="2020-09-28T18:04:05.787" v="1335" actId="478"/>
          <ac:spMkLst>
            <pc:docMk/>
            <pc:sldMk cId="733105894" sldId="559"/>
            <ac:spMk id="6" creationId="{945682FA-4461-4DFF-8486-24F12DB9E684}"/>
          </ac:spMkLst>
        </pc:spChg>
        <pc:spChg chg="add del">
          <ac:chgData name="Ella" userId="c6918cf5-f6c0-43cc-8499-a1f635017de9" providerId="ADAL" clId="{B0659DE8-36D2-463C-9931-A90715547410}" dt="2020-09-28T18:03:18.617" v="1261"/>
          <ac:spMkLst>
            <pc:docMk/>
            <pc:sldMk cId="733105894" sldId="559"/>
            <ac:spMk id="7" creationId="{F11F5CE9-C1E2-45BC-AC25-05C05571AD21}"/>
          </ac:spMkLst>
        </pc:spChg>
        <pc:spChg chg="add mod">
          <ac:chgData name="Ella" userId="c6918cf5-f6c0-43cc-8499-a1f635017de9" providerId="ADAL" clId="{B0659DE8-36D2-463C-9931-A90715547410}" dt="2020-09-28T18:08:12.559" v="1364" actId="14100"/>
          <ac:spMkLst>
            <pc:docMk/>
            <pc:sldMk cId="733105894" sldId="559"/>
            <ac:spMk id="11" creationId="{FDC606D0-8B59-4F00-9649-F8445EC8EB06}"/>
          </ac:spMkLst>
        </pc:spChg>
        <pc:picChg chg="add del mod">
          <ac:chgData name="Ella" userId="c6918cf5-f6c0-43cc-8499-a1f635017de9" providerId="ADAL" clId="{B0659DE8-36D2-463C-9931-A90715547410}" dt="2020-09-28T18:29:09.156" v="1570" actId="478"/>
          <ac:picMkLst>
            <pc:docMk/>
            <pc:sldMk cId="733105894" sldId="559"/>
            <ac:picMk id="9" creationId="{599A36D4-3CE8-4F6C-9822-1B8534FD887F}"/>
          </ac:picMkLst>
        </pc:picChg>
        <pc:picChg chg="add del mod ord">
          <ac:chgData name="Ella" userId="c6918cf5-f6c0-43cc-8499-a1f635017de9" providerId="ADAL" clId="{B0659DE8-36D2-463C-9931-A90715547410}" dt="2020-09-28T18:32:11.751" v="1591" actId="478"/>
          <ac:picMkLst>
            <pc:docMk/>
            <pc:sldMk cId="733105894" sldId="559"/>
            <ac:picMk id="16" creationId="{25A3E1BA-DE88-4FF3-9C2F-81ECA994DD56}"/>
          </ac:picMkLst>
        </pc:picChg>
        <pc:picChg chg="add mod ord">
          <ac:chgData name="Ella" userId="c6918cf5-f6c0-43cc-8499-a1f635017de9" providerId="ADAL" clId="{B0659DE8-36D2-463C-9931-A90715547410}" dt="2020-09-28T18:32:21.854" v="1606" actId="1038"/>
          <ac:picMkLst>
            <pc:docMk/>
            <pc:sldMk cId="733105894" sldId="559"/>
            <ac:picMk id="18" creationId="{4043E144-D6F1-45B3-BB4D-64208CCA96CC}"/>
          </ac:picMkLst>
        </pc:picChg>
        <pc:cxnChg chg="add mod">
          <ac:chgData name="Ella" userId="c6918cf5-f6c0-43cc-8499-a1f635017de9" providerId="ADAL" clId="{B0659DE8-36D2-463C-9931-A90715547410}" dt="2020-09-28T18:07:49.034" v="1357" actId="1076"/>
          <ac:cxnSpMkLst>
            <pc:docMk/>
            <pc:sldMk cId="733105894" sldId="559"/>
            <ac:cxnSpMk id="10" creationId="{48BAF4CE-E267-4040-AD39-A29BA3F23F5C}"/>
          </ac:cxnSpMkLst>
        </pc:cxnChg>
        <pc:cxnChg chg="add mod">
          <ac:chgData name="Ella" userId="c6918cf5-f6c0-43cc-8499-a1f635017de9" providerId="ADAL" clId="{B0659DE8-36D2-463C-9931-A90715547410}" dt="2020-09-28T18:07:44.004" v="1355" actId="1036"/>
          <ac:cxnSpMkLst>
            <pc:docMk/>
            <pc:sldMk cId="733105894" sldId="559"/>
            <ac:cxnSpMk id="12" creationId="{CF996E3C-667A-40C4-829C-80807B887C37}"/>
          </ac:cxnSpMkLst>
        </pc:cxnChg>
      </pc:sldChg>
      <pc:sldChg chg="addSp delSp modSp add mod">
        <pc:chgData name="Ella" userId="c6918cf5-f6c0-43cc-8499-a1f635017de9" providerId="ADAL" clId="{B0659DE8-36D2-463C-9931-A90715547410}" dt="2020-09-28T18:54:47.201" v="1687" actId="13926"/>
        <pc:sldMkLst>
          <pc:docMk/>
          <pc:sldMk cId="3422477307" sldId="560"/>
        </pc:sldMkLst>
        <pc:spChg chg="mod">
          <ac:chgData name="Ella" userId="c6918cf5-f6c0-43cc-8499-a1f635017de9" providerId="ADAL" clId="{B0659DE8-36D2-463C-9931-A90715547410}" dt="2020-09-28T18:54:47.201" v="1687" actId="13926"/>
          <ac:spMkLst>
            <pc:docMk/>
            <pc:sldMk cId="3422477307" sldId="560"/>
            <ac:spMk id="2" creationId="{8CF7C465-C852-4CB2-B730-2F7FF47FCE58}"/>
          </ac:spMkLst>
        </pc:spChg>
        <pc:spChg chg="del">
          <ac:chgData name="Ella" userId="c6918cf5-f6c0-43cc-8499-a1f635017de9" providerId="ADAL" clId="{B0659DE8-36D2-463C-9931-A90715547410}" dt="2020-09-28T18:01:25.924" v="1239" actId="478"/>
          <ac:spMkLst>
            <pc:docMk/>
            <pc:sldMk cId="3422477307" sldId="560"/>
            <ac:spMk id="3" creationId="{0902CDA8-4C67-4C5D-A8FA-0A5FE1A55F18}"/>
          </ac:spMkLst>
        </pc:spChg>
        <pc:spChg chg="add mod">
          <ac:chgData name="Ella" userId="c6918cf5-f6c0-43cc-8499-a1f635017de9" providerId="ADAL" clId="{B0659DE8-36D2-463C-9931-A90715547410}" dt="2020-09-28T18:01:29.502" v="1251" actId="20577"/>
          <ac:spMkLst>
            <pc:docMk/>
            <pc:sldMk cId="3422477307" sldId="560"/>
            <ac:spMk id="4" creationId="{D8C48A13-4D2A-4692-A1E9-D9EFD5003418}"/>
          </ac:spMkLst>
        </pc:spChg>
        <pc:graphicFrameChg chg="add mod modGraphic">
          <ac:chgData name="Ella" userId="c6918cf5-f6c0-43cc-8499-a1f635017de9" providerId="ADAL" clId="{B0659DE8-36D2-463C-9931-A90715547410}" dt="2020-09-28T18:54:35.272" v="1686" actId="20577"/>
          <ac:graphicFrameMkLst>
            <pc:docMk/>
            <pc:sldMk cId="3422477307" sldId="560"/>
            <ac:graphicFrameMk id="6" creationId="{70354C8E-9E7C-400E-8945-63FA22A3E165}"/>
          </ac:graphicFrameMkLst>
        </pc:graphicFrameChg>
      </pc:sldChg>
      <pc:sldChg chg="addSp delSp modSp add mod">
        <pc:chgData name="Ella" userId="c6918cf5-f6c0-43cc-8499-a1f635017de9" providerId="ADAL" clId="{B0659DE8-36D2-463C-9931-A90715547410}" dt="2020-09-28T19:07:10.848" v="1925" actId="1036"/>
        <pc:sldMkLst>
          <pc:docMk/>
          <pc:sldMk cId="263213698" sldId="561"/>
        </pc:sldMkLst>
        <pc:spChg chg="del">
          <ac:chgData name="Ella" userId="c6918cf5-f6c0-43cc-8499-a1f635017de9" providerId="ADAL" clId="{B0659DE8-36D2-463C-9931-A90715547410}" dt="2020-09-28T18:48:20.155" v="1626" actId="478"/>
          <ac:spMkLst>
            <pc:docMk/>
            <pc:sldMk cId="263213698" sldId="561"/>
            <ac:spMk id="3" creationId="{0902CDA8-4C67-4C5D-A8FA-0A5FE1A55F18}"/>
          </ac:spMkLst>
        </pc:spChg>
        <pc:spChg chg="add mod">
          <ac:chgData name="Ella" userId="c6918cf5-f6c0-43cc-8499-a1f635017de9" providerId="ADAL" clId="{B0659DE8-36D2-463C-9931-A90715547410}" dt="2020-09-28T19:07:05.405" v="1920" actId="20577"/>
          <ac:spMkLst>
            <pc:docMk/>
            <pc:sldMk cId="263213698" sldId="561"/>
            <ac:spMk id="4" creationId="{345576F9-C1F1-439E-A1D0-6290F4ED6894}"/>
          </ac:spMkLst>
        </pc:spChg>
        <pc:grpChg chg="add mod">
          <ac:chgData name="Ella" userId="c6918cf5-f6c0-43cc-8499-a1f635017de9" providerId="ADAL" clId="{B0659DE8-36D2-463C-9931-A90715547410}" dt="2020-09-28T19:07:10.848" v="1925" actId="1036"/>
          <ac:grpSpMkLst>
            <pc:docMk/>
            <pc:sldMk cId="263213698" sldId="561"/>
            <ac:grpSpMk id="9" creationId="{16C69796-2946-47F9-9F75-C7FC9056D82D}"/>
          </ac:grpSpMkLst>
        </pc:grpChg>
        <pc:picChg chg="add mod modCrop">
          <ac:chgData name="Ella" userId="c6918cf5-f6c0-43cc-8499-a1f635017de9" providerId="ADAL" clId="{B0659DE8-36D2-463C-9931-A90715547410}" dt="2020-09-28T18:49:44.853" v="1657" actId="164"/>
          <ac:picMkLst>
            <pc:docMk/>
            <pc:sldMk cId="263213698" sldId="561"/>
            <ac:picMk id="6" creationId="{704B4D26-6BAD-4D98-86B5-A0A655058F36}"/>
          </ac:picMkLst>
        </pc:picChg>
        <pc:picChg chg="add mod modCrop">
          <ac:chgData name="Ella" userId="c6918cf5-f6c0-43cc-8499-a1f635017de9" providerId="ADAL" clId="{B0659DE8-36D2-463C-9931-A90715547410}" dt="2020-09-28T18:49:44.853" v="1657" actId="164"/>
          <ac:picMkLst>
            <pc:docMk/>
            <pc:sldMk cId="263213698" sldId="561"/>
            <ac:picMk id="8" creationId="{5A875212-5A55-420D-B52F-45868D823C71}"/>
          </ac:picMkLst>
        </pc:picChg>
      </pc:sldChg>
      <pc:sldChg chg="add del">
        <pc:chgData name="Ella" userId="c6918cf5-f6c0-43cc-8499-a1f635017de9" providerId="ADAL" clId="{B0659DE8-36D2-463C-9931-A90715547410}" dt="2020-09-28T19:07:31.740" v="1926" actId="47"/>
        <pc:sldMkLst>
          <pc:docMk/>
          <pc:sldMk cId="535330484" sldId="562"/>
        </pc:sldMkLst>
      </pc:sldChg>
      <pc:sldChg chg="addSp modSp add mod">
        <pc:chgData name="Ella" userId="c6918cf5-f6c0-43cc-8499-a1f635017de9" providerId="ADAL" clId="{B0659DE8-36D2-463C-9931-A90715547410}" dt="2020-09-28T18:47:01.811" v="1623" actId="13926"/>
        <pc:sldMkLst>
          <pc:docMk/>
          <pc:sldMk cId="3281482699" sldId="563"/>
        </pc:sldMkLst>
        <pc:spChg chg="mod">
          <ac:chgData name="Ella" userId="c6918cf5-f6c0-43cc-8499-a1f635017de9" providerId="ADAL" clId="{B0659DE8-36D2-463C-9931-A90715547410}" dt="2020-09-28T18:47:01.811" v="1623" actId="13926"/>
          <ac:spMkLst>
            <pc:docMk/>
            <pc:sldMk cId="3281482699" sldId="563"/>
            <ac:spMk id="2" creationId="{8CF7C465-C852-4CB2-B730-2F7FF47FCE58}"/>
          </ac:spMkLst>
        </pc:spChg>
        <pc:spChg chg="mod">
          <ac:chgData name="Ella" userId="c6918cf5-f6c0-43cc-8499-a1f635017de9" providerId="ADAL" clId="{B0659DE8-36D2-463C-9931-A90715547410}" dt="2020-09-28T18:46:57.332" v="1621" actId="1036"/>
          <ac:spMkLst>
            <pc:docMk/>
            <pc:sldMk cId="3281482699" sldId="563"/>
            <ac:spMk id="4" creationId="{32E7A8FA-1526-4ADA-97C0-D95038C1F3DE}"/>
          </ac:spMkLst>
        </pc:spChg>
        <pc:spChg chg="mod">
          <ac:chgData name="Ella" userId="c6918cf5-f6c0-43cc-8499-a1f635017de9" providerId="ADAL" clId="{B0659DE8-36D2-463C-9931-A90715547410}" dt="2020-09-28T18:46:57.332" v="1621" actId="1036"/>
          <ac:spMkLst>
            <pc:docMk/>
            <pc:sldMk cId="3281482699" sldId="563"/>
            <ac:spMk id="6" creationId="{945682FA-4461-4DFF-8486-24F12DB9E684}"/>
          </ac:spMkLst>
        </pc:spChg>
        <pc:picChg chg="add mod">
          <ac:chgData name="Ella" userId="c6918cf5-f6c0-43cc-8499-a1f635017de9" providerId="ADAL" clId="{B0659DE8-36D2-463C-9931-A90715547410}" dt="2020-09-28T18:46:59.401" v="1622" actId="1076"/>
          <ac:picMkLst>
            <pc:docMk/>
            <pc:sldMk cId="3281482699" sldId="563"/>
            <ac:picMk id="5" creationId="{3FB88926-771D-4B17-B61C-5D4F208222AC}"/>
          </ac:picMkLst>
        </pc:picChg>
      </pc:sldChg>
      <pc:sldChg chg="modSp add mod">
        <pc:chgData name="Ella" userId="c6918cf5-f6c0-43cc-8499-a1f635017de9" providerId="ADAL" clId="{B0659DE8-36D2-463C-9931-A90715547410}" dt="2020-09-28T18:56:14.163" v="1689" actId="13926"/>
        <pc:sldMkLst>
          <pc:docMk/>
          <pc:sldMk cId="1778333422" sldId="564"/>
        </pc:sldMkLst>
        <pc:spChg chg="mod">
          <ac:chgData name="Ella" userId="c6918cf5-f6c0-43cc-8499-a1f635017de9" providerId="ADAL" clId="{B0659DE8-36D2-463C-9931-A90715547410}" dt="2020-09-28T18:56:14.163" v="1689" actId="13926"/>
          <ac:spMkLst>
            <pc:docMk/>
            <pc:sldMk cId="1778333422" sldId="564"/>
            <ac:spMk id="2" creationId="{8CF7C465-C852-4CB2-B730-2F7FF47FCE58}"/>
          </ac:spMkLst>
        </pc:spChg>
        <pc:graphicFrameChg chg="modGraphic">
          <ac:chgData name="Ella" userId="c6918cf5-f6c0-43cc-8499-a1f635017de9" providerId="ADAL" clId="{B0659DE8-36D2-463C-9931-A90715547410}" dt="2020-09-28T18:55:28.014" v="1688" actId="20577"/>
          <ac:graphicFrameMkLst>
            <pc:docMk/>
            <pc:sldMk cId="1778333422" sldId="564"/>
            <ac:graphicFrameMk id="6" creationId="{70354C8E-9E7C-400E-8945-63FA22A3E165}"/>
          </ac:graphicFrameMkLst>
        </pc:graphicFrameChg>
      </pc:sldChg>
      <pc:sldChg chg="addSp delSp modSp add mod">
        <pc:chgData name="Ella" userId="c6918cf5-f6c0-43cc-8499-a1f635017de9" providerId="ADAL" clId="{B0659DE8-36D2-463C-9931-A90715547410}" dt="2020-09-28T20:08:08.815" v="2412" actId="13926"/>
        <pc:sldMkLst>
          <pc:docMk/>
          <pc:sldMk cId="4049458046" sldId="565"/>
        </pc:sldMkLst>
        <pc:spChg chg="mod">
          <ac:chgData name="Ella" userId="c6918cf5-f6c0-43cc-8499-a1f635017de9" providerId="ADAL" clId="{B0659DE8-36D2-463C-9931-A90715547410}" dt="2020-09-28T20:08:08.815" v="2412" actId="13926"/>
          <ac:spMkLst>
            <pc:docMk/>
            <pc:sldMk cId="4049458046" sldId="565"/>
            <ac:spMk id="2" creationId="{3F0BE938-39C7-468E-A2C4-83EB0FF8C684}"/>
          </ac:spMkLst>
        </pc:spChg>
        <pc:spChg chg="mod">
          <ac:chgData name="Ella" userId="c6918cf5-f6c0-43cc-8499-a1f635017de9" providerId="ADAL" clId="{B0659DE8-36D2-463C-9931-A90715547410}" dt="2020-09-28T20:06:25.525" v="2411" actId="14100"/>
          <ac:spMkLst>
            <pc:docMk/>
            <pc:sldMk cId="4049458046" sldId="565"/>
            <ac:spMk id="3" creationId="{55F5B11A-5843-4F0D-838C-C44331D476F9}"/>
          </ac:spMkLst>
        </pc:spChg>
        <pc:grpChg chg="add mod">
          <ac:chgData name="Ella" userId="c6918cf5-f6c0-43cc-8499-a1f635017de9" providerId="ADAL" clId="{B0659DE8-36D2-463C-9931-A90715547410}" dt="2020-09-28T19:20:23.463" v="2084" actId="1076"/>
          <ac:grpSpMkLst>
            <pc:docMk/>
            <pc:sldMk cId="4049458046" sldId="565"/>
            <ac:grpSpMk id="8" creationId="{F23990C9-95F1-4AA6-9423-3271850D5D38}"/>
          </ac:grpSpMkLst>
        </pc:grpChg>
        <pc:picChg chg="add mod modCrop">
          <ac:chgData name="Ella" userId="c6918cf5-f6c0-43cc-8499-a1f635017de9" providerId="ADAL" clId="{B0659DE8-36D2-463C-9931-A90715547410}" dt="2020-09-28T19:20:18.139" v="2081" actId="164"/>
          <ac:picMkLst>
            <pc:docMk/>
            <pc:sldMk cId="4049458046" sldId="565"/>
            <ac:picMk id="5" creationId="{B875C8AE-7FAE-46C8-8D5E-5119DB58DAEB}"/>
          </ac:picMkLst>
        </pc:picChg>
        <pc:picChg chg="add mod modCrop">
          <ac:chgData name="Ella" userId="c6918cf5-f6c0-43cc-8499-a1f635017de9" providerId="ADAL" clId="{B0659DE8-36D2-463C-9931-A90715547410}" dt="2020-09-28T19:20:18.139" v="2081" actId="164"/>
          <ac:picMkLst>
            <pc:docMk/>
            <pc:sldMk cId="4049458046" sldId="565"/>
            <ac:picMk id="7" creationId="{A17ED010-6A8D-4073-B633-0D4099D7F536}"/>
          </ac:picMkLst>
        </pc:picChg>
        <pc:picChg chg="add del">
          <ac:chgData name="Ella" userId="c6918cf5-f6c0-43cc-8499-a1f635017de9" providerId="ADAL" clId="{B0659DE8-36D2-463C-9931-A90715547410}" dt="2020-09-28T19:25:01.860" v="2211" actId="21"/>
          <ac:picMkLst>
            <pc:docMk/>
            <pc:sldMk cId="4049458046" sldId="565"/>
            <ac:picMk id="10" creationId="{E0E70528-6A63-4B77-AA94-666533719987}"/>
          </ac:picMkLst>
        </pc:picChg>
      </pc:sldChg>
      <pc:sldChg chg="addSp delSp modSp new mod">
        <pc:chgData name="Ella" userId="c6918cf5-f6c0-43cc-8499-a1f635017de9" providerId="ADAL" clId="{B0659DE8-36D2-463C-9931-A90715547410}" dt="2020-09-28T20:30:59.563" v="2698" actId="13926"/>
        <pc:sldMkLst>
          <pc:docMk/>
          <pc:sldMk cId="3032255115" sldId="566"/>
        </pc:sldMkLst>
        <pc:spChg chg="mod">
          <ac:chgData name="Ella" userId="c6918cf5-f6c0-43cc-8499-a1f635017de9" providerId="ADAL" clId="{B0659DE8-36D2-463C-9931-A90715547410}" dt="2020-09-28T20:30:59.563" v="2698" actId="13926"/>
          <ac:spMkLst>
            <pc:docMk/>
            <pc:sldMk cId="3032255115" sldId="566"/>
            <ac:spMk id="2" creationId="{B0410B08-7AA8-4658-B6EE-53F03517BB2E}"/>
          </ac:spMkLst>
        </pc:spChg>
        <pc:spChg chg="del">
          <ac:chgData name="Ella" userId="c6918cf5-f6c0-43cc-8499-a1f635017de9" providerId="ADAL" clId="{B0659DE8-36D2-463C-9931-A90715547410}" dt="2020-09-28T20:08:27.500" v="2420" actId="478"/>
          <ac:spMkLst>
            <pc:docMk/>
            <pc:sldMk cId="3032255115" sldId="566"/>
            <ac:spMk id="3" creationId="{6FBA291D-594D-4574-A9B4-BC8B0147DFF2}"/>
          </ac:spMkLst>
        </pc:spChg>
        <pc:spChg chg="add mod">
          <ac:chgData name="Ella" userId="c6918cf5-f6c0-43cc-8499-a1f635017de9" providerId="ADAL" clId="{B0659DE8-36D2-463C-9931-A90715547410}" dt="2020-09-28T20:30:53.826" v="2697" actId="20577"/>
          <ac:spMkLst>
            <pc:docMk/>
            <pc:sldMk cId="3032255115" sldId="566"/>
            <ac:spMk id="13" creationId="{AA162E36-9A45-4ACF-B5F1-5B2C239B5632}"/>
          </ac:spMkLst>
        </pc:spChg>
        <pc:grpChg chg="add mod">
          <ac:chgData name="Ella" userId="c6918cf5-f6c0-43cc-8499-a1f635017de9" providerId="ADAL" clId="{B0659DE8-36D2-463C-9931-A90715547410}" dt="2020-09-28T20:08:23.093" v="2419" actId="1076"/>
          <ac:grpSpMkLst>
            <pc:docMk/>
            <pc:sldMk cId="3032255115" sldId="566"/>
            <ac:grpSpMk id="12" creationId="{4F6951E2-B79A-466C-A688-5F5F60BC687E}"/>
          </ac:grpSpMkLst>
        </pc:grpChg>
        <pc:picChg chg="add del mod">
          <ac:chgData name="Ella" userId="c6918cf5-f6c0-43cc-8499-a1f635017de9" providerId="ADAL" clId="{B0659DE8-36D2-463C-9931-A90715547410}" dt="2020-09-28T19:35:12.880" v="2242" actId="478"/>
          <ac:picMkLst>
            <pc:docMk/>
            <pc:sldMk cId="3032255115" sldId="566"/>
            <ac:picMk id="5" creationId="{EC916A93-F7C4-40CA-9AD7-CDE626856E00}"/>
          </ac:picMkLst>
        </pc:picChg>
        <pc:picChg chg="add del mod">
          <ac:chgData name="Ella" userId="c6918cf5-f6c0-43cc-8499-a1f635017de9" providerId="ADAL" clId="{B0659DE8-36D2-463C-9931-A90715547410}" dt="2020-09-28T19:25:06.527" v="2216" actId="478"/>
          <ac:picMkLst>
            <pc:docMk/>
            <pc:sldMk cId="3032255115" sldId="566"/>
            <ac:picMk id="7" creationId="{A3A33892-559A-4794-B85D-48E40697B0AA}"/>
          </ac:picMkLst>
        </pc:picChg>
        <pc:picChg chg="add mod modCrop">
          <ac:chgData name="Ella" userId="c6918cf5-f6c0-43cc-8499-a1f635017de9" providerId="ADAL" clId="{B0659DE8-36D2-463C-9931-A90715547410}" dt="2020-09-28T20:08:21.641" v="2418" actId="164"/>
          <ac:picMkLst>
            <pc:docMk/>
            <pc:sldMk cId="3032255115" sldId="566"/>
            <ac:picMk id="9" creationId="{665EDFE8-F2FF-49AA-B523-7D9E41FAD941}"/>
          </ac:picMkLst>
        </pc:picChg>
        <pc:picChg chg="add mod modCrop">
          <ac:chgData name="Ella" userId="c6918cf5-f6c0-43cc-8499-a1f635017de9" providerId="ADAL" clId="{B0659DE8-36D2-463C-9931-A90715547410}" dt="2020-09-28T20:08:21.641" v="2418" actId="164"/>
          <ac:picMkLst>
            <pc:docMk/>
            <pc:sldMk cId="3032255115" sldId="566"/>
            <ac:picMk id="11" creationId="{214D8C2B-7218-4E1A-9A60-E1060DEC1F40}"/>
          </ac:picMkLst>
        </pc:picChg>
      </pc:sldChg>
      <pc:sldChg chg="addSp delSp modSp new mod">
        <pc:chgData name="Ella" userId="c6918cf5-f6c0-43cc-8499-a1f635017de9" providerId="ADAL" clId="{B0659DE8-36D2-463C-9931-A90715547410}" dt="2020-09-28T20:46:05.782" v="2917" actId="13926"/>
        <pc:sldMkLst>
          <pc:docMk/>
          <pc:sldMk cId="3634661200" sldId="567"/>
        </pc:sldMkLst>
        <pc:spChg chg="mod">
          <ac:chgData name="Ella" userId="c6918cf5-f6c0-43cc-8499-a1f635017de9" providerId="ADAL" clId="{B0659DE8-36D2-463C-9931-A90715547410}" dt="2020-09-28T20:46:05.782" v="2917" actId="13926"/>
          <ac:spMkLst>
            <pc:docMk/>
            <pc:sldMk cId="3634661200" sldId="567"/>
            <ac:spMk id="2" creationId="{42CAA4F8-E275-4C2D-921D-85BCBB429481}"/>
          </ac:spMkLst>
        </pc:spChg>
        <pc:spChg chg="del">
          <ac:chgData name="Ella" userId="c6918cf5-f6c0-43cc-8499-a1f635017de9" providerId="ADAL" clId="{B0659DE8-36D2-463C-9931-A90715547410}" dt="2020-09-28T20:27:25.485" v="2545" actId="478"/>
          <ac:spMkLst>
            <pc:docMk/>
            <pc:sldMk cId="3634661200" sldId="567"/>
            <ac:spMk id="3" creationId="{64003DA5-1C86-47AA-B200-F27964915FB7}"/>
          </ac:spMkLst>
        </pc:spChg>
        <pc:spChg chg="add mod">
          <ac:chgData name="Ella" userId="c6918cf5-f6c0-43cc-8499-a1f635017de9" providerId="ADAL" clId="{B0659DE8-36D2-463C-9931-A90715547410}" dt="2020-09-28T20:32:58.454" v="2726" actId="1076"/>
          <ac:spMkLst>
            <pc:docMk/>
            <pc:sldMk cId="3634661200" sldId="567"/>
            <ac:spMk id="15" creationId="{4430B28D-E323-4B29-8B96-DE4849E0AF4C}"/>
          </ac:spMkLst>
        </pc:spChg>
        <pc:spChg chg="add mod">
          <ac:chgData name="Ella" userId="c6918cf5-f6c0-43cc-8499-a1f635017de9" providerId="ADAL" clId="{B0659DE8-36D2-463C-9931-A90715547410}" dt="2020-09-28T20:37:17.145" v="2830" actId="1036"/>
          <ac:spMkLst>
            <pc:docMk/>
            <pc:sldMk cId="3634661200" sldId="567"/>
            <ac:spMk id="17" creationId="{89B9918F-0248-4EA8-820B-06CAC7003C97}"/>
          </ac:spMkLst>
        </pc:spChg>
        <pc:spChg chg="add mod">
          <ac:chgData name="Ella" userId="c6918cf5-f6c0-43cc-8499-a1f635017de9" providerId="ADAL" clId="{B0659DE8-36D2-463C-9931-A90715547410}" dt="2020-09-28T20:38:02.773" v="2844" actId="1076"/>
          <ac:spMkLst>
            <pc:docMk/>
            <pc:sldMk cId="3634661200" sldId="567"/>
            <ac:spMk id="19" creationId="{33EA3BF5-92CD-4B94-9F23-73F6ABDF43FE}"/>
          </ac:spMkLst>
        </pc:spChg>
        <pc:spChg chg="add mod">
          <ac:chgData name="Ella" userId="c6918cf5-f6c0-43cc-8499-a1f635017de9" providerId="ADAL" clId="{B0659DE8-36D2-463C-9931-A90715547410}" dt="2020-09-28T20:39:01.976" v="2879" actId="20577"/>
          <ac:spMkLst>
            <pc:docMk/>
            <pc:sldMk cId="3634661200" sldId="567"/>
            <ac:spMk id="21" creationId="{128AC14F-305C-43A7-9AE6-D9BE940E9444}"/>
          </ac:spMkLst>
        </pc:spChg>
        <pc:spChg chg="add del">
          <ac:chgData name="Ella" userId="c6918cf5-f6c0-43cc-8499-a1f635017de9" providerId="ADAL" clId="{B0659DE8-36D2-463C-9931-A90715547410}" dt="2020-09-28T20:36:02.136" v="2768" actId="22"/>
          <ac:spMkLst>
            <pc:docMk/>
            <pc:sldMk cId="3634661200" sldId="567"/>
            <ac:spMk id="25" creationId="{2B172585-CC3A-4238-B42F-5871F5D05FFB}"/>
          </ac:spMkLst>
        </pc:spChg>
        <pc:spChg chg="add mod">
          <ac:chgData name="Ella" userId="c6918cf5-f6c0-43cc-8499-a1f635017de9" providerId="ADAL" clId="{B0659DE8-36D2-463C-9931-A90715547410}" dt="2020-09-28T20:37:07.114" v="2801" actId="571"/>
          <ac:spMkLst>
            <pc:docMk/>
            <pc:sldMk cId="3634661200" sldId="567"/>
            <ac:spMk id="30" creationId="{9C7BB7E1-5510-4B9D-8061-BED1BA99CB30}"/>
          </ac:spMkLst>
        </pc:spChg>
        <pc:spChg chg="add mod">
          <ac:chgData name="Ella" userId="c6918cf5-f6c0-43cc-8499-a1f635017de9" providerId="ADAL" clId="{B0659DE8-36D2-463C-9931-A90715547410}" dt="2020-09-28T20:37:07.114" v="2801" actId="571"/>
          <ac:spMkLst>
            <pc:docMk/>
            <pc:sldMk cId="3634661200" sldId="567"/>
            <ac:spMk id="31" creationId="{480A6A39-F991-4524-8F04-A32569E4E94B}"/>
          </ac:spMkLst>
        </pc:spChg>
        <pc:spChg chg="add mod">
          <ac:chgData name="Ella" userId="c6918cf5-f6c0-43cc-8499-a1f635017de9" providerId="ADAL" clId="{B0659DE8-36D2-463C-9931-A90715547410}" dt="2020-09-28T20:37:51.914" v="2840" actId="14100"/>
          <ac:spMkLst>
            <pc:docMk/>
            <pc:sldMk cId="3634661200" sldId="567"/>
            <ac:spMk id="33" creationId="{B86C8E28-1340-4554-B343-AD6E07CE7989}"/>
          </ac:spMkLst>
        </pc:spChg>
        <pc:grpChg chg="add del mod">
          <ac:chgData name="Ella" userId="c6918cf5-f6c0-43cc-8499-a1f635017de9" providerId="ADAL" clId="{B0659DE8-36D2-463C-9931-A90715547410}" dt="2020-09-28T20:36:54.951" v="2784" actId="165"/>
          <ac:grpSpMkLst>
            <pc:docMk/>
            <pc:sldMk cId="3634661200" sldId="567"/>
            <ac:grpSpMk id="14" creationId="{8E6B47E2-262E-4B0B-AA9D-8711935EFDFA}"/>
          </ac:grpSpMkLst>
        </pc:grpChg>
        <pc:grpChg chg="add mod">
          <ac:chgData name="Ella" userId="c6918cf5-f6c0-43cc-8499-a1f635017de9" providerId="ADAL" clId="{B0659DE8-36D2-463C-9931-A90715547410}" dt="2020-09-28T20:37:12.104" v="2823" actId="1035"/>
          <ac:grpSpMkLst>
            <pc:docMk/>
            <pc:sldMk cId="3634661200" sldId="567"/>
            <ac:grpSpMk id="26" creationId="{64878C7F-4358-4295-9648-D3B51D6E9948}"/>
          </ac:grpSpMkLst>
        </pc:grpChg>
        <pc:grpChg chg="add mod">
          <ac:chgData name="Ella" userId="c6918cf5-f6c0-43cc-8499-a1f635017de9" providerId="ADAL" clId="{B0659DE8-36D2-463C-9931-A90715547410}" dt="2020-09-28T20:37:07.114" v="2801" actId="571"/>
          <ac:grpSpMkLst>
            <pc:docMk/>
            <pc:sldMk cId="3634661200" sldId="567"/>
            <ac:grpSpMk id="27" creationId="{BAA385A0-C38B-4D61-9114-FC8E26C5F629}"/>
          </ac:grpSpMkLst>
        </pc:grpChg>
        <pc:picChg chg="add del mod">
          <ac:chgData name="Ella" userId="c6918cf5-f6c0-43cc-8499-a1f635017de9" providerId="ADAL" clId="{B0659DE8-36D2-463C-9931-A90715547410}" dt="2020-09-28T19:26:48.333" v="2226" actId="478"/>
          <ac:picMkLst>
            <pc:docMk/>
            <pc:sldMk cId="3634661200" sldId="567"/>
            <ac:picMk id="5" creationId="{A1D7799D-058C-4AF1-9D3A-3233B6129433}"/>
          </ac:picMkLst>
        </pc:picChg>
        <pc:picChg chg="add del mod">
          <ac:chgData name="Ella" userId="c6918cf5-f6c0-43cc-8499-a1f635017de9" providerId="ADAL" clId="{B0659DE8-36D2-463C-9931-A90715547410}" dt="2020-09-28T19:29:32.356" v="2231" actId="478"/>
          <ac:picMkLst>
            <pc:docMk/>
            <pc:sldMk cId="3634661200" sldId="567"/>
            <ac:picMk id="7" creationId="{18A6FDF9-EF6E-4707-859D-82DAE448C5CD}"/>
          </ac:picMkLst>
        </pc:picChg>
        <pc:picChg chg="add del mod">
          <ac:chgData name="Ella" userId="c6918cf5-f6c0-43cc-8499-a1f635017de9" providerId="ADAL" clId="{B0659DE8-36D2-463C-9931-A90715547410}" dt="2020-09-28T19:35:15.939" v="2244" actId="478"/>
          <ac:picMkLst>
            <pc:docMk/>
            <pc:sldMk cId="3634661200" sldId="567"/>
            <ac:picMk id="9" creationId="{75ECA170-1916-419A-BD7E-D60FB9069B27}"/>
          </ac:picMkLst>
        </pc:picChg>
        <pc:picChg chg="add mod topLvl modCrop">
          <ac:chgData name="Ella" userId="c6918cf5-f6c0-43cc-8499-a1f635017de9" providerId="ADAL" clId="{B0659DE8-36D2-463C-9931-A90715547410}" dt="2020-09-28T20:37:03.850" v="2799" actId="164"/>
          <ac:picMkLst>
            <pc:docMk/>
            <pc:sldMk cId="3634661200" sldId="567"/>
            <ac:picMk id="11" creationId="{1A5B0B56-035D-4D39-B55E-2CF9001DC1FE}"/>
          </ac:picMkLst>
        </pc:picChg>
        <pc:picChg chg="add mod topLvl modCrop">
          <ac:chgData name="Ella" userId="c6918cf5-f6c0-43cc-8499-a1f635017de9" providerId="ADAL" clId="{B0659DE8-36D2-463C-9931-A90715547410}" dt="2020-09-28T20:37:03.850" v="2799" actId="164"/>
          <ac:picMkLst>
            <pc:docMk/>
            <pc:sldMk cId="3634661200" sldId="567"/>
            <ac:picMk id="13" creationId="{0D36EF65-007C-4D93-A6D4-0DD81E6C778E}"/>
          </ac:picMkLst>
        </pc:picChg>
        <pc:picChg chg="add del">
          <ac:chgData name="Ella" userId="c6918cf5-f6c0-43cc-8499-a1f635017de9" providerId="ADAL" clId="{B0659DE8-36D2-463C-9931-A90715547410}" dt="2020-09-28T20:35:58.636" v="2766" actId="22"/>
          <ac:picMkLst>
            <pc:docMk/>
            <pc:sldMk cId="3634661200" sldId="567"/>
            <ac:picMk id="23" creationId="{9B91AD47-8085-4DCA-89F8-A3447E05895D}"/>
          </ac:picMkLst>
        </pc:picChg>
        <pc:picChg chg="mod">
          <ac:chgData name="Ella" userId="c6918cf5-f6c0-43cc-8499-a1f635017de9" providerId="ADAL" clId="{B0659DE8-36D2-463C-9931-A90715547410}" dt="2020-09-28T20:37:07.114" v="2801" actId="571"/>
          <ac:picMkLst>
            <pc:docMk/>
            <pc:sldMk cId="3634661200" sldId="567"/>
            <ac:picMk id="28" creationId="{43045313-D05F-4D96-97CE-C407F69B28CE}"/>
          </ac:picMkLst>
        </pc:picChg>
        <pc:picChg chg="mod">
          <ac:chgData name="Ella" userId="c6918cf5-f6c0-43cc-8499-a1f635017de9" providerId="ADAL" clId="{B0659DE8-36D2-463C-9931-A90715547410}" dt="2020-09-28T20:37:07.114" v="2801" actId="571"/>
          <ac:picMkLst>
            <pc:docMk/>
            <pc:sldMk cId="3634661200" sldId="567"/>
            <ac:picMk id="29" creationId="{9669E1A3-0762-4082-AC1F-9C853538E4DA}"/>
          </ac:picMkLst>
        </pc:picChg>
        <pc:cxnChg chg="add mod">
          <ac:chgData name="Ella" userId="c6918cf5-f6c0-43cc-8499-a1f635017de9" providerId="ADAL" clId="{B0659DE8-36D2-463C-9931-A90715547410}" dt="2020-09-28T20:38:26.959" v="2857" actId="14100"/>
          <ac:cxnSpMkLst>
            <pc:docMk/>
            <pc:sldMk cId="3634661200" sldId="567"/>
            <ac:cxnSpMk id="34" creationId="{48760C99-8509-4A46-A4C0-C3EFC0A3EF12}"/>
          </ac:cxnSpMkLst>
        </pc:cxnChg>
        <pc:cxnChg chg="add mod">
          <ac:chgData name="Ella" userId="c6918cf5-f6c0-43cc-8499-a1f635017de9" providerId="ADAL" clId="{B0659DE8-36D2-463C-9931-A90715547410}" dt="2020-09-28T20:38:12.917" v="2848" actId="14100"/>
          <ac:cxnSpMkLst>
            <pc:docMk/>
            <pc:sldMk cId="3634661200" sldId="567"/>
            <ac:cxnSpMk id="36" creationId="{C15A570B-546F-44C2-9286-646F89FEE753}"/>
          </ac:cxnSpMkLst>
        </pc:cxnChg>
        <pc:cxnChg chg="add mod">
          <ac:chgData name="Ella" userId="c6918cf5-f6c0-43cc-8499-a1f635017de9" providerId="ADAL" clId="{B0659DE8-36D2-463C-9931-A90715547410}" dt="2020-09-28T20:38:57.857" v="2878" actId="1037"/>
          <ac:cxnSpMkLst>
            <pc:docMk/>
            <pc:sldMk cId="3634661200" sldId="567"/>
            <ac:cxnSpMk id="41" creationId="{A98E4059-9DEF-4EA5-8D7F-D0197321DD3F}"/>
          </ac:cxnSpMkLst>
        </pc:cxnChg>
        <pc:cxnChg chg="add del mod">
          <ac:chgData name="Ella" userId="c6918cf5-f6c0-43cc-8499-a1f635017de9" providerId="ADAL" clId="{B0659DE8-36D2-463C-9931-A90715547410}" dt="2020-09-28T20:38:45.555" v="2871" actId="478"/>
          <ac:cxnSpMkLst>
            <pc:docMk/>
            <pc:sldMk cId="3634661200" sldId="567"/>
            <ac:cxnSpMk id="42" creationId="{820D1B19-AFC3-4890-957B-A211EC154AA2}"/>
          </ac:cxnSpMkLst>
        </pc:cxnChg>
        <pc:cxnChg chg="add mod">
          <ac:chgData name="Ella" userId="c6918cf5-f6c0-43cc-8499-a1f635017de9" providerId="ADAL" clId="{B0659DE8-36D2-463C-9931-A90715547410}" dt="2020-09-28T20:38:51.728" v="2874" actId="1038"/>
          <ac:cxnSpMkLst>
            <pc:docMk/>
            <pc:sldMk cId="3634661200" sldId="567"/>
            <ac:cxnSpMk id="43" creationId="{4C4C42B8-5336-44A5-BAC3-B9C2426449A5}"/>
          </ac:cxnSpMkLst>
        </pc:cxnChg>
      </pc:sldChg>
      <pc:sldChg chg="addSp delSp modSp new mod">
        <pc:chgData name="Ella" userId="c6918cf5-f6c0-43cc-8499-a1f635017de9" providerId="ADAL" clId="{B0659DE8-36D2-463C-9931-A90715547410}" dt="2020-09-28T20:41:35.417" v="2916" actId="13926"/>
        <pc:sldMkLst>
          <pc:docMk/>
          <pc:sldMk cId="3996039514" sldId="568"/>
        </pc:sldMkLst>
        <pc:spChg chg="mod">
          <ac:chgData name="Ella" userId="c6918cf5-f6c0-43cc-8499-a1f635017de9" providerId="ADAL" clId="{B0659DE8-36D2-463C-9931-A90715547410}" dt="2020-09-28T20:41:35.417" v="2916" actId="13926"/>
          <ac:spMkLst>
            <pc:docMk/>
            <pc:sldMk cId="3996039514" sldId="568"/>
            <ac:spMk id="2" creationId="{739C33BF-6937-414E-94C1-8F7524CC5979}"/>
          </ac:spMkLst>
        </pc:spChg>
        <pc:spChg chg="del">
          <ac:chgData name="Ella" userId="c6918cf5-f6c0-43cc-8499-a1f635017de9" providerId="ADAL" clId="{B0659DE8-36D2-463C-9931-A90715547410}" dt="2020-09-28T20:39:08.100" v="2880" actId="478"/>
          <ac:spMkLst>
            <pc:docMk/>
            <pc:sldMk cId="3996039514" sldId="568"/>
            <ac:spMk id="3" creationId="{6E872848-1E2C-46B5-9B1F-102A12499C07}"/>
          </ac:spMkLst>
        </pc:spChg>
        <pc:spChg chg="add mod ord">
          <ac:chgData name="Ella" userId="c6918cf5-f6c0-43cc-8499-a1f635017de9" providerId="ADAL" clId="{B0659DE8-36D2-463C-9931-A90715547410}" dt="2020-09-28T20:41:30.623" v="2913" actId="20577"/>
          <ac:spMkLst>
            <pc:docMk/>
            <pc:sldMk cId="3996039514" sldId="568"/>
            <ac:spMk id="13" creationId="{84932422-5AEA-4B6D-A040-5B7905A8F4CE}"/>
          </ac:spMkLst>
        </pc:spChg>
        <pc:grpChg chg="add mod">
          <ac:chgData name="Ella" userId="c6918cf5-f6c0-43cc-8499-a1f635017de9" providerId="ADAL" clId="{B0659DE8-36D2-463C-9931-A90715547410}" dt="2020-09-28T20:41:08.324" v="2903" actId="1076"/>
          <ac:grpSpMkLst>
            <pc:docMk/>
            <pc:sldMk cId="3996039514" sldId="568"/>
            <ac:grpSpMk id="12" creationId="{AA34DFC1-0B58-423E-81B8-2FF34F387DCD}"/>
          </ac:grpSpMkLst>
        </pc:grpChg>
        <pc:picChg chg="add del">
          <ac:chgData name="Ella" userId="c6918cf5-f6c0-43cc-8499-a1f635017de9" providerId="ADAL" clId="{B0659DE8-36D2-463C-9931-A90715547410}" dt="2020-09-28T19:30:55.333" v="2237" actId="478"/>
          <ac:picMkLst>
            <pc:docMk/>
            <pc:sldMk cId="3996039514" sldId="568"/>
            <ac:picMk id="5" creationId="{11318595-E0C6-4F3E-80D4-41F53689DD3E}"/>
          </ac:picMkLst>
        </pc:picChg>
        <pc:picChg chg="add del mod">
          <ac:chgData name="Ella" userId="c6918cf5-f6c0-43cc-8499-a1f635017de9" providerId="ADAL" clId="{B0659DE8-36D2-463C-9931-A90715547410}" dt="2020-09-28T19:35:43.066" v="2248" actId="478"/>
          <ac:picMkLst>
            <pc:docMk/>
            <pc:sldMk cId="3996039514" sldId="568"/>
            <ac:picMk id="7" creationId="{07107ADD-1D9D-40A7-BB8F-DB5CAA4D8DE3}"/>
          </ac:picMkLst>
        </pc:picChg>
        <pc:picChg chg="add mod modCrop">
          <ac:chgData name="Ella" userId="c6918cf5-f6c0-43cc-8499-a1f635017de9" providerId="ADAL" clId="{B0659DE8-36D2-463C-9931-A90715547410}" dt="2020-09-28T19:36:28.991" v="2259" actId="164"/>
          <ac:picMkLst>
            <pc:docMk/>
            <pc:sldMk cId="3996039514" sldId="568"/>
            <ac:picMk id="9" creationId="{1ABB74D0-02F0-46F5-8531-35BD34317B61}"/>
          </ac:picMkLst>
        </pc:picChg>
        <pc:picChg chg="add mod modCrop">
          <ac:chgData name="Ella" userId="c6918cf5-f6c0-43cc-8499-a1f635017de9" providerId="ADAL" clId="{B0659DE8-36D2-463C-9931-A90715547410}" dt="2020-09-28T19:36:28.991" v="2259" actId="164"/>
          <ac:picMkLst>
            <pc:docMk/>
            <pc:sldMk cId="3996039514" sldId="568"/>
            <ac:picMk id="11" creationId="{6E989295-2FAB-42C3-BB82-A4EA8C0CC185}"/>
          </ac:picMkLst>
        </pc:picChg>
      </pc:sldChg>
    </pc:docChg>
  </pc:docChgLst>
  <pc:docChgLst>
    <pc:chgData name="Ella Vetter" userId="c6918cf5-f6c0-43cc-8499-a1f635017de9" providerId="ADAL" clId="{08F57CDB-8DA3-4590-9460-F1211B13527E}"/>
    <pc:docChg chg="undo redo custSel addSld delSld modSld sldOrd">
      <pc:chgData name="Ella Vetter" userId="c6918cf5-f6c0-43cc-8499-a1f635017de9" providerId="ADAL" clId="{08F57CDB-8DA3-4590-9460-F1211B13527E}" dt="2020-10-09T18:00:01.109" v="9475" actId="20577"/>
      <pc:docMkLst>
        <pc:docMk/>
      </pc:docMkLst>
      <pc:sldChg chg="addSp modSp mod">
        <pc:chgData name="Ella Vetter" userId="c6918cf5-f6c0-43cc-8499-a1f635017de9" providerId="ADAL" clId="{08F57CDB-8DA3-4590-9460-F1211B13527E}" dt="2020-10-03T15:42:22.927" v="1357" actId="1036"/>
        <pc:sldMkLst>
          <pc:docMk/>
          <pc:sldMk cId="3075710326" sldId="323"/>
        </pc:sldMkLst>
        <pc:spChg chg="add mod">
          <ac:chgData name="Ella Vetter" userId="c6918cf5-f6c0-43cc-8499-a1f635017de9" providerId="ADAL" clId="{08F57CDB-8DA3-4590-9460-F1211B13527E}" dt="2020-10-03T15:42:22.927" v="1357" actId="1036"/>
          <ac:spMkLst>
            <pc:docMk/>
            <pc:sldMk cId="3075710326" sldId="323"/>
            <ac:spMk id="4" creationId="{0385A4A0-9C56-4E42-AFDA-B0E38A525180}"/>
          </ac:spMkLst>
        </pc:spChg>
      </pc:sldChg>
      <pc:sldChg chg="addSp mod">
        <pc:chgData name="Ella Vetter" userId="c6918cf5-f6c0-43cc-8499-a1f635017de9" providerId="ADAL" clId="{08F57CDB-8DA3-4590-9460-F1211B13527E}" dt="2020-10-03T15:42:40.047" v="1359" actId="22"/>
        <pc:sldMkLst>
          <pc:docMk/>
          <pc:sldMk cId="2144359169" sldId="324"/>
        </pc:sldMkLst>
        <pc:spChg chg="add">
          <ac:chgData name="Ella Vetter" userId="c6918cf5-f6c0-43cc-8499-a1f635017de9" providerId="ADAL" clId="{08F57CDB-8DA3-4590-9460-F1211B13527E}" dt="2020-10-03T15:42:40.047" v="1359" actId="22"/>
          <ac:spMkLst>
            <pc:docMk/>
            <pc:sldMk cId="2144359169" sldId="324"/>
            <ac:spMk id="4" creationId="{3BB3E62B-6850-4FD5-BFEA-E4A264058564}"/>
          </ac:spMkLst>
        </pc:spChg>
      </pc:sldChg>
      <pc:sldChg chg="addSp mod">
        <pc:chgData name="Ella Vetter" userId="c6918cf5-f6c0-43cc-8499-a1f635017de9" providerId="ADAL" clId="{08F57CDB-8DA3-4590-9460-F1211B13527E}" dt="2020-10-03T15:42:43.347" v="1360" actId="22"/>
        <pc:sldMkLst>
          <pc:docMk/>
          <pc:sldMk cId="614422504" sldId="325"/>
        </pc:sldMkLst>
        <pc:spChg chg="add">
          <ac:chgData name="Ella Vetter" userId="c6918cf5-f6c0-43cc-8499-a1f635017de9" providerId="ADAL" clId="{08F57CDB-8DA3-4590-9460-F1211B13527E}" dt="2020-10-03T15:42:43.347" v="1360" actId="22"/>
          <ac:spMkLst>
            <pc:docMk/>
            <pc:sldMk cId="614422504" sldId="325"/>
            <ac:spMk id="4" creationId="{D91C1970-6458-4114-B4FE-0380D70D8A28}"/>
          </ac:spMkLst>
        </pc:spChg>
      </pc:sldChg>
      <pc:sldChg chg="addSp mod">
        <pc:chgData name="Ella Vetter" userId="c6918cf5-f6c0-43cc-8499-a1f635017de9" providerId="ADAL" clId="{08F57CDB-8DA3-4590-9460-F1211B13527E}" dt="2020-10-03T15:42:49.325" v="1361" actId="22"/>
        <pc:sldMkLst>
          <pc:docMk/>
          <pc:sldMk cId="3424886211" sldId="327"/>
        </pc:sldMkLst>
        <pc:spChg chg="add">
          <ac:chgData name="Ella Vetter" userId="c6918cf5-f6c0-43cc-8499-a1f635017de9" providerId="ADAL" clId="{08F57CDB-8DA3-4590-9460-F1211B13527E}" dt="2020-10-03T15:42:49.325" v="1361" actId="22"/>
          <ac:spMkLst>
            <pc:docMk/>
            <pc:sldMk cId="3424886211" sldId="327"/>
            <ac:spMk id="4" creationId="{DF4CD74D-0FEE-498D-8B65-266461844C25}"/>
          </ac:spMkLst>
        </pc:spChg>
      </pc:sldChg>
      <pc:sldChg chg="addSp mod">
        <pc:chgData name="Ella Vetter" userId="c6918cf5-f6c0-43cc-8499-a1f635017de9" providerId="ADAL" clId="{08F57CDB-8DA3-4590-9460-F1211B13527E}" dt="2020-10-03T15:42:54.621" v="1362" actId="22"/>
        <pc:sldMkLst>
          <pc:docMk/>
          <pc:sldMk cId="3387184851" sldId="328"/>
        </pc:sldMkLst>
        <pc:spChg chg="add">
          <ac:chgData name="Ella Vetter" userId="c6918cf5-f6c0-43cc-8499-a1f635017de9" providerId="ADAL" clId="{08F57CDB-8DA3-4590-9460-F1211B13527E}" dt="2020-10-03T15:42:54.621" v="1362" actId="22"/>
          <ac:spMkLst>
            <pc:docMk/>
            <pc:sldMk cId="3387184851" sldId="328"/>
            <ac:spMk id="4" creationId="{A341BD54-4BCC-4D1B-B8E5-9A44454C71B9}"/>
          </ac:spMkLst>
        </pc:spChg>
      </pc:sldChg>
      <pc:sldChg chg="modSp mod">
        <pc:chgData name="Ella Vetter" userId="c6918cf5-f6c0-43cc-8499-a1f635017de9" providerId="ADAL" clId="{08F57CDB-8DA3-4590-9460-F1211B13527E}" dt="2020-10-09T17:50:49.509" v="9466" actId="20577"/>
        <pc:sldMkLst>
          <pc:docMk/>
          <pc:sldMk cId="3207609551" sldId="377"/>
        </pc:sldMkLst>
        <pc:spChg chg="mod">
          <ac:chgData name="Ella Vetter" userId="c6918cf5-f6c0-43cc-8499-a1f635017de9" providerId="ADAL" clId="{08F57CDB-8DA3-4590-9460-F1211B13527E}" dt="2020-10-09T17:50:49.509" v="9466" actId="20577"/>
          <ac:spMkLst>
            <pc:docMk/>
            <pc:sldMk cId="3207609551" sldId="377"/>
            <ac:spMk id="4" creationId="{D73DF70C-A971-4ABC-B0EC-BF457A93F4A7}"/>
          </ac:spMkLst>
        </pc:spChg>
      </pc:sldChg>
      <pc:sldChg chg="modSp mod">
        <pc:chgData name="Ella Vetter" userId="c6918cf5-f6c0-43cc-8499-a1f635017de9" providerId="ADAL" clId="{08F57CDB-8DA3-4590-9460-F1211B13527E}" dt="2020-10-09T17:06:16.226" v="9395" actId="20577"/>
        <pc:sldMkLst>
          <pc:docMk/>
          <pc:sldMk cId="4235527687" sldId="380"/>
        </pc:sldMkLst>
        <pc:spChg chg="mod">
          <ac:chgData name="Ella Vetter" userId="c6918cf5-f6c0-43cc-8499-a1f635017de9" providerId="ADAL" clId="{08F57CDB-8DA3-4590-9460-F1211B13527E}" dt="2020-10-09T17:06:16.226" v="9395" actId="20577"/>
          <ac:spMkLst>
            <pc:docMk/>
            <pc:sldMk cId="4235527687" sldId="380"/>
            <ac:spMk id="4" creationId="{E67F6EB8-7EFF-4FFA-B2F7-88264B3094B6}"/>
          </ac:spMkLst>
        </pc:spChg>
      </pc:sldChg>
      <pc:sldChg chg="modSp mod">
        <pc:chgData name="Ella Vetter" userId="c6918cf5-f6c0-43cc-8499-a1f635017de9" providerId="ADAL" clId="{08F57CDB-8DA3-4590-9460-F1211B13527E}" dt="2020-10-09T17:06:38.173" v="9397" actId="1076"/>
        <pc:sldMkLst>
          <pc:docMk/>
          <pc:sldMk cId="3634872261" sldId="383"/>
        </pc:sldMkLst>
        <pc:spChg chg="mod">
          <ac:chgData name="Ella Vetter" userId="c6918cf5-f6c0-43cc-8499-a1f635017de9" providerId="ADAL" clId="{08F57CDB-8DA3-4590-9460-F1211B13527E}" dt="2020-10-09T17:06:36.421" v="9396" actId="14100"/>
          <ac:spMkLst>
            <pc:docMk/>
            <pc:sldMk cId="3634872261" sldId="383"/>
            <ac:spMk id="4" creationId="{E67F6EB8-7EFF-4FFA-B2F7-88264B3094B6}"/>
          </ac:spMkLst>
        </pc:spChg>
        <pc:picChg chg="mod">
          <ac:chgData name="Ella Vetter" userId="c6918cf5-f6c0-43cc-8499-a1f635017de9" providerId="ADAL" clId="{08F57CDB-8DA3-4590-9460-F1211B13527E}" dt="2020-10-09T17:06:38.173" v="9397" actId="1076"/>
          <ac:picMkLst>
            <pc:docMk/>
            <pc:sldMk cId="3634872261" sldId="383"/>
            <ac:picMk id="5" creationId="{9650DCCA-230C-4BAC-B36A-3597389681BD}"/>
          </ac:picMkLst>
        </pc:picChg>
      </pc:sldChg>
      <pc:sldChg chg="modSp">
        <pc:chgData name="Ella Vetter" userId="c6918cf5-f6c0-43cc-8499-a1f635017de9" providerId="ADAL" clId="{08F57CDB-8DA3-4590-9460-F1211B13527E}" dt="2020-10-08T13:17:51.669" v="9346"/>
        <pc:sldMkLst>
          <pc:docMk/>
          <pc:sldMk cId="171292709" sldId="385"/>
        </pc:sldMkLst>
        <pc:graphicFrameChg chg="mod">
          <ac:chgData name="Ella Vetter" userId="c6918cf5-f6c0-43cc-8499-a1f635017de9" providerId="ADAL" clId="{08F57CDB-8DA3-4590-9460-F1211B13527E}" dt="2020-10-08T13:17:51.669" v="9346"/>
          <ac:graphicFrameMkLst>
            <pc:docMk/>
            <pc:sldMk cId="171292709" sldId="385"/>
            <ac:graphicFrameMk id="3" creationId="{433597B1-B998-4911-B48D-B0EB3CA09156}"/>
          </ac:graphicFrameMkLst>
        </pc:graphicFrameChg>
      </pc:sldChg>
      <pc:sldChg chg="modSp mod">
        <pc:chgData name="Ella Vetter" userId="c6918cf5-f6c0-43cc-8499-a1f635017de9" providerId="ADAL" clId="{08F57CDB-8DA3-4590-9460-F1211B13527E}" dt="2020-10-09T17:51:45.842" v="9471" actId="14100"/>
        <pc:sldMkLst>
          <pc:docMk/>
          <pc:sldMk cId="3425266264" sldId="403"/>
        </pc:sldMkLst>
        <pc:spChg chg="mod">
          <ac:chgData name="Ella Vetter" userId="c6918cf5-f6c0-43cc-8499-a1f635017de9" providerId="ADAL" clId="{08F57CDB-8DA3-4590-9460-F1211B13527E}" dt="2020-10-09T17:51:45.842" v="9471" actId="14100"/>
          <ac:spMkLst>
            <pc:docMk/>
            <pc:sldMk cId="3425266264" sldId="403"/>
            <ac:spMk id="11" creationId="{2E7EC114-6A2C-4EE2-B342-209500A5518B}"/>
          </ac:spMkLst>
        </pc:spChg>
      </pc:sldChg>
      <pc:sldChg chg="addSp mod">
        <pc:chgData name="Ella Vetter" userId="c6918cf5-f6c0-43cc-8499-a1f635017de9" providerId="ADAL" clId="{08F57CDB-8DA3-4590-9460-F1211B13527E}" dt="2020-10-03T15:42:57.289" v="1363" actId="22"/>
        <pc:sldMkLst>
          <pc:docMk/>
          <pc:sldMk cId="513993973" sldId="426"/>
        </pc:sldMkLst>
        <pc:spChg chg="add">
          <ac:chgData name="Ella Vetter" userId="c6918cf5-f6c0-43cc-8499-a1f635017de9" providerId="ADAL" clId="{08F57CDB-8DA3-4590-9460-F1211B13527E}" dt="2020-10-03T15:42:57.289" v="1363" actId="22"/>
          <ac:spMkLst>
            <pc:docMk/>
            <pc:sldMk cId="513993973" sldId="426"/>
            <ac:spMk id="4" creationId="{6D7C2637-2F6E-4B7D-81D2-77603CFEDAB2}"/>
          </ac:spMkLst>
        </pc:spChg>
      </pc:sldChg>
      <pc:sldChg chg="addSp mod">
        <pc:chgData name="Ella Vetter" userId="c6918cf5-f6c0-43cc-8499-a1f635017de9" providerId="ADAL" clId="{08F57CDB-8DA3-4590-9460-F1211B13527E}" dt="2020-10-03T15:43:00.550" v="1364" actId="22"/>
        <pc:sldMkLst>
          <pc:docMk/>
          <pc:sldMk cId="977010652" sldId="427"/>
        </pc:sldMkLst>
        <pc:spChg chg="add">
          <ac:chgData name="Ella Vetter" userId="c6918cf5-f6c0-43cc-8499-a1f635017de9" providerId="ADAL" clId="{08F57CDB-8DA3-4590-9460-F1211B13527E}" dt="2020-10-03T15:43:00.550" v="1364" actId="22"/>
          <ac:spMkLst>
            <pc:docMk/>
            <pc:sldMk cId="977010652" sldId="427"/>
            <ac:spMk id="4" creationId="{55612EBC-AB02-4097-95DF-F22B2CFF3636}"/>
          </ac:spMkLst>
        </pc:spChg>
      </pc:sldChg>
      <pc:sldChg chg="addSp mod">
        <pc:chgData name="Ella Vetter" userId="c6918cf5-f6c0-43cc-8499-a1f635017de9" providerId="ADAL" clId="{08F57CDB-8DA3-4590-9460-F1211B13527E}" dt="2020-10-03T15:43:11.666" v="1365" actId="22"/>
        <pc:sldMkLst>
          <pc:docMk/>
          <pc:sldMk cId="2333481971" sldId="428"/>
        </pc:sldMkLst>
        <pc:spChg chg="add">
          <ac:chgData name="Ella Vetter" userId="c6918cf5-f6c0-43cc-8499-a1f635017de9" providerId="ADAL" clId="{08F57CDB-8DA3-4590-9460-F1211B13527E}" dt="2020-10-03T15:43:11.666" v="1365" actId="22"/>
          <ac:spMkLst>
            <pc:docMk/>
            <pc:sldMk cId="2333481971" sldId="428"/>
            <ac:spMk id="4" creationId="{E79FA493-7575-42E0-A740-002AF13B494E}"/>
          </ac:spMkLst>
        </pc:spChg>
      </pc:sldChg>
      <pc:sldChg chg="addSp mod">
        <pc:chgData name="Ella Vetter" userId="c6918cf5-f6c0-43cc-8499-a1f635017de9" providerId="ADAL" clId="{08F57CDB-8DA3-4590-9460-F1211B13527E}" dt="2020-10-03T15:43:14.256" v="1366" actId="22"/>
        <pc:sldMkLst>
          <pc:docMk/>
          <pc:sldMk cId="37384660" sldId="429"/>
        </pc:sldMkLst>
        <pc:spChg chg="add">
          <ac:chgData name="Ella Vetter" userId="c6918cf5-f6c0-43cc-8499-a1f635017de9" providerId="ADAL" clId="{08F57CDB-8DA3-4590-9460-F1211B13527E}" dt="2020-10-03T15:43:14.256" v="1366" actId="22"/>
          <ac:spMkLst>
            <pc:docMk/>
            <pc:sldMk cId="37384660" sldId="429"/>
            <ac:spMk id="4" creationId="{A3A227F0-E760-4BD9-BA94-70044850DAC3}"/>
          </ac:spMkLst>
        </pc:spChg>
      </pc:sldChg>
      <pc:sldChg chg="addSp mod">
        <pc:chgData name="Ella Vetter" userId="c6918cf5-f6c0-43cc-8499-a1f635017de9" providerId="ADAL" clId="{08F57CDB-8DA3-4590-9460-F1211B13527E}" dt="2020-10-03T15:42:36.711" v="1358" actId="22"/>
        <pc:sldMkLst>
          <pc:docMk/>
          <pc:sldMk cId="1198941845" sldId="477"/>
        </pc:sldMkLst>
        <pc:spChg chg="add">
          <ac:chgData name="Ella Vetter" userId="c6918cf5-f6c0-43cc-8499-a1f635017de9" providerId="ADAL" clId="{08F57CDB-8DA3-4590-9460-F1211B13527E}" dt="2020-10-03T15:42:36.711" v="1358" actId="22"/>
          <ac:spMkLst>
            <pc:docMk/>
            <pc:sldMk cId="1198941845" sldId="477"/>
            <ac:spMk id="4" creationId="{252FC7FB-EBD9-4497-97AA-DA0DAEFC942A}"/>
          </ac:spMkLst>
        </pc:spChg>
      </pc:sldChg>
      <pc:sldChg chg="modSp mod">
        <pc:chgData name="Ella Vetter" userId="c6918cf5-f6c0-43cc-8499-a1f635017de9" providerId="ADAL" clId="{08F57CDB-8DA3-4590-9460-F1211B13527E}" dt="2020-10-07T02:23:38.743" v="9345" actId="13926"/>
        <pc:sldMkLst>
          <pc:docMk/>
          <pc:sldMk cId="2955944527" sldId="478"/>
        </pc:sldMkLst>
        <pc:spChg chg="mod">
          <ac:chgData name="Ella Vetter" userId="c6918cf5-f6c0-43cc-8499-a1f635017de9" providerId="ADAL" clId="{08F57CDB-8DA3-4590-9460-F1211B13527E}" dt="2020-10-07T02:23:38.743" v="9345" actId="13926"/>
          <ac:spMkLst>
            <pc:docMk/>
            <pc:sldMk cId="2955944527" sldId="478"/>
            <ac:spMk id="2" creationId="{BDBD1DF1-BB00-486B-9C75-C803CDFE9DF7}"/>
          </ac:spMkLst>
        </pc:spChg>
        <pc:spChg chg="mod">
          <ac:chgData name="Ella Vetter" userId="c6918cf5-f6c0-43cc-8499-a1f635017de9" providerId="ADAL" clId="{08F57CDB-8DA3-4590-9460-F1211B13527E}" dt="2020-10-07T02:23:31.177" v="9344" actId="5793"/>
          <ac:spMkLst>
            <pc:docMk/>
            <pc:sldMk cId="2955944527" sldId="478"/>
            <ac:spMk id="4" creationId="{60DBDEAB-20DE-41B3-B482-991E5C01ED23}"/>
          </ac:spMkLst>
        </pc:spChg>
      </pc:sldChg>
      <pc:sldChg chg="addSp mod">
        <pc:chgData name="Ella Vetter" userId="c6918cf5-f6c0-43cc-8499-a1f635017de9" providerId="ADAL" clId="{08F57CDB-8DA3-4590-9460-F1211B13527E}" dt="2020-10-03T15:43:17.684" v="1367" actId="22"/>
        <pc:sldMkLst>
          <pc:docMk/>
          <pc:sldMk cId="3031442874" sldId="479"/>
        </pc:sldMkLst>
        <pc:spChg chg="add">
          <ac:chgData name="Ella Vetter" userId="c6918cf5-f6c0-43cc-8499-a1f635017de9" providerId="ADAL" clId="{08F57CDB-8DA3-4590-9460-F1211B13527E}" dt="2020-10-03T15:43:17.684" v="1367" actId="22"/>
          <ac:spMkLst>
            <pc:docMk/>
            <pc:sldMk cId="3031442874" sldId="479"/>
            <ac:spMk id="4" creationId="{88156055-EB27-40B3-9779-7DD942EFE5B1}"/>
          </ac:spMkLst>
        </pc:spChg>
      </pc:sldChg>
      <pc:sldChg chg="addSp mod">
        <pc:chgData name="Ella Vetter" userId="c6918cf5-f6c0-43cc-8499-a1f635017de9" providerId="ADAL" clId="{08F57CDB-8DA3-4590-9460-F1211B13527E}" dt="2020-10-03T15:43:35.948" v="1372" actId="22"/>
        <pc:sldMkLst>
          <pc:docMk/>
          <pc:sldMk cId="2128871792" sldId="480"/>
        </pc:sldMkLst>
        <pc:spChg chg="add">
          <ac:chgData name="Ella Vetter" userId="c6918cf5-f6c0-43cc-8499-a1f635017de9" providerId="ADAL" clId="{08F57CDB-8DA3-4590-9460-F1211B13527E}" dt="2020-10-03T15:43:35.948" v="1372" actId="22"/>
          <ac:spMkLst>
            <pc:docMk/>
            <pc:sldMk cId="2128871792" sldId="480"/>
            <ac:spMk id="4" creationId="{F447137F-7AD7-4CC7-AEB8-4A2018E91218}"/>
          </ac:spMkLst>
        </pc:spChg>
      </pc:sldChg>
      <pc:sldChg chg="addSp mod">
        <pc:chgData name="Ella Vetter" userId="c6918cf5-f6c0-43cc-8499-a1f635017de9" providerId="ADAL" clId="{08F57CDB-8DA3-4590-9460-F1211B13527E}" dt="2020-10-03T15:43:41.759" v="1373" actId="22"/>
        <pc:sldMkLst>
          <pc:docMk/>
          <pc:sldMk cId="2142268085" sldId="481"/>
        </pc:sldMkLst>
        <pc:spChg chg="add">
          <ac:chgData name="Ella Vetter" userId="c6918cf5-f6c0-43cc-8499-a1f635017de9" providerId="ADAL" clId="{08F57CDB-8DA3-4590-9460-F1211B13527E}" dt="2020-10-03T15:43:41.759" v="1373" actId="22"/>
          <ac:spMkLst>
            <pc:docMk/>
            <pc:sldMk cId="2142268085" sldId="481"/>
            <ac:spMk id="4" creationId="{1151A5CB-429C-4215-B833-477AD49CA944}"/>
          </ac:spMkLst>
        </pc:spChg>
      </pc:sldChg>
      <pc:sldChg chg="addSp mod">
        <pc:chgData name="Ella Vetter" userId="c6918cf5-f6c0-43cc-8499-a1f635017de9" providerId="ADAL" clId="{08F57CDB-8DA3-4590-9460-F1211B13527E}" dt="2020-10-03T15:43:50.466" v="1374" actId="22"/>
        <pc:sldMkLst>
          <pc:docMk/>
          <pc:sldMk cId="374156083" sldId="482"/>
        </pc:sldMkLst>
        <pc:spChg chg="add">
          <ac:chgData name="Ella Vetter" userId="c6918cf5-f6c0-43cc-8499-a1f635017de9" providerId="ADAL" clId="{08F57CDB-8DA3-4590-9460-F1211B13527E}" dt="2020-10-03T15:43:50.466" v="1374" actId="22"/>
          <ac:spMkLst>
            <pc:docMk/>
            <pc:sldMk cId="374156083" sldId="482"/>
            <ac:spMk id="4" creationId="{B587D3E4-8185-42A2-9E25-B93EF9287FC5}"/>
          </ac:spMkLst>
        </pc:spChg>
      </pc:sldChg>
      <pc:sldChg chg="addSp mod">
        <pc:chgData name="Ella Vetter" userId="c6918cf5-f6c0-43cc-8499-a1f635017de9" providerId="ADAL" clId="{08F57CDB-8DA3-4590-9460-F1211B13527E}" dt="2020-10-03T15:43:58.448" v="1376" actId="22"/>
        <pc:sldMkLst>
          <pc:docMk/>
          <pc:sldMk cId="437168345" sldId="483"/>
        </pc:sldMkLst>
        <pc:spChg chg="add">
          <ac:chgData name="Ella Vetter" userId="c6918cf5-f6c0-43cc-8499-a1f635017de9" providerId="ADAL" clId="{08F57CDB-8DA3-4590-9460-F1211B13527E}" dt="2020-10-03T15:43:58.448" v="1376" actId="22"/>
          <ac:spMkLst>
            <pc:docMk/>
            <pc:sldMk cId="437168345" sldId="483"/>
            <ac:spMk id="4" creationId="{3961FE17-BAF5-4B10-BC21-AF6125967A27}"/>
          </ac:spMkLst>
        </pc:spChg>
      </pc:sldChg>
      <pc:sldChg chg="addSp mod">
        <pc:chgData name="Ella Vetter" userId="c6918cf5-f6c0-43cc-8499-a1f635017de9" providerId="ADAL" clId="{08F57CDB-8DA3-4590-9460-F1211B13527E}" dt="2020-10-03T15:44:01.575" v="1377" actId="22"/>
        <pc:sldMkLst>
          <pc:docMk/>
          <pc:sldMk cId="3909059820" sldId="484"/>
        </pc:sldMkLst>
        <pc:spChg chg="add">
          <ac:chgData name="Ella Vetter" userId="c6918cf5-f6c0-43cc-8499-a1f635017de9" providerId="ADAL" clId="{08F57CDB-8DA3-4590-9460-F1211B13527E}" dt="2020-10-03T15:44:01.575" v="1377" actId="22"/>
          <ac:spMkLst>
            <pc:docMk/>
            <pc:sldMk cId="3909059820" sldId="484"/>
            <ac:spMk id="4" creationId="{0640834F-8408-4BAD-A6C7-48CDECC10D3D}"/>
          </ac:spMkLst>
        </pc:spChg>
      </pc:sldChg>
      <pc:sldChg chg="addSp mod">
        <pc:chgData name="Ella Vetter" userId="c6918cf5-f6c0-43cc-8499-a1f635017de9" providerId="ADAL" clId="{08F57CDB-8DA3-4590-9460-F1211B13527E}" dt="2020-10-03T15:44:04.918" v="1378" actId="22"/>
        <pc:sldMkLst>
          <pc:docMk/>
          <pc:sldMk cId="378235431" sldId="485"/>
        </pc:sldMkLst>
        <pc:spChg chg="add">
          <ac:chgData name="Ella Vetter" userId="c6918cf5-f6c0-43cc-8499-a1f635017de9" providerId="ADAL" clId="{08F57CDB-8DA3-4590-9460-F1211B13527E}" dt="2020-10-03T15:44:04.918" v="1378" actId="22"/>
          <ac:spMkLst>
            <pc:docMk/>
            <pc:sldMk cId="378235431" sldId="485"/>
            <ac:spMk id="4" creationId="{9C4F90B1-E696-4C79-B241-346CCF5A785F}"/>
          </ac:spMkLst>
        </pc:spChg>
      </pc:sldChg>
      <pc:sldChg chg="addSp mod">
        <pc:chgData name="Ella Vetter" userId="c6918cf5-f6c0-43cc-8499-a1f635017de9" providerId="ADAL" clId="{08F57CDB-8DA3-4590-9460-F1211B13527E}" dt="2020-10-03T15:43:21.756" v="1368" actId="22"/>
        <pc:sldMkLst>
          <pc:docMk/>
          <pc:sldMk cId="1741142692" sldId="495"/>
        </pc:sldMkLst>
        <pc:spChg chg="add">
          <ac:chgData name="Ella Vetter" userId="c6918cf5-f6c0-43cc-8499-a1f635017de9" providerId="ADAL" clId="{08F57CDB-8DA3-4590-9460-F1211B13527E}" dt="2020-10-03T15:43:21.756" v="1368" actId="22"/>
          <ac:spMkLst>
            <pc:docMk/>
            <pc:sldMk cId="1741142692" sldId="495"/>
            <ac:spMk id="4" creationId="{1DEEA5AE-9B29-46C2-9090-C2E118154590}"/>
          </ac:spMkLst>
        </pc:spChg>
      </pc:sldChg>
      <pc:sldChg chg="addSp mod">
        <pc:chgData name="Ella Vetter" userId="c6918cf5-f6c0-43cc-8499-a1f635017de9" providerId="ADAL" clId="{08F57CDB-8DA3-4590-9460-F1211B13527E}" dt="2020-10-03T15:43:25.783" v="1369" actId="22"/>
        <pc:sldMkLst>
          <pc:docMk/>
          <pc:sldMk cId="1375826453" sldId="497"/>
        </pc:sldMkLst>
        <pc:spChg chg="add">
          <ac:chgData name="Ella Vetter" userId="c6918cf5-f6c0-43cc-8499-a1f635017de9" providerId="ADAL" clId="{08F57CDB-8DA3-4590-9460-F1211B13527E}" dt="2020-10-03T15:43:25.783" v="1369" actId="22"/>
          <ac:spMkLst>
            <pc:docMk/>
            <pc:sldMk cId="1375826453" sldId="497"/>
            <ac:spMk id="4" creationId="{584FF397-5977-4B95-BA79-38481739150D}"/>
          </ac:spMkLst>
        </pc:spChg>
      </pc:sldChg>
      <pc:sldChg chg="addSp mod">
        <pc:chgData name="Ella Vetter" userId="c6918cf5-f6c0-43cc-8499-a1f635017de9" providerId="ADAL" clId="{08F57CDB-8DA3-4590-9460-F1211B13527E}" dt="2020-10-03T15:43:27.761" v="1370" actId="22"/>
        <pc:sldMkLst>
          <pc:docMk/>
          <pc:sldMk cId="2912237422" sldId="499"/>
        </pc:sldMkLst>
        <pc:spChg chg="add">
          <ac:chgData name="Ella Vetter" userId="c6918cf5-f6c0-43cc-8499-a1f635017de9" providerId="ADAL" clId="{08F57CDB-8DA3-4590-9460-F1211B13527E}" dt="2020-10-03T15:43:27.761" v="1370" actId="22"/>
          <ac:spMkLst>
            <pc:docMk/>
            <pc:sldMk cId="2912237422" sldId="499"/>
            <ac:spMk id="4" creationId="{4701505B-C29E-482F-891C-E439FFABB208}"/>
          </ac:spMkLst>
        </pc:spChg>
      </pc:sldChg>
      <pc:sldChg chg="addSp mod">
        <pc:chgData name="Ella Vetter" userId="c6918cf5-f6c0-43cc-8499-a1f635017de9" providerId="ADAL" clId="{08F57CDB-8DA3-4590-9460-F1211B13527E}" dt="2020-10-03T15:43:32.807" v="1371" actId="22"/>
        <pc:sldMkLst>
          <pc:docMk/>
          <pc:sldMk cId="3761099329" sldId="501"/>
        </pc:sldMkLst>
        <pc:spChg chg="add">
          <ac:chgData name="Ella Vetter" userId="c6918cf5-f6c0-43cc-8499-a1f635017de9" providerId="ADAL" clId="{08F57CDB-8DA3-4590-9460-F1211B13527E}" dt="2020-10-03T15:43:32.807" v="1371" actId="22"/>
          <ac:spMkLst>
            <pc:docMk/>
            <pc:sldMk cId="3761099329" sldId="501"/>
            <ac:spMk id="4" creationId="{8A3E763B-5F6A-4D71-B171-A54B17536C65}"/>
          </ac:spMkLst>
        </pc:spChg>
      </pc:sldChg>
      <pc:sldChg chg="addSp mod">
        <pc:chgData name="Ella Vetter" userId="c6918cf5-f6c0-43cc-8499-a1f635017de9" providerId="ADAL" clId="{08F57CDB-8DA3-4590-9460-F1211B13527E}" dt="2020-10-03T15:43:54.696" v="1375" actId="22"/>
        <pc:sldMkLst>
          <pc:docMk/>
          <pc:sldMk cId="67480477" sldId="516"/>
        </pc:sldMkLst>
        <pc:spChg chg="add">
          <ac:chgData name="Ella Vetter" userId="c6918cf5-f6c0-43cc-8499-a1f635017de9" providerId="ADAL" clId="{08F57CDB-8DA3-4590-9460-F1211B13527E}" dt="2020-10-03T15:43:54.696" v="1375" actId="22"/>
          <ac:spMkLst>
            <pc:docMk/>
            <pc:sldMk cId="67480477" sldId="516"/>
            <ac:spMk id="4" creationId="{C9027D61-8F31-47B6-B87F-06F0AD2AE83B}"/>
          </ac:spMkLst>
        </pc:spChg>
      </pc:sldChg>
      <pc:sldChg chg="modSp mod">
        <pc:chgData name="Ella Vetter" userId="c6918cf5-f6c0-43cc-8499-a1f635017de9" providerId="ADAL" clId="{08F57CDB-8DA3-4590-9460-F1211B13527E}" dt="2020-10-09T14:34:54.861" v="9373" actId="115"/>
        <pc:sldMkLst>
          <pc:docMk/>
          <pc:sldMk cId="726291179" sldId="520"/>
        </pc:sldMkLst>
        <pc:spChg chg="mod">
          <ac:chgData name="Ella Vetter" userId="c6918cf5-f6c0-43cc-8499-a1f635017de9" providerId="ADAL" clId="{08F57CDB-8DA3-4590-9460-F1211B13527E}" dt="2020-10-09T14:34:54.861" v="9373" actId="115"/>
          <ac:spMkLst>
            <pc:docMk/>
            <pc:sldMk cId="726291179" sldId="520"/>
            <ac:spMk id="4" creationId="{55E202D0-2E86-4B8C-A069-32F2D3B47B2D}"/>
          </ac:spMkLst>
        </pc:spChg>
      </pc:sldChg>
      <pc:sldChg chg="modSp mod">
        <pc:chgData name="Ella Vetter" userId="c6918cf5-f6c0-43cc-8499-a1f635017de9" providerId="ADAL" clId="{08F57CDB-8DA3-4590-9460-F1211B13527E}" dt="2020-10-09T17:50:12.808" v="9463" actId="20577"/>
        <pc:sldMkLst>
          <pc:docMk/>
          <pc:sldMk cId="1741378795" sldId="522"/>
        </pc:sldMkLst>
        <pc:spChg chg="mod">
          <ac:chgData name="Ella Vetter" userId="c6918cf5-f6c0-43cc-8499-a1f635017de9" providerId="ADAL" clId="{08F57CDB-8DA3-4590-9460-F1211B13527E}" dt="2020-10-09T17:50:12.808" v="9463" actId="20577"/>
          <ac:spMkLst>
            <pc:docMk/>
            <pc:sldMk cId="1741378795" sldId="522"/>
            <ac:spMk id="4" creationId="{D0A8FC7C-ED75-44F7-980E-E8EBBE2EB1A2}"/>
          </ac:spMkLst>
        </pc:spChg>
      </pc:sldChg>
      <pc:sldChg chg="modSp mod">
        <pc:chgData name="Ella Vetter" userId="c6918cf5-f6c0-43cc-8499-a1f635017de9" providerId="ADAL" clId="{08F57CDB-8DA3-4590-9460-F1211B13527E}" dt="2020-10-09T17:55:49.662" v="9472" actId="20577"/>
        <pc:sldMkLst>
          <pc:docMk/>
          <pc:sldMk cId="1778681071" sldId="530"/>
        </pc:sldMkLst>
        <pc:spChg chg="mod">
          <ac:chgData name="Ella Vetter" userId="c6918cf5-f6c0-43cc-8499-a1f635017de9" providerId="ADAL" clId="{08F57CDB-8DA3-4590-9460-F1211B13527E}" dt="2020-10-09T17:55:49.662" v="9472" actId="20577"/>
          <ac:spMkLst>
            <pc:docMk/>
            <pc:sldMk cId="1778681071" sldId="530"/>
            <ac:spMk id="3" creationId="{4E58BD4F-F025-446B-B557-1B4200628CEC}"/>
          </ac:spMkLst>
        </pc:spChg>
      </pc:sldChg>
      <pc:sldChg chg="modSp mod">
        <pc:chgData name="Ella Vetter" userId="c6918cf5-f6c0-43cc-8499-a1f635017de9" providerId="ADAL" clId="{08F57CDB-8DA3-4590-9460-F1211B13527E}" dt="2020-10-09T14:53:29.711" v="9394" actId="20577"/>
        <pc:sldMkLst>
          <pc:docMk/>
          <pc:sldMk cId="3607844783" sldId="549"/>
        </pc:sldMkLst>
        <pc:spChg chg="mod">
          <ac:chgData name="Ella Vetter" userId="c6918cf5-f6c0-43cc-8499-a1f635017de9" providerId="ADAL" clId="{08F57CDB-8DA3-4590-9460-F1211B13527E}" dt="2020-10-09T14:53:29.711" v="9394" actId="20577"/>
          <ac:spMkLst>
            <pc:docMk/>
            <pc:sldMk cId="3607844783" sldId="549"/>
            <ac:spMk id="4" creationId="{B91D268C-468F-4C85-AF9F-F6E27BE63C71}"/>
          </ac:spMkLst>
        </pc:spChg>
      </pc:sldChg>
      <pc:sldChg chg="modSp mod">
        <pc:chgData name="Ella Vetter" userId="c6918cf5-f6c0-43cc-8499-a1f635017de9" providerId="ADAL" clId="{08F57CDB-8DA3-4590-9460-F1211B13527E}" dt="2020-10-09T14:15:43.917" v="9370" actId="113"/>
        <pc:sldMkLst>
          <pc:docMk/>
          <pc:sldMk cId="289448556" sldId="556"/>
        </pc:sldMkLst>
        <pc:spChg chg="mod">
          <ac:chgData name="Ella Vetter" userId="c6918cf5-f6c0-43cc-8499-a1f635017de9" providerId="ADAL" clId="{08F57CDB-8DA3-4590-9460-F1211B13527E}" dt="2020-10-09T14:15:43.917" v="9370" actId="113"/>
          <ac:spMkLst>
            <pc:docMk/>
            <pc:sldMk cId="289448556" sldId="556"/>
            <ac:spMk id="3" creationId="{55F5B11A-5843-4F0D-838C-C44331D476F9}"/>
          </ac:spMkLst>
        </pc:spChg>
      </pc:sldChg>
      <pc:sldChg chg="modSp mod">
        <pc:chgData name="Ella Vetter" userId="c6918cf5-f6c0-43cc-8499-a1f635017de9" providerId="ADAL" clId="{08F57CDB-8DA3-4590-9460-F1211B13527E}" dt="2020-10-06T11:43:19.931" v="7584" actId="255"/>
        <pc:sldMkLst>
          <pc:docMk/>
          <pc:sldMk cId="422541947" sldId="603"/>
        </pc:sldMkLst>
        <pc:spChg chg="mod">
          <ac:chgData name="Ella Vetter" userId="c6918cf5-f6c0-43cc-8499-a1f635017de9" providerId="ADAL" clId="{08F57CDB-8DA3-4590-9460-F1211B13527E}" dt="2020-10-06T11:43:19.931" v="7584" actId="255"/>
          <ac:spMkLst>
            <pc:docMk/>
            <pc:sldMk cId="422541947" sldId="603"/>
            <ac:spMk id="4" creationId="{D73DF70C-A971-4ABC-B0EC-BF457A93F4A7}"/>
          </ac:spMkLst>
        </pc:spChg>
      </pc:sldChg>
      <pc:sldChg chg="modSp mod">
        <pc:chgData name="Ella Vetter" userId="c6918cf5-f6c0-43cc-8499-a1f635017de9" providerId="ADAL" clId="{08F57CDB-8DA3-4590-9460-F1211B13527E}" dt="2020-10-09T14:48:04.433" v="9378" actId="20577"/>
        <pc:sldMkLst>
          <pc:docMk/>
          <pc:sldMk cId="2839514280" sldId="608"/>
        </pc:sldMkLst>
        <pc:spChg chg="mod">
          <ac:chgData name="Ella Vetter" userId="c6918cf5-f6c0-43cc-8499-a1f635017de9" providerId="ADAL" clId="{08F57CDB-8DA3-4590-9460-F1211B13527E}" dt="2020-10-09T14:48:04.433" v="9378" actId="20577"/>
          <ac:spMkLst>
            <pc:docMk/>
            <pc:sldMk cId="2839514280" sldId="608"/>
            <ac:spMk id="4" creationId="{80CC79B9-BB64-4CC0-AB82-3DCEBD7B5E43}"/>
          </ac:spMkLst>
        </pc:spChg>
      </pc:sldChg>
      <pc:sldChg chg="modSp mod">
        <pc:chgData name="Ella Vetter" userId="c6918cf5-f6c0-43cc-8499-a1f635017de9" providerId="ADAL" clId="{08F57CDB-8DA3-4590-9460-F1211B13527E}" dt="2020-10-09T14:49:00.469" v="9379" actId="20577"/>
        <pc:sldMkLst>
          <pc:docMk/>
          <pc:sldMk cId="253568043" sldId="624"/>
        </pc:sldMkLst>
        <pc:spChg chg="mod">
          <ac:chgData name="Ella Vetter" userId="c6918cf5-f6c0-43cc-8499-a1f635017de9" providerId="ADAL" clId="{08F57CDB-8DA3-4590-9460-F1211B13527E}" dt="2020-10-09T14:49:00.469" v="9379" actId="20577"/>
          <ac:spMkLst>
            <pc:docMk/>
            <pc:sldMk cId="253568043" sldId="624"/>
            <ac:spMk id="6" creationId="{4E064B8F-111E-4AA3-9B3A-3399D848B78A}"/>
          </ac:spMkLst>
        </pc:spChg>
      </pc:sldChg>
      <pc:sldChg chg="modSp mod">
        <pc:chgData name="Ella Vetter" userId="c6918cf5-f6c0-43cc-8499-a1f635017de9" providerId="ADAL" clId="{08F57CDB-8DA3-4590-9460-F1211B13527E}" dt="2020-10-09T14:50:05.475" v="9380" actId="20577"/>
        <pc:sldMkLst>
          <pc:docMk/>
          <pc:sldMk cId="4192266952" sldId="643"/>
        </pc:sldMkLst>
        <pc:spChg chg="mod">
          <ac:chgData name="Ella Vetter" userId="c6918cf5-f6c0-43cc-8499-a1f635017de9" providerId="ADAL" clId="{08F57CDB-8DA3-4590-9460-F1211B13527E}" dt="2020-10-09T14:50:05.475" v="9380" actId="20577"/>
          <ac:spMkLst>
            <pc:docMk/>
            <pc:sldMk cId="4192266952" sldId="643"/>
            <ac:spMk id="4" creationId="{E67F6EB8-7EFF-4FFA-B2F7-88264B3094B6}"/>
          </ac:spMkLst>
        </pc:spChg>
      </pc:sldChg>
      <pc:sldChg chg="modSp">
        <pc:chgData name="Ella Vetter" userId="c6918cf5-f6c0-43cc-8499-a1f635017de9" providerId="ADAL" clId="{08F57CDB-8DA3-4590-9460-F1211B13527E}" dt="2020-10-06T02:46:49.512" v="7109"/>
        <pc:sldMkLst>
          <pc:docMk/>
          <pc:sldMk cId="2106658338" sldId="646"/>
        </pc:sldMkLst>
        <pc:graphicFrameChg chg="mod">
          <ac:chgData name="Ella Vetter" userId="c6918cf5-f6c0-43cc-8499-a1f635017de9" providerId="ADAL" clId="{08F57CDB-8DA3-4590-9460-F1211B13527E}" dt="2020-10-06T02:46:49.512" v="7109"/>
          <ac:graphicFrameMkLst>
            <pc:docMk/>
            <pc:sldMk cId="2106658338" sldId="646"/>
            <ac:graphicFrameMk id="4" creationId="{0ABE1DC7-5098-41D5-B99E-15D9EA52B348}"/>
          </ac:graphicFrameMkLst>
        </pc:graphicFrameChg>
      </pc:sldChg>
      <pc:sldChg chg="modSp mod">
        <pc:chgData name="Ella Vetter" userId="c6918cf5-f6c0-43cc-8499-a1f635017de9" providerId="ADAL" clId="{08F57CDB-8DA3-4590-9460-F1211B13527E}" dt="2020-10-06T11:43:39.241" v="7585" actId="20577"/>
        <pc:sldMkLst>
          <pc:docMk/>
          <pc:sldMk cId="3741537255" sldId="650"/>
        </pc:sldMkLst>
        <pc:spChg chg="mod">
          <ac:chgData name="Ella Vetter" userId="c6918cf5-f6c0-43cc-8499-a1f635017de9" providerId="ADAL" clId="{08F57CDB-8DA3-4590-9460-F1211B13527E}" dt="2020-10-06T11:43:39.241" v="7585" actId="20577"/>
          <ac:spMkLst>
            <pc:docMk/>
            <pc:sldMk cId="3741537255" sldId="650"/>
            <ac:spMk id="4" creationId="{80CC79B9-BB64-4CC0-AB82-3DCEBD7B5E43}"/>
          </ac:spMkLst>
        </pc:spChg>
      </pc:sldChg>
      <pc:sldChg chg="modSp mod">
        <pc:chgData name="Ella Vetter" userId="c6918cf5-f6c0-43cc-8499-a1f635017de9" providerId="ADAL" clId="{08F57CDB-8DA3-4590-9460-F1211B13527E}" dt="2020-10-09T14:52:32.413" v="9390" actId="20577"/>
        <pc:sldMkLst>
          <pc:docMk/>
          <pc:sldMk cId="670387252" sldId="662"/>
        </pc:sldMkLst>
        <pc:spChg chg="mod">
          <ac:chgData name="Ella Vetter" userId="c6918cf5-f6c0-43cc-8499-a1f635017de9" providerId="ADAL" clId="{08F57CDB-8DA3-4590-9460-F1211B13527E}" dt="2020-10-09T14:52:32.413" v="9390" actId="20577"/>
          <ac:spMkLst>
            <pc:docMk/>
            <pc:sldMk cId="670387252" sldId="662"/>
            <ac:spMk id="3" creationId="{1CA1CBA7-BFAF-460E-893B-E08D4D69CB5D}"/>
          </ac:spMkLst>
        </pc:spChg>
      </pc:sldChg>
      <pc:sldChg chg="addSp modSp add mod ord">
        <pc:chgData name="Ella Vetter" userId="c6918cf5-f6c0-43cc-8499-a1f635017de9" providerId="ADAL" clId="{08F57CDB-8DA3-4590-9460-F1211B13527E}" dt="2020-10-03T15:44:08.149" v="1379" actId="22"/>
        <pc:sldMkLst>
          <pc:docMk/>
          <pc:sldMk cId="3984538471" sldId="693"/>
        </pc:sldMkLst>
        <pc:spChg chg="mod">
          <ac:chgData name="Ella Vetter" userId="c6918cf5-f6c0-43cc-8499-a1f635017de9" providerId="ADAL" clId="{08F57CDB-8DA3-4590-9460-F1211B13527E}" dt="2020-10-01T22:01:39.171" v="11" actId="20577"/>
          <ac:spMkLst>
            <pc:docMk/>
            <pc:sldMk cId="3984538471" sldId="693"/>
            <ac:spMk id="2" creationId="{AA2DBC4A-E0DF-414E-A953-0EB57A6AD47A}"/>
          </ac:spMkLst>
        </pc:spChg>
        <pc:spChg chg="add">
          <ac:chgData name="Ella Vetter" userId="c6918cf5-f6c0-43cc-8499-a1f635017de9" providerId="ADAL" clId="{08F57CDB-8DA3-4590-9460-F1211B13527E}" dt="2020-10-03T15:44:08.149" v="1379" actId="22"/>
          <ac:spMkLst>
            <pc:docMk/>
            <pc:sldMk cId="3984538471" sldId="693"/>
            <ac:spMk id="4" creationId="{12189FCA-4E24-4B79-89CB-D37ECBB9FEDD}"/>
          </ac:spMkLst>
        </pc:spChg>
      </pc:sldChg>
      <pc:sldChg chg="addSp modSp add mod">
        <pc:chgData name="Ella Vetter" userId="c6918cf5-f6c0-43cc-8499-a1f635017de9" providerId="ADAL" clId="{08F57CDB-8DA3-4590-9460-F1211B13527E}" dt="2020-10-03T15:44:10.297" v="1380" actId="22"/>
        <pc:sldMkLst>
          <pc:docMk/>
          <pc:sldMk cId="746550462" sldId="694"/>
        </pc:sldMkLst>
        <pc:spChg chg="mod">
          <ac:chgData name="Ella Vetter" userId="c6918cf5-f6c0-43cc-8499-a1f635017de9" providerId="ADAL" clId="{08F57CDB-8DA3-4590-9460-F1211B13527E}" dt="2020-10-01T22:01:45.940" v="29" actId="20577"/>
          <ac:spMkLst>
            <pc:docMk/>
            <pc:sldMk cId="746550462" sldId="694"/>
            <ac:spMk id="2" creationId="{AA2DBC4A-E0DF-414E-A953-0EB57A6AD47A}"/>
          </ac:spMkLst>
        </pc:spChg>
        <pc:spChg chg="add">
          <ac:chgData name="Ella Vetter" userId="c6918cf5-f6c0-43cc-8499-a1f635017de9" providerId="ADAL" clId="{08F57CDB-8DA3-4590-9460-F1211B13527E}" dt="2020-10-03T15:44:10.297" v="1380" actId="22"/>
          <ac:spMkLst>
            <pc:docMk/>
            <pc:sldMk cId="746550462" sldId="694"/>
            <ac:spMk id="4" creationId="{CEF9EC90-6433-45D6-AE30-C0DD5FA50F83}"/>
          </ac:spMkLst>
        </pc:spChg>
      </pc:sldChg>
      <pc:sldChg chg="addSp modSp add mod">
        <pc:chgData name="Ella Vetter" userId="c6918cf5-f6c0-43cc-8499-a1f635017de9" providerId="ADAL" clId="{08F57CDB-8DA3-4590-9460-F1211B13527E}" dt="2020-10-03T15:44:12.897" v="1381" actId="22"/>
        <pc:sldMkLst>
          <pc:docMk/>
          <pc:sldMk cId="1434783007" sldId="695"/>
        </pc:sldMkLst>
        <pc:spChg chg="mod">
          <ac:chgData name="Ella Vetter" userId="c6918cf5-f6c0-43cc-8499-a1f635017de9" providerId="ADAL" clId="{08F57CDB-8DA3-4590-9460-F1211B13527E}" dt="2020-10-01T22:01:50.225" v="35" actId="20577"/>
          <ac:spMkLst>
            <pc:docMk/>
            <pc:sldMk cId="1434783007" sldId="695"/>
            <ac:spMk id="2" creationId="{AA2DBC4A-E0DF-414E-A953-0EB57A6AD47A}"/>
          </ac:spMkLst>
        </pc:spChg>
        <pc:spChg chg="add">
          <ac:chgData name="Ella Vetter" userId="c6918cf5-f6c0-43cc-8499-a1f635017de9" providerId="ADAL" clId="{08F57CDB-8DA3-4590-9460-F1211B13527E}" dt="2020-10-03T15:44:12.897" v="1381" actId="22"/>
          <ac:spMkLst>
            <pc:docMk/>
            <pc:sldMk cId="1434783007" sldId="695"/>
            <ac:spMk id="4" creationId="{2F486E10-49CA-4959-9DAD-16C2A35F5994}"/>
          </ac:spMkLst>
        </pc:spChg>
      </pc:sldChg>
      <pc:sldChg chg="addSp modSp add mod">
        <pc:chgData name="Ella Vetter" userId="c6918cf5-f6c0-43cc-8499-a1f635017de9" providerId="ADAL" clId="{08F57CDB-8DA3-4590-9460-F1211B13527E}" dt="2020-10-03T15:44:17.554" v="1382" actId="22"/>
        <pc:sldMkLst>
          <pc:docMk/>
          <pc:sldMk cId="3579242581" sldId="696"/>
        </pc:sldMkLst>
        <pc:spChg chg="mod">
          <ac:chgData name="Ella Vetter" userId="c6918cf5-f6c0-43cc-8499-a1f635017de9" providerId="ADAL" clId="{08F57CDB-8DA3-4590-9460-F1211B13527E}" dt="2020-10-01T22:01:57.816" v="54" actId="20577"/>
          <ac:spMkLst>
            <pc:docMk/>
            <pc:sldMk cId="3579242581" sldId="696"/>
            <ac:spMk id="2" creationId="{AA2DBC4A-E0DF-414E-A953-0EB57A6AD47A}"/>
          </ac:spMkLst>
        </pc:spChg>
        <pc:spChg chg="add">
          <ac:chgData name="Ella Vetter" userId="c6918cf5-f6c0-43cc-8499-a1f635017de9" providerId="ADAL" clId="{08F57CDB-8DA3-4590-9460-F1211B13527E}" dt="2020-10-03T15:44:17.554" v="1382" actId="22"/>
          <ac:spMkLst>
            <pc:docMk/>
            <pc:sldMk cId="3579242581" sldId="696"/>
            <ac:spMk id="4" creationId="{6E879BF3-B34A-4576-A111-2D5147C0575E}"/>
          </ac:spMkLst>
        </pc:spChg>
      </pc:sldChg>
      <pc:sldChg chg="addSp modSp add mod">
        <pc:chgData name="Ella Vetter" userId="c6918cf5-f6c0-43cc-8499-a1f635017de9" providerId="ADAL" clId="{08F57CDB-8DA3-4590-9460-F1211B13527E}" dt="2020-10-03T15:44:19.128" v="1383" actId="22"/>
        <pc:sldMkLst>
          <pc:docMk/>
          <pc:sldMk cId="2717441762" sldId="697"/>
        </pc:sldMkLst>
        <pc:spChg chg="mod">
          <ac:chgData name="Ella Vetter" userId="c6918cf5-f6c0-43cc-8499-a1f635017de9" providerId="ADAL" clId="{08F57CDB-8DA3-4590-9460-F1211B13527E}" dt="2020-10-01T22:02:08.541" v="86" actId="20577"/>
          <ac:spMkLst>
            <pc:docMk/>
            <pc:sldMk cId="2717441762" sldId="697"/>
            <ac:spMk id="2" creationId="{AA2DBC4A-E0DF-414E-A953-0EB57A6AD47A}"/>
          </ac:spMkLst>
        </pc:spChg>
        <pc:spChg chg="add">
          <ac:chgData name="Ella Vetter" userId="c6918cf5-f6c0-43cc-8499-a1f635017de9" providerId="ADAL" clId="{08F57CDB-8DA3-4590-9460-F1211B13527E}" dt="2020-10-03T15:44:19.128" v="1383" actId="22"/>
          <ac:spMkLst>
            <pc:docMk/>
            <pc:sldMk cId="2717441762" sldId="697"/>
            <ac:spMk id="4" creationId="{B65AAD82-6E05-4898-922E-C4178CB24859}"/>
          </ac:spMkLst>
        </pc:spChg>
      </pc:sldChg>
      <pc:sldChg chg="addSp modSp add mod">
        <pc:chgData name="Ella Vetter" userId="c6918cf5-f6c0-43cc-8499-a1f635017de9" providerId="ADAL" clId="{08F57CDB-8DA3-4590-9460-F1211B13527E}" dt="2020-10-03T15:44:20.654" v="1384" actId="22"/>
        <pc:sldMkLst>
          <pc:docMk/>
          <pc:sldMk cId="563613486" sldId="698"/>
        </pc:sldMkLst>
        <pc:spChg chg="mod">
          <ac:chgData name="Ella Vetter" userId="c6918cf5-f6c0-43cc-8499-a1f635017de9" providerId="ADAL" clId="{08F57CDB-8DA3-4590-9460-F1211B13527E}" dt="2020-10-01T22:02:15.502" v="100" actId="20577"/>
          <ac:spMkLst>
            <pc:docMk/>
            <pc:sldMk cId="563613486" sldId="698"/>
            <ac:spMk id="2" creationId="{AA2DBC4A-E0DF-414E-A953-0EB57A6AD47A}"/>
          </ac:spMkLst>
        </pc:spChg>
        <pc:spChg chg="add">
          <ac:chgData name="Ella Vetter" userId="c6918cf5-f6c0-43cc-8499-a1f635017de9" providerId="ADAL" clId="{08F57CDB-8DA3-4590-9460-F1211B13527E}" dt="2020-10-03T15:44:20.654" v="1384" actId="22"/>
          <ac:spMkLst>
            <pc:docMk/>
            <pc:sldMk cId="563613486" sldId="698"/>
            <ac:spMk id="4" creationId="{4BD9B143-E802-43A4-A4C7-8677C6BC24A6}"/>
          </ac:spMkLst>
        </pc:spChg>
      </pc:sldChg>
      <pc:sldChg chg="addSp modSp add mod">
        <pc:chgData name="Ella Vetter" userId="c6918cf5-f6c0-43cc-8499-a1f635017de9" providerId="ADAL" clId="{08F57CDB-8DA3-4590-9460-F1211B13527E}" dt="2020-10-03T15:44:22.057" v="1385" actId="22"/>
        <pc:sldMkLst>
          <pc:docMk/>
          <pc:sldMk cId="3483132325" sldId="699"/>
        </pc:sldMkLst>
        <pc:spChg chg="mod">
          <ac:chgData name="Ella Vetter" userId="c6918cf5-f6c0-43cc-8499-a1f635017de9" providerId="ADAL" clId="{08F57CDB-8DA3-4590-9460-F1211B13527E}" dt="2020-10-01T22:02:20.040" v="106" actId="20577"/>
          <ac:spMkLst>
            <pc:docMk/>
            <pc:sldMk cId="3483132325" sldId="699"/>
            <ac:spMk id="2" creationId="{AA2DBC4A-E0DF-414E-A953-0EB57A6AD47A}"/>
          </ac:spMkLst>
        </pc:spChg>
        <pc:spChg chg="add">
          <ac:chgData name="Ella Vetter" userId="c6918cf5-f6c0-43cc-8499-a1f635017de9" providerId="ADAL" clId="{08F57CDB-8DA3-4590-9460-F1211B13527E}" dt="2020-10-03T15:44:22.057" v="1385" actId="22"/>
          <ac:spMkLst>
            <pc:docMk/>
            <pc:sldMk cId="3483132325" sldId="699"/>
            <ac:spMk id="4" creationId="{4AC71E61-B0BE-4A5B-91E2-7E5234BD7091}"/>
          </ac:spMkLst>
        </pc:spChg>
      </pc:sldChg>
      <pc:sldChg chg="addSp delSp modSp new mod">
        <pc:chgData name="Ella Vetter" userId="c6918cf5-f6c0-43cc-8499-a1f635017de9" providerId="ADAL" clId="{08F57CDB-8DA3-4590-9460-F1211B13527E}" dt="2020-10-09T17:09:52.749" v="9400" actId="20577"/>
        <pc:sldMkLst>
          <pc:docMk/>
          <pc:sldMk cId="4085018750" sldId="700"/>
        </pc:sldMkLst>
        <pc:spChg chg="mod">
          <ac:chgData name="Ella Vetter" userId="c6918cf5-f6c0-43cc-8499-a1f635017de9" providerId="ADAL" clId="{08F57CDB-8DA3-4590-9460-F1211B13527E}" dt="2020-10-09T17:09:52.749" v="9400" actId="20577"/>
          <ac:spMkLst>
            <pc:docMk/>
            <pc:sldMk cId="4085018750" sldId="700"/>
            <ac:spMk id="2" creationId="{4A8EF58E-B74F-4BEC-882E-63EEC2E3134C}"/>
          </ac:spMkLst>
        </pc:spChg>
        <pc:spChg chg="del">
          <ac:chgData name="Ella Vetter" userId="c6918cf5-f6c0-43cc-8499-a1f635017de9" providerId="ADAL" clId="{08F57CDB-8DA3-4590-9460-F1211B13527E}" dt="2020-10-03T14:25:37.360" v="120" actId="478"/>
          <ac:spMkLst>
            <pc:docMk/>
            <pc:sldMk cId="4085018750" sldId="700"/>
            <ac:spMk id="3" creationId="{2561BDE9-E95E-47AC-96FC-D87D1D7A7A1E}"/>
          </ac:spMkLst>
        </pc:spChg>
        <pc:spChg chg="add mod">
          <ac:chgData name="Ella Vetter" userId="c6918cf5-f6c0-43cc-8499-a1f635017de9" providerId="ADAL" clId="{08F57CDB-8DA3-4590-9460-F1211B13527E}" dt="2020-10-03T14:31:30.229" v="284" actId="20577"/>
          <ac:spMkLst>
            <pc:docMk/>
            <pc:sldMk cId="4085018750" sldId="700"/>
            <ac:spMk id="5" creationId="{8B5C2E63-9D10-4A7D-8935-CEE02B2DFAE5}"/>
          </ac:spMkLst>
        </pc:spChg>
        <pc:grpChg chg="add del mod">
          <ac:chgData name="Ella Vetter" userId="c6918cf5-f6c0-43cc-8499-a1f635017de9" providerId="ADAL" clId="{08F57CDB-8DA3-4590-9460-F1211B13527E}" dt="2020-10-03T14:26:50.086" v="123" actId="165"/>
          <ac:grpSpMkLst>
            <pc:docMk/>
            <pc:sldMk cId="4085018750" sldId="700"/>
            <ac:grpSpMk id="6" creationId="{DEB3CA87-1250-4477-BB76-5995AE8422FF}"/>
          </ac:grpSpMkLst>
        </pc:grpChg>
        <pc:picChg chg="del mod topLvl">
          <ac:chgData name="Ella Vetter" userId="c6918cf5-f6c0-43cc-8499-a1f635017de9" providerId="ADAL" clId="{08F57CDB-8DA3-4590-9460-F1211B13527E}" dt="2020-10-03T14:26:52.823" v="124" actId="478"/>
          <ac:picMkLst>
            <pc:docMk/>
            <pc:sldMk cId="4085018750" sldId="700"/>
            <ac:picMk id="7" creationId="{8D7B4181-B746-41C1-B856-FE419BA018FD}"/>
          </ac:picMkLst>
        </pc:picChg>
        <pc:picChg chg="mod topLvl">
          <ac:chgData name="Ella Vetter" userId="c6918cf5-f6c0-43cc-8499-a1f635017de9" providerId="ADAL" clId="{08F57CDB-8DA3-4590-9460-F1211B13527E}" dt="2020-10-03T14:35:44.146" v="431" actId="1038"/>
          <ac:picMkLst>
            <pc:docMk/>
            <pc:sldMk cId="4085018750" sldId="700"/>
            <ac:picMk id="8" creationId="{62E0ED37-B619-4FE8-8E47-1E70BE252829}"/>
          </ac:picMkLst>
        </pc:picChg>
        <pc:picChg chg="add mod modCrop">
          <ac:chgData name="Ella Vetter" userId="c6918cf5-f6c0-43cc-8499-a1f635017de9" providerId="ADAL" clId="{08F57CDB-8DA3-4590-9460-F1211B13527E}" dt="2020-10-03T14:35:49.426" v="432" actId="732"/>
          <ac:picMkLst>
            <pc:docMk/>
            <pc:sldMk cId="4085018750" sldId="700"/>
            <ac:picMk id="10" creationId="{2791F083-9CFE-4783-99B0-41321DFB4130}"/>
          </ac:picMkLst>
        </pc:picChg>
      </pc:sldChg>
      <pc:sldChg chg="modSp add mod ord">
        <pc:chgData name="Ella Vetter" userId="c6918cf5-f6c0-43cc-8499-a1f635017de9" providerId="ADAL" clId="{08F57CDB-8DA3-4590-9460-F1211B13527E}" dt="2020-10-09T17:09:56.791" v="9401"/>
        <pc:sldMkLst>
          <pc:docMk/>
          <pc:sldMk cId="986316404" sldId="701"/>
        </pc:sldMkLst>
        <pc:spChg chg="mod">
          <ac:chgData name="Ella Vetter" userId="c6918cf5-f6c0-43cc-8499-a1f635017de9" providerId="ADAL" clId="{08F57CDB-8DA3-4590-9460-F1211B13527E}" dt="2020-10-09T17:09:56.791" v="9401"/>
          <ac:spMkLst>
            <pc:docMk/>
            <pc:sldMk cId="986316404" sldId="701"/>
            <ac:spMk id="2" creationId="{4A8EF58E-B74F-4BEC-882E-63EEC2E3134C}"/>
          </ac:spMkLst>
        </pc:spChg>
        <pc:spChg chg="mod">
          <ac:chgData name="Ella Vetter" userId="c6918cf5-f6c0-43cc-8499-a1f635017de9" providerId="ADAL" clId="{08F57CDB-8DA3-4590-9460-F1211B13527E}" dt="2020-10-09T17:08:39.895" v="9398" actId="14100"/>
          <ac:spMkLst>
            <pc:docMk/>
            <pc:sldMk cId="986316404" sldId="701"/>
            <ac:spMk id="3" creationId="{2561BDE9-E95E-47AC-96FC-D87D1D7A7A1E}"/>
          </ac:spMkLst>
        </pc:spChg>
      </pc:sldChg>
      <pc:sldChg chg="addSp delSp modSp new mod">
        <pc:chgData name="Ella Vetter" userId="c6918cf5-f6c0-43cc-8499-a1f635017de9" providerId="ADAL" clId="{08F57CDB-8DA3-4590-9460-F1211B13527E}" dt="2020-10-06T02:21:49.749" v="6821" actId="20577"/>
        <pc:sldMkLst>
          <pc:docMk/>
          <pc:sldMk cId="3592383487" sldId="702"/>
        </pc:sldMkLst>
        <pc:spChg chg="mod">
          <ac:chgData name="Ella Vetter" userId="c6918cf5-f6c0-43cc-8499-a1f635017de9" providerId="ADAL" clId="{08F57CDB-8DA3-4590-9460-F1211B13527E}" dt="2020-10-03T15:09:06.890" v="761" actId="13926"/>
          <ac:spMkLst>
            <pc:docMk/>
            <pc:sldMk cId="3592383487" sldId="702"/>
            <ac:spMk id="2" creationId="{A56224C5-7A04-448A-8C5B-B0BC9A91DD18}"/>
          </ac:spMkLst>
        </pc:spChg>
        <pc:spChg chg="del">
          <ac:chgData name="Ella Vetter" userId="c6918cf5-f6c0-43cc-8499-a1f635017de9" providerId="ADAL" clId="{08F57CDB-8DA3-4590-9460-F1211B13527E}" dt="2020-10-03T14:48:38.405" v="649" actId="478"/>
          <ac:spMkLst>
            <pc:docMk/>
            <pc:sldMk cId="3592383487" sldId="702"/>
            <ac:spMk id="3" creationId="{32DFFB24-25DC-47FA-BE74-44843ED28F84}"/>
          </ac:spMkLst>
        </pc:spChg>
        <pc:spChg chg="add mod">
          <ac:chgData name="Ella Vetter" userId="c6918cf5-f6c0-43cc-8499-a1f635017de9" providerId="ADAL" clId="{08F57CDB-8DA3-4590-9460-F1211B13527E}" dt="2020-10-06T02:21:49.749" v="6821" actId="20577"/>
          <ac:spMkLst>
            <pc:docMk/>
            <pc:sldMk cId="3592383487" sldId="702"/>
            <ac:spMk id="4" creationId="{881B3AA3-8723-47AD-96BD-B9410331EA38}"/>
          </ac:spMkLst>
        </pc:spChg>
        <pc:spChg chg="add del">
          <ac:chgData name="Ella Vetter" userId="c6918cf5-f6c0-43cc-8499-a1f635017de9" providerId="ADAL" clId="{08F57CDB-8DA3-4590-9460-F1211B13527E}" dt="2020-10-03T15:07:01.299" v="692"/>
          <ac:spMkLst>
            <pc:docMk/>
            <pc:sldMk cId="3592383487" sldId="702"/>
            <ac:spMk id="5" creationId="{7ACD9AC8-6EA8-43F8-9ED9-55336DE2AD06}"/>
          </ac:spMkLst>
        </pc:spChg>
      </pc:sldChg>
      <pc:sldChg chg="addSp delSp modSp add mod">
        <pc:chgData name="Ella Vetter" userId="c6918cf5-f6c0-43cc-8499-a1f635017de9" providerId="ADAL" clId="{08F57CDB-8DA3-4590-9460-F1211B13527E}" dt="2020-10-06T00:32:34.913" v="5524" actId="1037"/>
        <pc:sldMkLst>
          <pc:docMk/>
          <pc:sldMk cId="2121008574" sldId="703"/>
        </pc:sldMkLst>
        <pc:spChg chg="mod">
          <ac:chgData name="Ella Vetter" userId="c6918cf5-f6c0-43cc-8499-a1f635017de9" providerId="ADAL" clId="{08F57CDB-8DA3-4590-9460-F1211B13527E}" dt="2020-10-03T14:48:50.033" v="669" actId="20577"/>
          <ac:spMkLst>
            <pc:docMk/>
            <pc:sldMk cId="2121008574" sldId="703"/>
            <ac:spMk id="2" creationId="{A56224C5-7A04-448A-8C5B-B0BC9A91DD18}"/>
          </ac:spMkLst>
        </pc:spChg>
        <pc:spChg chg="del">
          <ac:chgData name="Ella Vetter" userId="c6918cf5-f6c0-43cc-8499-a1f635017de9" providerId="ADAL" clId="{08F57CDB-8DA3-4590-9460-F1211B13527E}" dt="2020-10-03T14:31:37.660" v="285" actId="478"/>
          <ac:spMkLst>
            <pc:docMk/>
            <pc:sldMk cId="2121008574" sldId="703"/>
            <ac:spMk id="3" creationId="{32DFFB24-25DC-47FA-BE74-44843ED28F84}"/>
          </ac:spMkLst>
        </pc:spChg>
        <pc:spChg chg="add mod">
          <ac:chgData name="Ella Vetter" userId="c6918cf5-f6c0-43cc-8499-a1f635017de9" providerId="ADAL" clId="{08F57CDB-8DA3-4590-9460-F1211B13527E}" dt="2020-10-06T00:32:34.913" v="5524" actId="1037"/>
          <ac:spMkLst>
            <pc:docMk/>
            <pc:sldMk cId="2121008574" sldId="703"/>
            <ac:spMk id="7" creationId="{687624A0-12CB-41B3-8EE0-E352D06CCF8F}"/>
          </ac:spMkLst>
        </pc:spChg>
        <pc:picChg chg="add mod modCrop">
          <ac:chgData name="Ella Vetter" userId="c6918cf5-f6c0-43cc-8499-a1f635017de9" providerId="ADAL" clId="{08F57CDB-8DA3-4590-9460-F1211B13527E}" dt="2020-10-03T14:35:58.956" v="439" actId="1038"/>
          <ac:picMkLst>
            <pc:docMk/>
            <pc:sldMk cId="2121008574" sldId="703"/>
            <ac:picMk id="5" creationId="{7E32305A-CF89-46FD-A4D4-A995B7F6E436}"/>
          </ac:picMkLst>
        </pc:picChg>
        <pc:picChg chg="add mod ord">
          <ac:chgData name="Ella Vetter" userId="c6918cf5-f6c0-43cc-8499-a1f635017de9" providerId="ADAL" clId="{08F57CDB-8DA3-4590-9460-F1211B13527E}" dt="2020-10-03T14:35:58.956" v="439" actId="1038"/>
          <ac:picMkLst>
            <pc:docMk/>
            <pc:sldMk cId="2121008574" sldId="703"/>
            <ac:picMk id="9" creationId="{4980EBDE-7A56-4E69-B9A0-A27BCE8DBD5A}"/>
          </ac:picMkLst>
        </pc:picChg>
      </pc:sldChg>
      <pc:sldChg chg="new del">
        <pc:chgData name="Ella Vetter" userId="c6918cf5-f6c0-43cc-8499-a1f635017de9" providerId="ADAL" clId="{08F57CDB-8DA3-4590-9460-F1211B13527E}" dt="2020-10-03T14:28:14.930" v="156" actId="47"/>
        <pc:sldMkLst>
          <pc:docMk/>
          <pc:sldMk cId="2733628061" sldId="704"/>
        </pc:sldMkLst>
      </pc:sldChg>
      <pc:sldChg chg="addSp delSp modSp new mod">
        <pc:chgData name="Ella Vetter" userId="c6918cf5-f6c0-43cc-8499-a1f635017de9" providerId="ADAL" clId="{08F57CDB-8DA3-4590-9460-F1211B13527E}" dt="2020-10-09T17:14:10.193" v="9420" actId="14100"/>
        <pc:sldMkLst>
          <pc:docMk/>
          <pc:sldMk cId="405660455" sldId="705"/>
        </pc:sldMkLst>
        <pc:spChg chg="mod">
          <ac:chgData name="Ella Vetter" userId="c6918cf5-f6c0-43cc-8499-a1f635017de9" providerId="ADAL" clId="{08F57CDB-8DA3-4590-9460-F1211B13527E}" dt="2020-10-03T15:18:13.885" v="859" actId="13926"/>
          <ac:spMkLst>
            <pc:docMk/>
            <pc:sldMk cId="405660455" sldId="705"/>
            <ac:spMk id="2" creationId="{B90F2AED-4296-4B9F-B188-9EDA1FF0E8EA}"/>
          </ac:spMkLst>
        </pc:spChg>
        <pc:spChg chg="del">
          <ac:chgData name="Ella Vetter" userId="c6918cf5-f6c0-43cc-8499-a1f635017de9" providerId="ADAL" clId="{08F57CDB-8DA3-4590-9460-F1211B13527E}" dt="2020-10-03T15:09:44.644" v="771" actId="478"/>
          <ac:spMkLst>
            <pc:docMk/>
            <pc:sldMk cId="405660455" sldId="705"/>
            <ac:spMk id="3" creationId="{BDDE7E26-6B6E-4D0F-B7CF-F5B9E91D9E00}"/>
          </ac:spMkLst>
        </pc:spChg>
        <pc:spChg chg="add mod">
          <ac:chgData name="Ella Vetter" userId="c6918cf5-f6c0-43cc-8499-a1f635017de9" providerId="ADAL" clId="{08F57CDB-8DA3-4590-9460-F1211B13527E}" dt="2020-10-09T17:14:10.193" v="9420" actId="14100"/>
          <ac:spMkLst>
            <pc:docMk/>
            <pc:sldMk cId="405660455" sldId="705"/>
            <ac:spMk id="4" creationId="{9B48387D-CF08-40E4-9A6C-7F91B2C2970C}"/>
          </ac:spMkLst>
        </pc:spChg>
      </pc:sldChg>
      <pc:sldChg chg="addSp delSp modSp add mod">
        <pc:chgData name="Ella Vetter" userId="c6918cf5-f6c0-43cc-8499-a1f635017de9" providerId="ADAL" clId="{08F57CDB-8DA3-4590-9460-F1211B13527E}" dt="2020-10-07T01:00:14.180" v="8448" actId="14100"/>
        <pc:sldMkLst>
          <pc:docMk/>
          <pc:sldMk cId="819312547" sldId="706"/>
        </pc:sldMkLst>
        <pc:spChg chg="mod">
          <ac:chgData name="Ella Vetter" userId="c6918cf5-f6c0-43cc-8499-a1f635017de9" providerId="ADAL" clId="{08F57CDB-8DA3-4590-9460-F1211B13527E}" dt="2020-10-03T14:36:19.582" v="442" actId="13926"/>
          <ac:spMkLst>
            <pc:docMk/>
            <pc:sldMk cId="819312547" sldId="706"/>
            <ac:spMk id="2" creationId="{B90F2AED-4296-4B9F-B188-9EDA1FF0E8EA}"/>
          </ac:spMkLst>
        </pc:spChg>
        <pc:spChg chg="del">
          <ac:chgData name="Ella Vetter" userId="c6918cf5-f6c0-43cc-8499-a1f635017de9" providerId="ADAL" clId="{08F57CDB-8DA3-4590-9460-F1211B13527E}" dt="2020-10-03T14:32:21.960" v="322" actId="478"/>
          <ac:spMkLst>
            <pc:docMk/>
            <pc:sldMk cId="819312547" sldId="706"/>
            <ac:spMk id="3" creationId="{BDDE7E26-6B6E-4D0F-B7CF-F5B9E91D9E00}"/>
          </ac:spMkLst>
        </pc:spChg>
        <pc:spChg chg="add del">
          <ac:chgData name="Ella Vetter" userId="c6918cf5-f6c0-43cc-8499-a1f635017de9" providerId="ADAL" clId="{08F57CDB-8DA3-4590-9460-F1211B13527E}" dt="2020-10-03T14:32:17.853" v="320" actId="22"/>
          <ac:spMkLst>
            <pc:docMk/>
            <pc:sldMk cId="819312547" sldId="706"/>
            <ac:spMk id="9" creationId="{422C3812-4183-4869-8908-41E9E158F2B5}"/>
          </ac:spMkLst>
        </pc:spChg>
        <pc:spChg chg="add mod">
          <ac:chgData name="Ella Vetter" userId="c6918cf5-f6c0-43cc-8499-a1f635017de9" providerId="ADAL" clId="{08F57CDB-8DA3-4590-9460-F1211B13527E}" dt="2020-10-07T01:00:14.180" v="8448" actId="14100"/>
          <ac:spMkLst>
            <pc:docMk/>
            <pc:sldMk cId="819312547" sldId="706"/>
            <ac:spMk id="13" creationId="{DDAE6E31-E5B1-471E-BA90-0A016E0D2F77}"/>
          </ac:spMkLst>
        </pc:spChg>
        <pc:picChg chg="add mod ord modCrop">
          <ac:chgData name="Ella Vetter" userId="c6918cf5-f6c0-43cc-8499-a1f635017de9" providerId="ADAL" clId="{08F57CDB-8DA3-4590-9460-F1211B13527E}" dt="2020-10-03T14:32:45.852" v="336" actId="1076"/>
          <ac:picMkLst>
            <pc:docMk/>
            <pc:sldMk cId="819312547" sldId="706"/>
            <ac:picMk id="5" creationId="{B15489DB-8AF0-4969-8ACC-78E847C8B935}"/>
          </ac:picMkLst>
        </pc:picChg>
        <pc:picChg chg="add del">
          <ac:chgData name="Ella Vetter" userId="c6918cf5-f6c0-43cc-8499-a1f635017de9" providerId="ADAL" clId="{08F57CDB-8DA3-4590-9460-F1211B13527E}" dt="2020-10-03T14:32:17.853" v="320" actId="22"/>
          <ac:picMkLst>
            <pc:docMk/>
            <pc:sldMk cId="819312547" sldId="706"/>
            <ac:picMk id="7" creationId="{12FE3F3F-993E-4DC7-90E4-329E49F04A93}"/>
          </ac:picMkLst>
        </pc:picChg>
        <pc:picChg chg="add mod">
          <ac:chgData name="Ella Vetter" userId="c6918cf5-f6c0-43cc-8499-a1f635017de9" providerId="ADAL" clId="{08F57CDB-8DA3-4590-9460-F1211B13527E}" dt="2020-10-03T14:32:37.886" v="333" actId="1076"/>
          <ac:picMkLst>
            <pc:docMk/>
            <pc:sldMk cId="819312547" sldId="706"/>
            <ac:picMk id="11" creationId="{484B8428-F6DB-48B7-85D5-80F78C31A619}"/>
          </ac:picMkLst>
        </pc:picChg>
      </pc:sldChg>
      <pc:sldChg chg="addSp delSp modSp new mod">
        <pc:chgData name="Ella Vetter" userId="c6918cf5-f6c0-43cc-8499-a1f635017de9" providerId="ADAL" clId="{08F57CDB-8DA3-4590-9460-F1211B13527E}" dt="2020-10-07T02:18:28.112" v="9294" actId="14100"/>
        <pc:sldMkLst>
          <pc:docMk/>
          <pc:sldMk cId="2417306708" sldId="707"/>
        </pc:sldMkLst>
        <pc:spChg chg="mod">
          <ac:chgData name="Ella Vetter" userId="c6918cf5-f6c0-43cc-8499-a1f635017de9" providerId="ADAL" clId="{08F57CDB-8DA3-4590-9460-F1211B13527E}" dt="2020-10-03T15:20:24.290" v="940" actId="13926"/>
          <ac:spMkLst>
            <pc:docMk/>
            <pc:sldMk cId="2417306708" sldId="707"/>
            <ac:spMk id="2" creationId="{498FAAF3-E360-4E76-8C6B-908724CD39B5}"/>
          </ac:spMkLst>
        </pc:spChg>
        <pc:spChg chg="add del mod">
          <ac:chgData name="Ella Vetter" userId="c6918cf5-f6c0-43cc-8499-a1f635017de9" providerId="ADAL" clId="{08F57CDB-8DA3-4590-9460-F1211B13527E}" dt="2020-10-07T02:18:28.112" v="9294" actId="14100"/>
          <ac:spMkLst>
            <pc:docMk/>
            <pc:sldMk cId="2417306708" sldId="707"/>
            <ac:spMk id="3" creationId="{AE862CFF-1662-47FA-8E18-CF7D03A64F6F}"/>
          </ac:spMkLst>
        </pc:spChg>
        <pc:spChg chg="add del mod">
          <ac:chgData name="Ella Vetter" userId="c6918cf5-f6c0-43cc-8499-a1f635017de9" providerId="ADAL" clId="{08F57CDB-8DA3-4590-9460-F1211B13527E}" dt="2020-10-03T15:18:47.102" v="862"/>
          <ac:spMkLst>
            <pc:docMk/>
            <pc:sldMk cId="2417306708" sldId="707"/>
            <ac:spMk id="4" creationId="{48587F59-225E-442E-8109-A321DBCF1534}"/>
          </ac:spMkLst>
        </pc:spChg>
        <pc:spChg chg="add del">
          <ac:chgData name="Ella Vetter" userId="c6918cf5-f6c0-43cc-8499-a1f635017de9" providerId="ADAL" clId="{08F57CDB-8DA3-4590-9460-F1211B13527E}" dt="2020-10-03T15:19:08.808" v="904"/>
          <ac:spMkLst>
            <pc:docMk/>
            <pc:sldMk cId="2417306708" sldId="707"/>
            <ac:spMk id="5" creationId="{9FFA86C0-6533-41F7-A1E3-572EFCC00247}"/>
          </ac:spMkLst>
        </pc:spChg>
      </pc:sldChg>
      <pc:sldChg chg="addSp delSp modSp add mod">
        <pc:chgData name="Ella Vetter" userId="c6918cf5-f6c0-43cc-8499-a1f635017de9" providerId="ADAL" clId="{08F57CDB-8DA3-4590-9460-F1211B13527E}" dt="2020-10-07T02:18:45.550" v="9299" actId="14100"/>
        <pc:sldMkLst>
          <pc:docMk/>
          <pc:sldMk cId="961354769" sldId="708"/>
        </pc:sldMkLst>
        <pc:spChg chg="mod">
          <ac:chgData name="Ella Vetter" userId="c6918cf5-f6c0-43cc-8499-a1f635017de9" providerId="ADAL" clId="{08F57CDB-8DA3-4590-9460-F1211B13527E}" dt="2020-10-03T14:36:25.404" v="443" actId="13926"/>
          <ac:spMkLst>
            <pc:docMk/>
            <pc:sldMk cId="961354769" sldId="708"/>
            <ac:spMk id="2" creationId="{498FAAF3-E360-4E76-8C6B-908724CD39B5}"/>
          </ac:spMkLst>
        </pc:spChg>
        <pc:spChg chg="del">
          <ac:chgData name="Ella Vetter" userId="c6918cf5-f6c0-43cc-8499-a1f635017de9" providerId="ADAL" clId="{08F57CDB-8DA3-4590-9460-F1211B13527E}" dt="2020-10-03T14:32:53.492" v="337" actId="478"/>
          <ac:spMkLst>
            <pc:docMk/>
            <pc:sldMk cId="961354769" sldId="708"/>
            <ac:spMk id="3" creationId="{AE862CFF-1662-47FA-8E18-CF7D03A64F6F}"/>
          </ac:spMkLst>
        </pc:spChg>
        <pc:spChg chg="add mod">
          <ac:chgData name="Ella Vetter" userId="c6918cf5-f6c0-43cc-8499-a1f635017de9" providerId="ADAL" clId="{08F57CDB-8DA3-4590-9460-F1211B13527E}" dt="2020-10-07T02:18:45.550" v="9299" actId="14100"/>
          <ac:spMkLst>
            <pc:docMk/>
            <pc:sldMk cId="961354769" sldId="708"/>
            <ac:spMk id="9" creationId="{6825B0AE-3926-4496-8A01-4FE186DB8F3C}"/>
          </ac:spMkLst>
        </pc:spChg>
        <pc:picChg chg="add mod ord modCrop">
          <ac:chgData name="Ella Vetter" userId="c6918cf5-f6c0-43cc-8499-a1f635017de9" providerId="ADAL" clId="{08F57CDB-8DA3-4590-9460-F1211B13527E}" dt="2020-10-03T14:33:27.962" v="367" actId="1038"/>
          <ac:picMkLst>
            <pc:docMk/>
            <pc:sldMk cId="961354769" sldId="708"/>
            <ac:picMk id="5" creationId="{CB342A3A-325C-46E4-8C08-A6B9007FD7EC}"/>
          </ac:picMkLst>
        </pc:picChg>
        <pc:picChg chg="add mod">
          <ac:chgData name="Ella Vetter" userId="c6918cf5-f6c0-43cc-8499-a1f635017de9" providerId="ADAL" clId="{08F57CDB-8DA3-4590-9460-F1211B13527E}" dt="2020-10-03T14:33:30.224" v="368" actId="1038"/>
          <ac:picMkLst>
            <pc:docMk/>
            <pc:sldMk cId="961354769" sldId="708"/>
            <ac:picMk id="7" creationId="{33EA9749-8059-4F1F-825C-3C2066FDBCC6}"/>
          </ac:picMkLst>
        </pc:picChg>
      </pc:sldChg>
      <pc:sldChg chg="addSp delSp modSp new mod">
        <pc:chgData name="Ella Vetter" userId="c6918cf5-f6c0-43cc-8499-a1f635017de9" providerId="ADAL" clId="{08F57CDB-8DA3-4590-9460-F1211B13527E}" dt="2020-10-03T14:36:32.115" v="444" actId="13926"/>
        <pc:sldMkLst>
          <pc:docMk/>
          <pc:sldMk cId="567308752" sldId="709"/>
        </pc:sldMkLst>
        <pc:spChg chg="mod">
          <ac:chgData name="Ella Vetter" userId="c6918cf5-f6c0-43cc-8499-a1f635017de9" providerId="ADAL" clId="{08F57CDB-8DA3-4590-9460-F1211B13527E}" dt="2020-10-03T14:36:32.115" v="444" actId="13926"/>
          <ac:spMkLst>
            <pc:docMk/>
            <pc:sldMk cId="567308752" sldId="709"/>
            <ac:spMk id="2" creationId="{BE562284-A2DD-4DDE-87AE-21081D24F3F5}"/>
          </ac:spMkLst>
        </pc:spChg>
        <pc:spChg chg="del">
          <ac:chgData name="Ella Vetter" userId="c6918cf5-f6c0-43cc-8499-a1f635017de9" providerId="ADAL" clId="{08F57CDB-8DA3-4590-9460-F1211B13527E}" dt="2020-10-03T14:33:38.418" v="369" actId="478"/>
          <ac:spMkLst>
            <pc:docMk/>
            <pc:sldMk cId="567308752" sldId="709"/>
            <ac:spMk id="3" creationId="{AD9734D8-88F7-4783-A77B-635B0CBBF4E6}"/>
          </ac:spMkLst>
        </pc:spChg>
        <pc:spChg chg="add mod">
          <ac:chgData name="Ella Vetter" userId="c6918cf5-f6c0-43cc-8499-a1f635017de9" providerId="ADAL" clId="{08F57CDB-8DA3-4590-9460-F1211B13527E}" dt="2020-10-03T14:33:47.848" v="383" actId="20577"/>
          <ac:spMkLst>
            <pc:docMk/>
            <pc:sldMk cId="567308752" sldId="709"/>
            <ac:spMk id="9" creationId="{D6ED21A9-0305-4DD2-A8F7-FDF43C5C45C4}"/>
          </ac:spMkLst>
        </pc:spChg>
        <pc:picChg chg="add mod ord modCrop">
          <ac:chgData name="Ella Vetter" userId="c6918cf5-f6c0-43cc-8499-a1f635017de9" providerId="ADAL" clId="{08F57CDB-8DA3-4590-9460-F1211B13527E}" dt="2020-10-03T14:33:58.900" v="387" actId="1038"/>
          <ac:picMkLst>
            <pc:docMk/>
            <pc:sldMk cId="567308752" sldId="709"/>
            <ac:picMk id="5" creationId="{38487752-604A-4222-8DDB-83ADAD1CAF07}"/>
          </ac:picMkLst>
        </pc:picChg>
        <pc:picChg chg="add">
          <ac:chgData name="Ella Vetter" userId="c6918cf5-f6c0-43cc-8499-a1f635017de9" providerId="ADAL" clId="{08F57CDB-8DA3-4590-9460-F1211B13527E}" dt="2020-10-03T14:33:41.351" v="371" actId="22"/>
          <ac:picMkLst>
            <pc:docMk/>
            <pc:sldMk cId="567308752" sldId="709"/>
            <ac:picMk id="7" creationId="{7A5573CB-EEB0-44B8-8A9D-409FFEE6C858}"/>
          </ac:picMkLst>
        </pc:picChg>
      </pc:sldChg>
      <pc:sldChg chg="addSp delSp modSp new mod">
        <pc:chgData name="Ella Vetter" userId="c6918cf5-f6c0-43cc-8499-a1f635017de9" providerId="ADAL" clId="{08F57CDB-8DA3-4590-9460-F1211B13527E}" dt="2020-10-09T17:18:19.033" v="9434" actId="20577"/>
        <pc:sldMkLst>
          <pc:docMk/>
          <pc:sldMk cId="2553614733" sldId="710"/>
        </pc:sldMkLst>
        <pc:spChg chg="mod">
          <ac:chgData name="Ella Vetter" userId="c6918cf5-f6c0-43cc-8499-a1f635017de9" providerId="ADAL" clId="{08F57CDB-8DA3-4590-9460-F1211B13527E}" dt="2020-10-05T17:58:53.071" v="4912" actId="13926"/>
          <ac:spMkLst>
            <pc:docMk/>
            <pc:sldMk cId="2553614733" sldId="710"/>
            <ac:spMk id="2" creationId="{BFA02435-C7D1-4977-9582-7459351A7E7F}"/>
          </ac:spMkLst>
        </pc:spChg>
        <pc:spChg chg="del">
          <ac:chgData name="Ella Vetter" userId="c6918cf5-f6c0-43cc-8499-a1f635017de9" providerId="ADAL" clId="{08F57CDB-8DA3-4590-9460-F1211B13527E}" dt="2020-10-03T15:20:58.606" v="942" actId="478"/>
          <ac:spMkLst>
            <pc:docMk/>
            <pc:sldMk cId="2553614733" sldId="710"/>
            <ac:spMk id="3" creationId="{D17B007E-267B-4143-A6A2-7098366A5599}"/>
          </ac:spMkLst>
        </pc:spChg>
        <pc:spChg chg="add mod">
          <ac:chgData name="Ella Vetter" userId="c6918cf5-f6c0-43cc-8499-a1f635017de9" providerId="ADAL" clId="{08F57CDB-8DA3-4590-9460-F1211B13527E}" dt="2020-10-09T17:18:19.033" v="9434" actId="20577"/>
          <ac:spMkLst>
            <pc:docMk/>
            <pc:sldMk cId="2553614733" sldId="710"/>
            <ac:spMk id="4" creationId="{51260131-1081-4A42-B23B-B40130805014}"/>
          </ac:spMkLst>
        </pc:spChg>
      </pc:sldChg>
      <pc:sldChg chg="addSp delSp modSp new mod">
        <pc:chgData name="Ella Vetter" userId="c6918cf5-f6c0-43cc-8499-a1f635017de9" providerId="ADAL" clId="{08F57CDB-8DA3-4590-9460-F1211B13527E}" dt="2020-10-09T17:20:18.659" v="9450" actId="14100"/>
        <pc:sldMkLst>
          <pc:docMk/>
          <pc:sldMk cId="3881088672" sldId="711"/>
        </pc:sldMkLst>
        <pc:spChg chg="mod">
          <ac:chgData name="Ella Vetter" userId="c6918cf5-f6c0-43cc-8499-a1f635017de9" providerId="ADAL" clId="{08F57CDB-8DA3-4590-9460-F1211B13527E}" dt="2020-10-03T15:33:28.857" v="1238" actId="13926"/>
          <ac:spMkLst>
            <pc:docMk/>
            <pc:sldMk cId="3881088672" sldId="711"/>
            <ac:spMk id="2" creationId="{15101B0F-5C24-4079-ABC6-51DB51A27DEF}"/>
          </ac:spMkLst>
        </pc:spChg>
        <pc:spChg chg="del">
          <ac:chgData name="Ella Vetter" userId="c6918cf5-f6c0-43cc-8499-a1f635017de9" providerId="ADAL" clId="{08F57CDB-8DA3-4590-9460-F1211B13527E}" dt="2020-10-03T15:29:20.029" v="1095" actId="478"/>
          <ac:spMkLst>
            <pc:docMk/>
            <pc:sldMk cId="3881088672" sldId="711"/>
            <ac:spMk id="3" creationId="{44C95256-477E-40E5-B16C-51795C0C1CC1}"/>
          </ac:spMkLst>
        </pc:spChg>
        <pc:spChg chg="add mod">
          <ac:chgData name="Ella Vetter" userId="c6918cf5-f6c0-43cc-8499-a1f635017de9" providerId="ADAL" clId="{08F57CDB-8DA3-4590-9460-F1211B13527E}" dt="2020-10-09T17:20:18.659" v="9450" actId="14100"/>
          <ac:spMkLst>
            <pc:docMk/>
            <pc:sldMk cId="3881088672" sldId="711"/>
            <ac:spMk id="4" creationId="{86B3A42A-7981-4E6C-8E27-42BA9E08FCA9}"/>
          </ac:spMkLst>
        </pc:spChg>
      </pc:sldChg>
      <pc:sldChg chg="addSp delSp modSp add mod">
        <pc:chgData name="Ella Vetter" userId="c6918cf5-f6c0-43cc-8499-a1f635017de9" providerId="ADAL" clId="{08F57CDB-8DA3-4590-9460-F1211B13527E}" dt="2020-10-07T01:34:27.632" v="9040" actId="255"/>
        <pc:sldMkLst>
          <pc:docMk/>
          <pc:sldMk cId="2403902375" sldId="712"/>
        </pc:sldMkLst>
        <pc:spChg chg="mod">
          <ac:chgData name="Ella Vetter" userId="c6918cf5-f6c0-43cc-8499-a1f635017de9" providerId="ADAL" clId="{08F57CDB-8DA3-4590-9460-F1211B13527E}" dt="2020-10-03T14:36:39.324" v="445" actId="13926"/>
          <ac:spMkLst>
            <pc:docMk/>
            <pc:sldMk cId="2403902375" sldId="712"/>
            <ac:spMk id="2" creationId="{15101B0F-5C24-4079-ABC6-51DB51A27DEF}"/>
          </ac:spMkLst>
        </pc:spChg>
        <pc:spChg chg="del">
          <ac:chgData name="Ella Vetter" userId="c6918cf5-f6c0-43cc-8499-a1f635017de9" providerId="ADAL" clId="{08F57CDB-8DA3-4590-9460-F1211B13527E}" dt="2020-10-03T14:34:10.154" v="389" actId="478"/>
          <ac:spMkLst>
            <pc:docMk/>
            <pc:sldMk cId="2403902375" sldId="712"/>
            <ac:spMk id="3" creationId="{44C95256-477E-40E5-B16C-51795C0C1CC1}"/>
          </ac:spMkLst>
        </pc:spChg>
        <pc:spChg chg="add mod">
          <ac:chgData name="Ella Vetter" userId="c6918cf5-f6c0-43cc-8499-a1f635017de9" providerId="ADAL" clId="{08F57CDB-8DA3-4590-9460-F1211B13527E}" dt="2020-10-07T01:34:27.632" v="9040" actId="255"/>
          <ac:spMkLst>
            <pc:docMk/>
            <pc:sldMk cId="2403902375" sldId="712"/>
            <ac:spMk id="9" creationId="{49EA8A18-4E29-4D03-ADFA-B194494DACAF}"/>
          </ac:spMkLst>
        </pc:spChg>
        <pc:picChg chg="add mod ord modCrop">
          <ac:chgData name="Ella Vetter" userId="c6918cf5-f6c0-43cc-8499-a1f635017de9" providerId="ADAL" clId="{08F57CDB-8DA3-4590-9460-F1211B13527E}" dt="2020-10-03T14:34:51.824" v="408" actId="1076"/>
          <ac:picMkLst>
            <pc:docMk/>
            <pc:sldMk cId="2403902375" sldId="712"/>
            <ac:picMk id="5" creationId="{011E559E-16BF-4AD3-979B-774B70748403}"/>
          </ac:picMkLst>
        </pc:picChg>
        <pc:picChg chg="add mod">
          <ac:chgData name="Ella Vetter" userId="c6918cf5-f6c0-43cc-8499-a1f635017de9" providerId="ADAL" clId="{08F57CDB-8DA3-4590-9460-F1211B13527E}" dt="2020-10-03T14:34:53.348" v="411" actId="1038"/>
          <ac:picMkLst>
            <pc:docMk/>
            <pc:sldMk cId="2403902375" sldId="712"/>
            <ac:picMk id="7" creationId="{437A8985-DAA3-4902-8BBE-6DDF1A67E8F9}"/>
          </ac:picMkLst>
        </pc:picChg>
      </pc:sldChg>
      <pc:sldChg chg="new del">
        <pc:chgData name="Ella Vetter" userId="c6918cf5-f6c0-43cc-8499-a1f635017de9" providerId="ADAL" clId="{08F57CDB-8DA3-4590-9460-F1211B13527E}" dt="2020-10-03T14:30:11.941" v="242" actId="47"/>
        <pc:sldMkLst>
          <pc:docMk/>
          <pc:sldMk cId="2866279667" sldId="713"/>
        </pc:sldMkLst>
      </pc:sldChg>
      <pc:sldChg chg="addSp delSp modSp new mod ord">
        <pc:chgData name="Ella Vetter" userId="c6918cf5-f6c0-43cc-8499-a1f635017de9" providerId="ADAL" clId="{08F57CDB-8DA3-4590-9460-F1211B13527E}" dt="2020-10-03T14:36:51.430" v="446" actId="13926"/>
        <pc:sldMkLst>
          <pc:docMk/>
          <pc:sldMk cId="4114169503" sldId="714"/>
        </pc:sldMkLst>
        <pc:spChg chg="mod">
          <ac:chgData name="Ella Vetter" userId="c6918cf5-f6c0-43cc-8499-a1f635017de9" providerId="ADAL" clId="{08F57CDB-8DA3-4590-9460-F1211B13527E}" dt="2020-10-03T14:36:51.430" v="446" actId="13926"/>
          <ac:spMkLst>
            <pc:docMk/>
            <pc:sldMk cId="4114169503" sldId="714"/>
            <ac:spMk id="2" creationId="{BE1EE67D-1B77-4247-9C32-15D1F295ABDD}"/>
          </ac:spMkLst>
        </pc:spChg>
        <pc:spChg chg="del">
          <ac:chgData name="Ella Vetter" userId="c6918cf5-f6c0-43cc-8499-a1f635017de9" providerId="ADAL" clId="{08F57CDB-8DA3-4590-9460-F1211B13527E}" dt="2020-10-03T14:35:02.082" v="413" actId="478"/>
          <ac:spMkLst>
            <pc:docMk/>
            <pc:sldMk cId="4114169503" sldId="714"/>
            <ac:spMk id="3" creationId="{1EBA2A8F-BA97-46CF-800D-0C8BA953B84F}"/>
          </ac:spMkLst>
        </pc:spChg>
        <pc:spChg chg="add mod">
          <ac:chgData name="Ella Vetter" userId="c6918cf5-f6c0-43cc-8499-a1f635017de9" providerId="ADAL" clId="{08F57CDB-8DA3-4590-9460-F1211B13527E}" dt="2020-10-03T14:35:05.750" v="419" actId="20577"/>
          <ac:spMkLst>
            <pc:docMk/>
            <pc:sldMk cId="4114169503" sldId="714"/>
            <ac:spMk id="9" creationId="{793EDBC9-4294-4B68-A4EB-72031D98FBEF}"/>
          </ac:spMkLst>
        </pc:spChg>
        <pc:picChg chg="add mod ord modCrop">
          <ac:chgData name="Ella Vetter" userId="c6918cf5-f6c0-43cc-8499-a1f635017de9" providerId="ADAL" clId="{08F57CDB-8DA3-4590-9460-F1211B13527E}" dt="2020-10-03T14:35:14.884" v="422" actId="1076"/>
          <ac:picMkLst>
            <pc:docMk/>
            <pc:sldMk cId="4114169503" sldId="714"/>
            <ac:picMk id="5" creationId="{B3E7831E-1DE0-4F7E-AC9F-E0CC061582BE}"/>
          </ac:picMkLst>
        </pc:picChg>
        <pc:picChg chg="add">
          <ac:chgData name="Ella Vetter" userId="c6918cf5-f6c0-43cc-8499-a1f635017de9" providerId="ADAL" clId="{08F57CDB-8DA3-4590-9460-F1211B13527E}" dt="2020-10-03T14:35:02.467" v="414" actId="22"/>
          <ac:picMkLst>
            <pc:docMk/>
            <pc:sldMk cId="4114169503" sldId="714"/>
            <ac:picMk id="7" creationId="{3FC4630F-3642-4DD6-8EEE-F5C03FC65276}"/>
          </ac:picMkLst>
        </pc:picChg>
      </pc:sldChg>
      <pc:sldChg chg="addSp delSp modSp add mod modNotesTx">
        <pc:chgData name="Ella Vetter" userId="c6918cf5-f6c0-43cc-8499-a1f635017de9" providerId="ADAL" clId="{08F57CDB-8DA3-4590-9460-F1211B13527E}" dt="2020-10-09T17:21:26.219" v="9460" actId="1036"/>
        <pc:sldMkLst>
          <pc:docMk/>
          <pc:sldMk cId="3819997182" sldId="715"/>
        </pc:sldMkLst>
        <pc:spChg chg="mod">
          <ac:chgData name="Ella Vetter" userId="c6918cf5-f6c0-43cc-8499-a1f635017de9" providerId="ADAL" clId="{08F57CDB-8DA3-4590-9460-F1211B13527E}" dt="2020-10-03T15:40:12.094" v="1300" actId="13926"/>
          <ac:spMkLst>
            <pc:docMk/>
            <pc:sldMk cId="3819997182" sldId="715"/>
            <ac:spMk id="2" creationId="{BE1EE67D-1B77-4247-9C32-15D1F295ABDD}"/>
          </ac:spMkLst>
        </pc:spChg>
        <pc:spChg chg="del">
          <ac:chgData name="Ella Vetter" userId="c6918cf5-f6c0-43cc-8499-a1f635017de9" providerId="ADAL" clId="{08F57CDB-8DA3-4590-9460-F1211B13527E}" dt="2020-10-03T15:33:42.174" v="1239" actId="478"/>
          <ac:spMkLst>
            <pc:docMk/>
            <pc:sldMk cId="3819997182" sldId="715"/>
            <ac:spMk id="3" creationId="{1EBA2A8F-BA97-46CF-800D-0C8BA953B84F}"/>
          </ac:spMkLst>
        </pc:spChg>
        <pc:spChg chg="add mod">
          <ac:chgData name="Ella Vetter" userId="c6918cf5-f6c0-43cc-8499-a1f635017de9" providerId="ADAL" clId="{08F57CDB-8DA3-4590-9460-F1211B13527E}" dt="2020-10-09T17:21:26.219" v="9460" actId="1036"/>
          <ac:spMkLst>
            <pc:docMk/>
            <pc:sldMk cId="3819997182" sldId="715"/>
            <ac:spMk id="4" creationId="{CA707B0B-6DC2-4778-839B-22163CD2F386}"/>
          </ac:spMkLst>
        </pc:spChg>
        <pc:spChg chg="add del">
          <ac:chgData name="Ella Vetter" userId="c6918cf5-f6c0-43cc-8499-a1f635017de9" providerId="ADAL" clId="{08F57CDB-8DA3-4590-9460-F1211B13527E}" dt="2020-10-03T15:33:52.285" v="1249"/>
          <ac:spMkLst>
            <pc:docMk/>
            <pc:sldMk cId="3819997182" sldId="715"/>
            <ac:spMk id="5" creationId="{13224F92-6B74-4BCC-A6A1-4F8F25680564}"/>
          </ac:spMkLst>
        </pc:spChg>
      </pc:sldChg>
      <pc:sldChg chg="modSp add mod">
        <pc:chgData name="Ella Vetter" userId="c6918cf5-f6c0-43cc-8499-a1f635017de9" providerId="ADAL" clId="{08F57CDB-8DA3-4590-9460-F1211B13527E}" dt="2020-10-09T17:09:59.234" v="9402"/>
        <pc:sldMkLst>
          <pc:docMk/>
          <pc:sldMk cId="3916323045" sldId="716"/>
        </pc:sldMkLst>
        <pc:spChg chg="mod">
          <ac:chgData name="Ella Vetter" userId="c6918cf5-f6c0-43cc-8499-a1f635017de9" providerId="ADAL" clId="{08F57CDB-8DA3-4590-9460-F1211B13527E}" dt="2020-10-09T17:09:59.234" v="9402"/>
          <ac:spMkLst>
            <pc:docMk/>
            <pc:sldMk cId="3916323045" sldId="716"/>
            <ac:spMk id="2" creationId="{4A8EF58E-B74F-4BEC-882E-63EEC2E3134C}"/>
          </ac:spMkLst>
        </pc:spChg>
        <pc:spChg chg="mod">
          <ac:chgData name="Ella Vetter" userId="c6918cf5-f6c0-43cc-8499-a1f635017de9" providerId="ADAL" clId="{08F57CDB-8DA3-4590-9460-F1211B13527E}" dt="2020-10-09T17:08:46.226" v="9399" actId="20577"/>
          <ac:spMkLst>
            <pc:docMk/>
            <pc:sldMk cId="3916323045" sldId="716"/>
            <ac:spMk id="3" creationId="{2561BDE9-E95E-47AC-96FC-D87D1D7A7A1E}"/>
          </ac:spMkLst>
        </pc:spChg>
      </pc:sldChg>
      <pc:sldChg chg="addSp delSp modSp new mod">
        <pc:chgData name="Ella Vetter" userId="c6918cf5-f6c0-43cc-8499-a1f635017de9" providerId="ADAL" clId="{08F57CDB-8DA3-4590-9460-F1211B13527E}" dt="2020-10-09T17:10:02.551" v="9403" actId="20577"/>
        <pc:sldMkLst>
          <pc:docMk/>
          <pc:sldMk cId="4183656867" sldId="717"/>
        </pc:sldMkLst>
        <pc:spChg chg="mod">
          <ac:chgData name="Ella Vetter" userId="c6918cf5-f6c0-43cc-8499-a1f635017de9" providerId="ADAL" clId="{08F57CDB-8DA3-4590-9460-F1211B13527E}" dt="2020-10-09T17:10:02.551" v="9403" actId="20577"/>
          <ac:spMkLst>
            <pc:docMk/>
            <pc:sldMk cId="4183656867" sldId="717"/>
            <ac:spMk id="2" creationId="{90142815-DD60-4288-B590-66A18AD036BB}"/>
          </ac:spMkLst>
        </pc:spChg>
        <pc:spChg chg="del">
          <ac:chgData name="Ella Vetter" userId="c6918cf5-f6c0-43cc-8499-a1f635017de9" providerId="ADAL" clId="{08F57CDB-8DA3-4590-9460-F1211B13527E}" dt="2020-10-04T14:57:24.699" v="1393" actId="478"/>
          <ac:spMkLst>
            <pc:docMk/>
            <pc:sldMk cId="4183656867" sldId="717"/>
            <ac:spMk id="3" creationId="{F0FD8431-2339-4653-BBE4-E723E51BD507}"/>
          </ac:spMkLst>
        </pc:spChg>
        <pc:spChg chg="add mod">
          <ac:chgData name="Ella Vetter" userId="c6918cf5-f6c0-43cc-8499-a1f635017de9" providerId="ADAL" clId="{08F57CDB-8DA3-4590-9460-F1211B13527E}" dt="2020-10-04T14:57:34.021" v="1411" actId="20577"/>
          <ac:spMkLst>
            <pc:docMk/>
            <pc:sldMk cId="4183656867" sldId="717"/>
            <ac:spMk id="4" creationId="{D99F6287-CCA2-48BB-B169-8626E1165360}"/>
          </ac:spMkLst>
        </pc:spChg>
        <pc:picChg chg="add mod">
          <ac:chgData name="Ella Vetter" userId="c6918cf5-f6c0-43cc-8499-a1f635017de9" providerId="ADAL" clId="{08F57CDB-8DA3-4590-9460-F1211B13527E}" dt="2020-10-04T15:00:33.358" v="1414" actId="14100"/>
          <ac:picMkLst>
            <pc:docMk/>
            <pc:sldMk cId="4183656867" sldId="717"/>
            <ac:picMk id="6" creationId="{2D5BA935-B6F0-4EFF-A410-42327C5E4629}"/>
          </ac:picMkLst>
        </pc:picChg>
      </pc:sldChg>
      <pc:sldChg chg="addSp delSp modSp add mod">
        <pc:chgData name="Ella Vetter" userId="c6918cf5-f6c0-43cc-8499-a1f635017de9" providerId="ADAL" clId="{08F57CDB-8DA3-4590-9460-F1211B13527E}" dt="2020-10-09T17:10:04.238" v="9404" actId="20577"/>
        <pc:sldMkLst>
          <pc:docMk/>
          <pc:sldMk cId="4214616178" sldId="718"/>
        </pc:sldMkLst>
        <pc:spChg chg="mod">
          <ac:chgData name="Ella Vetter" userId="c6918cf5-f6c0-43cc-8499-a1f635017de9" providerId="ADAL" clId="{08F57CDB-8DA3-4590-9460-F1211B13527E}" dt="2020-10-09T17:10:04.238" v="9404" actId="20577"/>
          <ac:spMkLst>
            <pc:docMk/>
            <pc:sldMk cId="4214616178" sldId="718"/>
            <ac:spMk id="2" creationId="{90142815-DD60-4288-B590-66A18AD036BB}"/>
          </ac:spMkLst>
        </pc:spChg>
        <pc:spChg chg="del">
          <ac:chgData name="Ella Vetter" userId="c6918cf5-f6c0-43cc-8499-a1f635017de9" providerId="ADAL" clId="{08F57CDB-8DA3-4590-9460-F1211B13527E}" dt="2020-10-04T15:00:45.477" v="1415" actId="478"/>
          <ac:spMkLst>
            <pc:docMk/>
            <pc:sldMk cId="4214616178" sldId="718"/>
            <ac:spMk id="3" creationId="{F0FD8431-2339-4653-BBE4-E723E51BD507}"/>
          </ac:spMkLst>
        </pc:spChg>
        <pc:spChg chg="add mod">
          <ac:chgData name="Ella Vetter" userId="c6918cf5-f6c0-43cc-8499-a1f635017de9" providerId="ADAL" clId="{08F57CDB-8DA3-4590-9460-F1211B13527E}" dt="2020-10-04T15:00:50.065" v="1424" actId="20577"/>
          <ac:spMkLst>
            <pc:docMk/>
            <pc:sldMk cId="4214616178" sldId="718"/>
            <ac:spMk id="4" creationId="{DCA692E9-97BA-4A01-B170-7B4629EFFDBE}"/>
          </ac:spMkLst>
        </pc:spChg>
        <pc:grpChg chg="add mod">
          <ac:chgData name="Ella Vetter" userId="c6918cf5-f6c0-43cc-8499-a1f635017de9" providerId="ADAL" clId="{08F57CDB-8DA3-4590-9460-F1211B13527E}" dt="2020-10-04T15:02:07.541" v="1433" actId="14100"/>
          <ac:grpSpMkLst>
            <pc:docMk/>
            <pc:sldMk cId="4214616178" sldId="718"/>
            <ac:grpSpMk id="9" creationId="{168C7883-464E-4898-AFE6-62C01177AA46}"/>
          </ac:grpSpMkLst>
        </pc:grpChg>
        <pc:picChg chg="add mod modCrop">
          <ac:chgData name="Ella Vetter" userId="c6918cf5-f6c0-43cc-8499-a1f635017de9" providerId="ADAL" clId="{08F57CDB-8DA3-4590-9460-F1211B13527E}" dt="2020-10-04T15:02:04.680" v="1431" actId="164"/>
          <ac:picMkLst>
            <pc:docMk/>
            <pc:sldMk cId="4214616178" sldId="718"/>
            <ac:picMk id="6" creationId="{52AB26A9-5B2E-4B93-A7B1-51F2059DC74C}"/>
          </ac:picMkLst>
        </pc:picChg>
        <pc:picChg chg="add mod modCrop">
          <ac:chgData name="Ella Vetter" userId="c6918cf5-f6c0-43cc-8499-a1f635017de9" providerId="ADAL" clId="{08F57CDB-8DA3-4590-9460-F1211B13527E}" dt="2020-10-04T15:02:04.680" v="1431" actId="164"/>
          <ac:picMkLst>
            <pc:docMk/>
            <pc:sldMk cId="4214616178" sldId="718"/>
            <ac:picMk id="8" creationId="{DB5CA4EF-CD2F-4CE5-91FF-64BC20295912}"/>
          </ac:picMkLst>
        </pc:picChg>
      </pc:sldChg>
      <pc:sldChg chg="addSp delSp modSp add mod">
        <pc:chgData name="Ella Vetter" userId="c6918cf5-f6c0-43cc-8499-a1f635017de9" providerId="ADAL" clId="{08F57CDB-8DA3-4590-9460-F1211B13527E}" dt="2020-10-09T17:58:02.049" v="9473" actId="20577"/>
        <pc:sldMkLst>
          <pc:docMk/>
          <pc:sldMk cId="3185007874" sldId="719"/>
        </pc:sldMkLst>
        <pc:spChg chg="mod">
          <ac:chgData name="Ella Vetter" userId="c6918cf5-f6c0-43cc-8499-a1f635017de9" providerId="ADAL" clId="{08F57CDB-8DA3-4590-9460-F1211B13527E}" dt="2020-10-09T17:10:06.005" v="9405" actId="20577"/>
          <ac:spMkLst>
            <pc:docMk/>
            <pc:sldMk cId="3185007874" sldId="719"/>
            <ac:spMk id="2" creationId="{90142815-DD60-4288-B590-66A18AD036BB}"/>
          </ac:spMkLst>
        </pc:spChg>
        <pc:spChg chg="del">
          <ac:chgData name="Ella Vetter" userId="c6918cf5-f6c0-43cc-8499-a1f635017de9" providerId="ADAL" clId="{08F57CDB-8DA3-4590-9460-F1211B13527E}" dt="2020-10-04T15:05:06.399" v="1434" actId="478"/>
          <ac:spMkLst>
            <pc:docMk/>
            <pc:sldMk cId="3185007874" sldId="719"/>
            <ac:spMk id="3" creationId="{F0FD8431-2339-4653-BBE4-E723E51BD507}"/>
          </ac:spMkLst>
        </pc:spChg>
        <pc:spChg chg="add mod">
          <ac:chgData name="Ella Vetter" userId="c6918cf5-f6c0-43cc-8499-a1f635017de9" providerId="ADAL" clId="{08F57CDB-8DA3-4590-9460-F1211B13527E}" dt="2020-10-09T17:58:02.049" v="9473" actId="20577"/>
          <ac:spMkLst>
            <pc:docMk/>
            <pc:sldMk cId="3185007874" sldId="719"/>
            <ac:spMk id="4" creationId="{E3D5BAB9-7C8F-4E3E-91BF-480333A44191}"/>
          </ac:spMkLst>
        </pc:spChg>
        <pc:picChg chg="add del">
          <ac:chgData name="Ella Vetter" userId="c6918cf5-f6c0-43cc-8499-a1f635017de9" providerId="ADAL" clId="{08F57CDB-8DA3-4590-9460-F1211B13527E}" dt="2020-10-04T15:28:38.229" v="1495" actId="478"/>
          <ac:picMkLst>
            <pc:docMk/>
            <pc:sldMk cId="3185007874" sldId="719"/>
            <ac:picMk id="5" creationId="{B9FBE4A1-C713-4F29-957F-80F9A10A3086}"/>
          </ac:picMkLst>
        </pc:picChg>
        <pc:picChg chg="add mod modCrop">
          <ac:chgData name="Ella Vetter" userId="c6918cf5-f6c0-43cc-8499-a1f635017de9" providerId="ADAL" clId="{08F57CDB-8DA3-4590-9460-F1211B13527E}" dt="2020-10-04T20:24:59.771" v="2809" actId="14100"/>
          <ac:picMkLst>
            <pc:docMk/>
            <pc:sldMk cId="3185007874" sldId="719"/>
            <ac:picMk id="7" creationId="{93591477-0F37-4E13-872A-F3A402D5647F}"/>
          </ac:picMkLst>
        </pc:picChg>
        <pc:picChg chg="add mod">
          <ac:chgData name="Ella Vetter" userId="c6918cf5-f6c0-43cc-8499-a1f635017de9" providerId="ADAL" clId="{08F57CDB-8DA3-4590-9460-F1211B13527E}" dt="2020-10-04T20:25:01.880" v="2810" actId="14100"/>
          <ac:picMkLst>
            <pc:docMk/>
            <pc:sldMk cId="3185007874" sldId="719"/>
            <ac:picMk id="9" creationId="{36AA6662-33E4-458C-A81C-B6BDD722C15B}"/>
          </ac:picMkLst>
        </pc:picChg>
        <pc:picChg chg="add del mod modCrop">
          <ac:chgData name="Ella Vetter" userId="c6918cf5-f6c0-43cc-8499-a1f635017de9" providerId="ADAL" clId="{08F57CDB-8DA3-4590-9460-F1211B13527E}" dt="2020-10-04T20:23:00.531" v="2715" actId="478"/>
          <ac:picMkLst>
            <pc:docMk/>
            <pc:sldMk cId="3185007874" sldId="719"/>
            <ac:picMk id="11" creationId="{C8F580A4-CAFC-4A91-828A-2AF084C81018}"/>
          </ac:picMkLst>
        </pc:picChg>
      </pc:sldChg>
      <pc:sldChg chg="addSp delSp modSp add mod modNotesTx">
        <pc:chgData name="Ella Vetter" userId="c6918cf5-f6c0-43cc-8499-a1f635017de9" providerId="ADAL" clId="{08F57CDB-8DA3-4590-9460-F1211B13527E}" dt="2020-10-09T17:10:20.885" v="9412" actId="20577"/>
        <pc:sldMkLst>
          <pc:docMk/>
          <pc:sldMk cId="2662571405" sldId="720"/>
        </pc:sldMkLst>
        <pc:spChg chg="mod">
          <ac:chgData name="Ella Vetter" userId="c6918cf5-f6c0-43cc-8499-a1f635017de9" providerId="ADAL" clId="{08F57CDB-8DA3-4590-9460-F1211B13527E}" dt="2020-10-09T17:10:20.885" v="9412" actId="20577"/>
          <ac:spMkLst>
            <pc:docMk/>
            <pc:sldMk cId="2662571405" sldId="720"/>
            <ac:spMk id="2" creationId="{90142815-DD60-4288-B590-66A18AD036BB}"/>
          </ac:spMkLst>
        </pc:spChg>
        <pc:spChg chg="del">
          <ac:chgData name="Ella Vetter" userId="c6918cf5-f6c0-43cc-8499-a1f635017de9" providerId="ADAL" clId="{08F57CDB-8DA3-4590-9460-F1211B13527E}" dt="2020-10-04T20:12:33.574" v="2619" actId="478"/>
          <ac:spMkLst>
            <pc:docMk/>
            <pc:sldMk cId="2662571405" sldId="720"/>
            <ac:spMk id="3" creationId="{F0FD8431-2339-4653-BBE4-E723E51BD507}"/>
          </ac:spMkLst>
        </pc:spChg>
        <pc:spChg chg="add del mod">
          <ac:chgData name="Ella Vetter" userId="c6918cf5-f6c0-43cc-8499-a1f635017de9" providerId="ADAL" clId="{08F57CDB-8DA3-4590-9460-F1211B13527E}" dt="2020-10-04T20:12:32.567" v="2618"/>
          <ac:spMkLst>
            <pc:docMk/>
            <pc:sldMk cId="2662571405" sldId="720"/>
            <ac:spMk id="4" creationId="{95FB9043-AA9B-4D32-97D1-C28AB4EBB33C}"/>
          </ac:spMkLst>
        </pc:spChg>
        <pc:spChg chg="add mod">
          <ac:chgData name="Ella Vetter" userId="c6918cf5-f6c0-43cc-8499-a1f635017de9" providerId="ADAL" clId="{08F57CDB-8DA3-4590-9460-F1211B13527E}" dt="2020-10-05T12:52:33.107" v="3171" actId="113"/>
          <ac:spMkLst>
            <pc:docMk/>
            <pc:sldMk cId="2662571405" sldId="720"/>
            <ac:spMk id="5" creationId="{8E065E21-DF81-4D0B-A78E-10A58201F743}"/>
          </ac:spMkLst>
        </pc:spChg>
        <pc:picChg chg="add mod">
          <ac:chgData name="Ella Vetter" userId="c6918cf5-f6c0-43cc-8499-a1f635017de9" providerId="ADAL" clId="{08F57CDB-8DA3-4590-9460-F1211B13527E}" dt="2020-10-05T12:20:34.719" v="3031" actId="1076"/>
          <ac:picMkLst>
            <pc:docMk/>
            <pc:sldMk cId="2662571405" sldId="720"/>
            <ac:picMk id="7" creationId="{B87FCEE2-BC37-4E48-AEFE-7CD7209A6721}"/>
          </ac:picMkLst>
        </pc:picChg>
      </pc:sldChg>
      <pc:sldChg chg="addSp add del mod">
        <pc:chgData name="Ella Vetter" userId="c6918cf5-f6c0-43cc-8499-a1f635017de9" providerId="ADAL" clId="{08F57CDB-8DA3-4590-9460-F1211B13527E}" dt="2020-10-04T16:36:52.762" v="2360" actId="47"/>
        <pc:sldMkLst>
          <pc:docMk/>
          <pc:sldMk cId="2041966203" sldId="721"/>
        </pc:sldMkLst>
        <pc:graphicFrameChg chg="add">
          <ac:chgData name="Ella Vetter" userId="c6918cf5-f6c0-43cc-8499-a1f635017de9" providerId="ADAL" clId="{08F57CDB-8DA3-4590-9460-F1211B13527E}" dt="2020-10-04T16:30:17.566" v="2259" actId="22"/>
          <ac:graphicFrameMkLst>
            <pc:docMk/>
            <pc:sldMk cId="2041966203" sldId="721"/>
            <ac:graphicFrameMk id="5" creationId="{1B13D937-68E0-4791-9795-AF9065D9C3AC}"/>
          </ac:graphicFrameMkLst>
        </pc:graphicFrameChg>
      </pc:sldChg>
      <pc:sldChg chg="addSp delSp modSp add mod">
        <pc:chgData name="Ella Vetter" userId="c6918cf5-f6c0-43cc-8499-a1f635017de9" providerId="ADAL" clId="{08F57CDB-8DA3-4590-9460-F1211B13527E}" dt="2020-10-09T17:10:08.169" v="9406" actId="20577"/>
        <pc:sldMkLst>
          <pc:docMk/>
          <pc:sldMk cId="1467909936" sldId="722"/>
        </pc:sldMkLst>
        <pc:spChg chg="mod">
          <ac:chgData name="Ella Vetter" userId="c6918cf5-f6c0-43cc-8499-a1f635017de9" providerId="ADAL" clId="{08F57CDB-8DA3-4590-9460-F1211B13527E}" dt="2020-10-09T17:10:08.169" v="9406" actId="20577"/>
          <ac:spMkLst>
            <pc:docMk/>
            <pc:sldMk cId="1467909936" sldId="722"/>
            <ac:spMk id="2" creationId="{A0156B7B-178A-4850-ABFC-AB2E3C52C83C}"/>
          </ac:spMkLst>
        </pc:spChg>
        <pc:spChg chg="mod">
          <ac:chgData name="Ella Vetter" userId="c6918cf5-f6c0-43cc-8499-a1f635017de9" providerId="ADAL" clId="{08F57CDB-8DA3-4590-9460-F1211B13527E}" dt="2020-10-04T19:49:42.391" v="2361" actId="20577"/>
          <ac:spMkLst>
            <pc:docMk/>
            <pc:sldMk cId="1467909936" sldId="722"/>
            <ac:spMk id="4" creationId="{E67F6EB8-7EFF-4FFA-B2F7-88264B3094B6}"/>
          </ac:spMkLst>
        </pc:spChg>
        <pc:picChg chg="add del mod modCrop">
          <ac:chgData name="Ella Vetter" userId="c6918cf5-f6c0-43cc-8499-a1f635017de9" providerId="ADAL" clId="{08F57CDB-8DA3-4590-9460-F1211B13527E}" dt="2020-10-04T20:00:29.324" v="2511" actId="478"/>
          <ac:picMkLst>
            <pc:docMk/>
            <pc:sldMk cId="1467909936" sldId="722"/>
            <ac:picMk id="5" creationId="{5E478B8B-6843-4153-8E1B-EA919C14BDC0}"/>
          </ac:picMkLst>
        </pc:picChg>
        <pc:picChg chg="del">
          <ac:chgData name="Ella Vetter" userId="c6918cf5-f6c0-43cc-8499-a1f635017de9" providerId="ADAL" clId="{08F57CDB-8DA3-4590-9460-F1211B13527E}" dt="2020-10-04T15:32:46.724" v="1599" actId="478"/>
          <ac:picMkLst>
            <pc:docMk/>
            <pc:sldMk cId="1467909936" sldId="722"/>
            <ac:picMk id="6" creationId="{4EB7E265-68FC-4475-8CE1-158861375819}"/>
          </ac:picMkLst>
        </pc:picChg>
        <pc:picChg chg="add del mod modCrop">
          <ac:chgData name="Ella Vetter" userId="c6918cf5-f6c0-43cc-8499-a1f635017de9" providerId="ADAL" clId="{08F57CDB-8DA3-4590-9460-F1211B13527E}" dt="2020-10-04T20:14:06.167" v="2634" actId="478"/>
          <ac:picMkLst>
            <pc:docMk/>
            <pc:sldMk cId="1467909936" sldId="722"/>
            <ac:picMk id="8" creationId="{4BAB90D3-F945-4F3E-9788-3A3B6E6C7B00}"/>
          </ac:picMkLst>
        </pc:picChg>
        <pc:picChg chg="add mod">
          <ac:chgData name="Ella Vetter" userId="c6918cf5-f6c0-43cc-8499-a1f635017de9" providerId="ADAL" clId="{08F57CDB-8DA3-4590-9460-F1211B13527E}" dt="2020-10-04T20:00:21.255" v="2506" actId="571"/>
          <ac:picMkLst>
            <pc:docMk/>
            <pc:sldMk cId="1467909936" sldId="722"/>
            <ac:picMk id="9" creationId="{CB736096-1C03-40B8-95E9-F2AAEC838791}"/>
          </ac:picMkLst>
        </pc:picChg>
        <pc:picChg chg="add mod">
          <ac:chgData name="Ella Vetter" userId="c6918cf5-f6c0-43cc-8499-a1f635017de9" providerId="ADAL" clId="{08F57CDB-8DA3-4590-9460-F1211B13527E}" dt="2020-10-04T20:14:12.856" v="2644" actId="1035"/>
          <ac:picMkLst>
            <pc:docMk/>
            <pc:sldMk cId="1467909936" sldId="722"/>
            <ac:picMk id="11" creationId="{50E125F0-1AEB-46DE-BD39-C4B3CB337F40}"/>
          </ac:picMkLst>
        </pc:picChg>
      </pc:sldChg>
      <pc:sldChg chg="delSp modSp add mod">
        <pc:chgData name="Ella Vetter" userId="c6918cf5-f6c0-43cc-8499-a1f635017de9" providerId="ADAL" clId="{08F57CDB-8DA3-4590-9460-F1211B13527E}" dt="2020-10-09T17:10:09.785" v="9407" actId="20577"/>
        <pc:sldMkLst>
          <pc:docMk/>
          <pc:sldMk cId="2302919708" sldId="723"/>
        </pc:sldMkLst>
        <pc:spChg chg="mod">
          <ac:chgData name="Ella Vetter" userId="c6918cf5-f6c0-43cc-8499-a1f635017de9" providerId="ADAL" clId="{08F57CDB-8DA3-4590-9460-F1211B13527E}" dt="2020-10-09T17:10:09.785" v="9407" actId="20577"/>
          <ac:spMkLst>
            <pc:docMk/>
            <pc:sldMk cId="2302919708" sldId="723"/>
            <ac:spMk id="2" creationId="{A0156B7B-178A-4850-ABFC-AB2E3C52C83C}"/>
          </ac:spMkLst>
        </pc:spChg>
        <pc:spChg chg="mod">
          <ac:chgData name="Ella Vetter" userId="c6918cf5-f6c0-43cc-8499-a1f635017de9" providerId="ADAL" clId="{08F57CDB-8DA3-4590-9460-F1211B13527E}" dt="2020-10-05T12:05:23.292" v="2829" actId="207"/>
          <ac:spMkLst>
            <pc:docMk/>
            <pc:sldMk cId="2302919708" sldId="723"/>
            <ac:spMk id="4" creationId="{E67F6EB8-7EFF-4FFA-B2F7-88264B3094B6}"/>
          </ac:spMkLst>
        </pc:spChg>
        <pc:spChg chg="del">
          <ac:chgData name="Ella Vetter" userId="c6918cf5-f6c0-43cc-8499-a1f635017de9" providerId="ADAL" clId="{08F57CDB-8DA3-4590-9460-F1211B13527E}" dt="2020-10-04T15:32:24.115" v="1569" actId="478"/>
          <ac:spMkLst>
            <pc:docMk/>
            <pc:sldMk cId="2302919708" sldId="723"/>
            <ac:spMk id="6" creationId="{DE10454F-A147-4ED5-A400-5EB6FD679A80}"/>
          </ac:spMkLst>
        </pc:spChg>
        <pc:graphicFrameChg chg="mod modGraphic">
          <ac:chgData name="Ella Vetter" userId="c6918cf5-f6c0-43cc-8499-a1f635017de9" providerId="ADAL" clId="{08F57CDB-8DA3-4590-9460-F1211B13527E}" dt="2020-10-04T20:01:22.898" v="2532" actId="1035"/>
          <ac:graphicFrameMkLst>
            <pc:docMk/>
            <pc:sldMk cId="2302919708" sldId="723"/>
            <ac:graphicFrameMk id="3" creationId="{433597B1-B998-4911-B48D-B0EB3CA09156}"/>
          </ac:graphicFrameMkLst>
        </pc:graphicFrameChg>
      </pc:sldChg>
      <pc:sldChg chg="modSp add mod">
        <pc:chgData name="Ella Vetter" userId="c6918cf5-f6c0-43cc-8499-a1f635017de9" providerId="ADAL" clId="{08F57CDB-8DA3-4590-9460-F1211B13527E}" dt="2020-10-09T17:10:11.855" v="9408" actId="20577"/>
        <pc:sldMkLst>
          <pc:docMk/>
          <pc:sldMk cId="3144528753" sldId="724"/>
        </pc:sldMkLst>
        <pc:spChg chg="mod">
          <ac:chgData name="Ella Vetter" userId="c6918cf5-f6c0-43cc-8499-a1f635017de9" providerId="ADAL" clId="{08F57CDB-8DA3-4590-9460-F1211B13527E}" dt="2020-10-09T17:10:11.855" v="9408" actId="20577"/>
          <ac:spMkLst>
            <pc:docMk/>
            <pc:sldMk cId="3144528753" sldId="724"/>
            <ac:spMk id="2" creationId="{A0156B7B-178A-4850-ABFC-AB2E3C52C83C}"/>
          </ac:spMkLst>
        </pc:spChg>
        <pc:spChg chg="mod">
          <ac:chgData name="Ella Vetter" userId="c6918cf5-f6c0-43cc-8499-a1f635017de9" providerId="ADAL" clId="{08F57CDB-8DA3-4590-9460-F1211B13527E}" dt="2020-10-05T12:05:27.678" v="2832" actId="20577"/>
          <ac:spMkLst>
            <pc:docMk/>
            <pc:sldMk cId="3144528753" sldId="724"/>
            <ac:spMk id="4" creationId="{E67F6EB8-7EFF-4FFA-B2F7-88264B3094B6}"/>
          </ac:spMkLst>
        </pc:spChg>
        <pc:graphicFrameChg chg="mod modGraphic">
          <ac:chgData name="Ella Vetter" userId="c6918cf5-f6c0-43cc-8499-a1f635017de9" providerId="ADAL" clId="{08F57CDB-8DA3-4590-9460-F1211B13527E}" dt="2020-10-04T20:03:46.128" v="2582" actId="123"/>
          <ac:graphicFrameMkLst>
            <pc:docMk/>
            <pc:sldMk cId="3144528753" sldId="724"/>
            <ac:graphicFrameMk id="3" creationId="{433597B1-B998-4911-B48D-B0EB3CA09156}"/>
          </ac:graphicFrameMkLst>
        </pc:graphicFrameChg>
      </pc:sldChg>
      <pc:sldChg chg="addSp delSp modSp add mod modNotesTx">
        <pc:chgData name="Ella Vetter" userId="c6918cf5-f6c0-43cc-8499-a1f635017de9" providerId="ADAL" clId="{08F57CDB-8DA3-4590-9460-F1211B13527E}" dt="2020-10-09T17:10:25.377" v="9414" actId="20577"/>
        <pc:sldMkLst>
          <pc:docMk/>
          <pc:sldMk cId="4075615848" sldId="725"/>
        </pc:sldMkLst>
        <pc:spChg chg="mod">
          <ac:chgData name="Ella Vetter" userId="c6918cf5-f6c0-43cc-8499-a1f635017de9" providerId="ADAL" clId="{08F57CDB-8DA3-4590-9460-F1211B13527E}" dt="2020-10-09T17:10:25.377" v="9414" actId="20577"/>
          <ac:spMkLst>
            <pc:docMk/>
            <pc:sldMk cId="4075615848" sldId="725"/>
            <ac:spMk id="2" creationId="{90142815-DD60-4288-B590-66A18AD036BB}"/>
          </ac:spMkLst>
        </pc:spChg>
        <pc:spChg chg="del">
          <ac:chgData name="Ella Vetter" userId="c6918cf5-f6c0-43cc-8499-a1f635017de9" providerId="ADAL" clId="{08F57CDB-8DA3-4590-9460-F1211B13527E}" dt="2020-10-04T20:17:54.196" v="2645" actId="478"/>
          <ac:spMkLst>
            <pc:docMk/>
            <pc:sldMk cId="4075615848" sldId="725"/>
            <ac:spMk id="3" creationId="{F0FD8431-2339-4653-BBE4-E723E51BD507}"/>
          </ac:spMkLst>
        </pc:spChg>
        <pc:spChg chg="add mod">
          <ac:chgData name="Ella Vetter" userId="c6918cf5-f6c0-43cc-8499-a1f635017de9" providerId="ADAL" clId="{08F57CDB-8DA3-4590-9460-F1211B13527E}" dt="2020-10-05T14:12:43.016" v="3713" actId="1035"/>
          <ac:spMkLst>
            <pc:docMk/>
            <pc:sldMk cId="4075615848" sldId="725"/>
            <ac:spMk id="7" creationId="{7D312B6C-1457-4DA0-AF4A-B73737FDCEAB}"/>
          </ac:spMkLst>
        </pc:spChg>
        <pc:spChg chg="add mod">
          <ac:chgData name="Ella Vetter" userId="c6918cf5-f6c0-43cc-8499-a1f635017de9" providerId="ADAL" clId="{08F57CDB-8DA3-4590-9460-F1211B13527E}" dt="2020-10-05T14:12:43.016" v="3713" actId="1035"/>
          <ac:spMkLst>
            <pc:docMk/>
            <pc:sldMk cId="4075615848" sldId="725"/>
            <ac:spMk id="9" creationId="{226A9ED2-DFE8-411A-85B3-852F6CA8020D}"/>
          </ac:spMkLst>
        </pc:spChg>
        <pc:graphicFrameChg chg="add del mod">
          <ac:chgData name="Ella Vetter" userId="c6918cf5-f6c0-43cc-8499-a1f635017de9" providerId="ADAL" clId="{08F57CDB-8DA3-4590-9460-F1211B13527E}" dt="2020-10-04T20:17:56.029" v="2647"/>
          <ac:graphicFrameMkLst>
            <pc:docMk/>
            <pc:sldMk cId="4075615848" sldId="725"/>
            <ac:graphicFrameMk id="4" creationId="{F73F0469-8B0D-4B18-A366-356F80C5DFBD}"/>
          </ac:graphicFrameMkLst>
        </pc:graphicFrameChg>
        <pc:graphicFrameChg chg="add mod modGraphic">
          <ac:chgData name="Ella Vetter" userId="c6918cf5-f6c0-43cc-8499-a1f635017de9" providerId="ADAL" clId="{08F57CDB-8DA3-4590-9460-F1211B13527E}" dt="2020-10-05T14:12:43.016" v="3713" actId="1035"/>
          <ac:graphicFrameMkLst>
            <pc:docMk/>
            <pc:sldMk cId="4075615848" sldId="725"/>
            <ac:graphicFrameMk id="6" creationId="{6BD706BF-153F-4308-92FB-A681EE25FA03}"/>
          </ac:graphicFrameMkLst>
        </pc:graphicFrameChg>
      </pc:sldChg>
      <pc:sldChg chg="addSp delSp modSp add mod">
        <pc:chgData name="Ella Vetter" userId="c6918cf5-f6c0-43cc-8499-a1f635017de9" providerId="ADAL" clId="{08F57CDB-8DA3-4590-9460-F1211B13527E}" dt="2020-10-09T17:10:33.489" v="9417" actId="20577"/>
        <pc:sldMkLst>
          <pc:docMk/>
          <pc:sldMk cId="3406009600" sldId="726"/>
        </pc:sldMkLst>
        <pc:spChg chg="mod">
          <ac:chgData name="Ella Vetter" userId="c6918cf5-f6c0-43cc-8499-a1f635017de9" providerId="ADAL" clId="{08F57CDB-8DA3-4590-9460-F1211B13527E}" dt="2020-10-09T17:10:33.489" v="9417" actId="20577"/>
          <ac:spMkLst>
            <pc:docMk/>
            <pc:sldMk cId="3406009600" sldId="726"/>
            <ac:spMk id="2" creationId="{90142815-DD60-4288-B590-66A18AD036BB}"/>
          </ac:spMkLst>
        </pc:spChg>
        <pc:spChg chg="del">
          <ac:chgData name="Ella Vetter" userId="c6918cf5-f6c0-43cc-8499-a1f635017de9" providerId="ADAL" clId="{08F57CDB-8DA3-4590-9460-F1211B13527E}" dt="2020-10-05T13:56:53.676" v="3324" actId="478"/>
          <ac:spMkLst>
            <pc:docMk/>
            <pc:sldMk cId="3406009600" sldId="726"/>
            <ac:spMk id="3" creationId="{F0FD8431-2339-4653-BBE4-E723E51BD507}"/>
          </ac:spMkLst>
        </pc:spChg>
        <pc:spChg chg="add mod">
          <ac:chgData name="Ella Vetter" userId="c6918cf5-f6c0-43cc-8499-a1f635017de9" providerId="ADAL" clId="{08F57CDB-8DA3-4590-9460-F1211B13527E}" dt="2020-10-06T11:40:28.589" v="7462" actId="14100"/>
          <ac:spMkLst>
            <pc:docMk/>
            <pc:sldMk cId="3406009600" sldId="726"/>
            <ac:spMk id="4" creationId="{6448E757-7ADA-465C-9585-F454B3E9843A}"/>
          </ac:spMkLst>
        </pc:spChg>
        <pc:picChg chg="add mod">
          <ac:chgData name="Ella Vetter" userId="c6918cf5-f6c0-43cc-8499-a1f635017de9" providerId="ADAL" clId="{08F57CDB-8DA3-4590-9460-F1211B13527E}" dt="2020-10-05T13:58:41.123" v="3354" actId="14100"/>
          <ac:picMkLst>
            <pc:docMk/>
            <pc:sldMk cId="3406009600" sldId="726"/>
            <ac:picMk id="6" creationId="{1475DC50-153D-41B9-8E4B-CA1D107A0E66}"/>
          </ac:picMkLst>
        </pc:picChg>
      </pc:sldChg>
      <pc:sldChg chg="addSp modSp add mod modNotesTx">
        <pc:chgData name="Ella Vetter" userId="c6918cf5-f6c0-43cc-8499-a1f635017de9" providerId="ADAL" clId="{08F57CDB-8DA3-4590-9460-F1211B13527E}" dt="2020-10-09T17:10:35.186" v="9418" actId="20577"/>
        <pc:sldMkLst>
          <pc:docMk/>
          <pc:sldMk cId="101652940" sldId="727"/>
        </pc:sldMkLst>
        <pc:spChg chg="mod">
          <ac:chgData name="Ella Vetter" userId="c6918cf5-f6c0-43cc-8499-a1f635017de9" providerId="ADAL" clId="{08F57CDB-8DA3-4590-9460-F1211B13527E}" dt="2020-10-09T17:10:35.186" v="9418" actId="20577"/>
          <ac:spMkLst>
            <pc:docMk/>
            <pc:sldMk cId="101652940" sldId="727"/>
            <ac:spMk id="2" creationId="{90142815-DD60-4288-B590-66A18AD036BB}"/>
          </ac:spMkLst>
        </pc:spChg>
        <pc:spChg chg="mod">
          <ac:chgData name="Ella Vetter" userId="c6918cf5-f6c0-43cc-8499-a1f635017de9" providerId="ADAL" clId="{08F57CDB-8DA3-4590-9460-F1211B13527E}" dt="2020-10-05T14:05:41.011" v="3630" actId="948"/>
          <ac:spMkLst>
            <pc:docMk/>
            <pc:sldMk cId="101652940" sldId="727"/>
            <ac:spMk id="3" creationId="{F0FD8431-2339-4653-BBE4-E723E51BD507}"/>
          </ac:spMkLst>
        </pc:spChg>
        <pc:picChg chg="add mod modCrop">
          <ac:chgData name="Ella Vetter" userId="c6918cf5-f6c0-43cc-8499-a1f635017de9" providerId="ADAL" clId="{08F57CDB-8DA3-4590-9460-F1211B13527E}" dt="2020-10-05T14:05:49.729" v="3634" actId="732"/>
          <ac:picMkLst>
            <pc:docMk/>
            <pc:sldMk cId="101652940" sldId="727"/>
            <ac:picMk id="5" creationId="{E22725EF-FA77-48A8-9FDC-A6336D569A40}"/>
          </ac:picMkLst>
        </pc:picChg>
        <pc:picChg chg="add mod modCrop">
          <ac:chgData name="Ella Vetter" userId="c6918cf5-f6c0-43cc-8499-a1f635017de9" providerId="ADAL" clId="{08F57CDB-8DA3-4590-9460-F1211B13527E}" dt="2020-10-05T14:05:53.753" v="3636" actId="732"/>
          <ac:picMkLst>
            <pc:docMk/>
            <pc:sldMk cId="101652940" sldId="727"/>
            <ac:picMk id="7" creationId="{7DFC9440-CC4E-4DA9-9215-361AE5AE231E}"/>
          </ac:picMkLst>
        </pc:picChg>
      </pc:sldChg>
      <pc:sldChg chg="modSp add del mod">
        <pc:chgData name="Ella Vetter" userId="c6918cf5-f6c0-43cc-8499-a1f635017de9" providerId="ADAL" clId="{08F57CDB-8DA3-4590-9460-F1211B13527E}" dt="2020-10-04T20:02:12.970" v="2546" actId="47"/>
        <pc:sldMkLst>
          <pc:docMk/>
          <pc:sldMk cId="3424406350" sldId="728"/>
        </pc:sldMkLst>
        <pc:graphicFrameChg chg="mod modGraphic">
          <ac:chgData name="Ella Vetter" userId="c6918cf5-f6c0-43cc-8499-a1f635017de9" providerId="ADAL" clId="{08F57CDB-8DA3-4590-9460-F1211B13527E}" dt="2020-10-04T20:02:09.927" v="2544" actId="21"/>
          <ac:graphicFrameMkLst>
            <pc:docMk/>
            <pc:sldMk cId="3424406350" sldId="728"/>
            <ac:graphicFrameMk id="3" creationId="{433597B1-B998-4911-B48D-B0EB3CA09156}"/>
          </ac:graphicFrameMkLst>
        </pc:graphicFrameChg>
      </pc:sldChg>
      <pc:sldChg chg="modSp add mod">
        <pc:chgData name="Ella Vetter" userId="c6918cf5-f6c0-43cc-8499-a1f635017de9" providerId="ADAL" clId="{08F57CDB-8DA3-4590-9460-F1211B13527E}" dt="2020-10-09T17:10:14.802" v="9409" actId="20577"/>
        <pc:sldMkLst>
          <pc:docMk/>
          <pc:sldMk cId="1965214390" sldId="729"/>
        </pc:sldMkLst>
        <pc:spChg chg="mod">
          <ac:chgData name="Ella Vetter" userId="c6918cf5-f6c0-43cc-8499-a1f635017de9" providerId="ADAL" clId="{08F57CDB-8DA3-4590-9460-F1211B13527E}" dt="2020-10-09T17:10:14.802" v="9409" actId="20577"/>
          <ac:spMkLst>
            <pc:docMk/>
            <pc:sldMk cId="1965214390" sldId="729"/>
            <ac:spMk id="2" creationId="{A0156B7B-178A-4850-ABFC-AB2E3C52C83C}"/>
          </ac:spMkLst>
        </pc:spChg>
        <pc:spChg chg="mod">
          <ac:chgData name="Ella Vetter" userId="c6918cf5-f6c0-43cc-8499-a1f635017de9" providerId="ADAL" clId="{08F57CDB-8DA3-4590-9460-F1211B13527E}" dt="2020-10-05T12:05:30.878" v="2835" actId="20577"/>
          <ac:spMkLst>
            <pc:docMk/>
            <pc:sldMk cId="1965214390" sldId="729"/>
            <ac:spMk id="4" creationId="{E67F6EB8-7EFF-4FFA-B2F7-88264B3094B6}"/>
          </ac:spMkLst>
        </pc:spChg>
        <pc:graphicFrameChg chg="mod modGraphic">
          <ac:chgData name="Ella Vetter" userId="c6918cf5-f6c0-43cc-8499-a1f635017de9" providerId="ADAL" clId="{08F57CDB-8DA3-4590-9460-F1211B13527E}" dt="2020-10-04T20:03:41.480" v="2581" actId="123"/>
          <ac:graphicFrameMkLst>
            <pc:docMk/>
            <pc:sldMk cId="1965214390" sldId="729"/>
            <ac:graphicFrameMk id="3" creationId="{433597B1-B998-4911-B48D-B0EB3CA09156}"/>
          </ac:graphicFrameMkLst>
        </pc:graphicFrameChg>
      </pc:sldChg>
      <pc:sldChg chg="modSp add mod">
        <pc:chgData name="Ella Vetter" userId="c6918cf5-f6c0-43cc-8499-a1f635017de9" providerId="ADAL" clId="{08F57CDB-8DA3-4590-9460-F1211B13527E}" dt="2020-10-09T17:10:16.706" v="9410" actId="20577"/>
        <pc:sldMkLst>
          <pc:docMk/>
          <pc:sldMk cId="1091980031" sldId="730"/>
        </pc:sldMkLst>
        <pc:spChg chg="mod">
          <ac:chgData name="Ella Vetter" userId="c6918cf5-f6c0-43cc-8499-a1f635017de9" providerId="ADAL" clId="{08F57CDB-8DA3-4590-9460-F1211B13527E}" dt="2020-10-09T17:10:16.706" v="9410" actId="20577"/>
          <ac:spMkLst>
            <pc:docMk/>
            <pc:sldMk cId="1091980031" sldId="730"/>
            <ac:spMk id="2" creationId="{A0156B7B-178A-4850-ABFC-AB2E3C52C83C}"/>
          </ac:spMkLst>
        </pc:spChg>
        <pc:spChg chg="mod">
          <ac:chgData name="Ella Vetter" userId="c6918cf5-f6c0-43cc-8499-a1f635017de9" providerId="ADAL" clId="{08F57CDB-8DA3-4590-9460-F1211B13527E}" dt="2020-10-05T12:05:33.696" v="2838" actId="20577"/>
          <ac:spMkLst>
            <pc:docMk/>
            <pc:sldMk cId="1091980031" sldId="730"/>
            <ac:spMk id="4" creationId="{E67F6EB8-7EFF-4FFA-B2F7-88264B3094B6}"/>
          </ac:spMkLst>
        </pc:spChg>
        <pc:graphicFrameChg chg="mod modGraphic">
          <ac:chgData name="Ella Vetter" userId="c6918cf5-f6c0-43cc-8499-a1f635017de9" providerId="ADAL" clId="{08F57CDB-8DA3-4590-9460-F1211B13527E}" dt="2020-10-04T20:04:05.721" v="2585" actId="123"/>
          <ac:graphicFrameMkLst>
            <pc:docMk/>
            <pc:sldMk cId="1091980031" sldId="730"/>
            <ac:graphicFrameMk id="3" creationId="{433597B1-B998-4911-B48D-B0EB3CA09156}"/>
          </ac:graphicFrameMkLst>
        </pc:graphicFrameChg>
      </pc:sldChg>
      <pc:sldChg chg="modSp add mod">
        <pc:chgData name="Ella Vetter" userId="c6918cf5-f6c0-43cc-8499-a1f635017de9" providerId="ADAL" clId="{08F57CDB-8DA3-4590-9460-F1211B13527E}" dt="2020-10-09T17:10:18.448" v="9411" actId="20577"/>
        <pc:sldMkLst>
          <pc:docMk/>
          <pc:sldMk cId="1835436124" sldId="731"/>
        </pc:sldMkLst>
        <pc:spChg chg="mod">
          <ac:chgData name="Ella Vetter" userId="c6918cf5-f6c0-43cc-8499-a1f635017de9" providerId="ADAL" clId="{08F57CDB-8DA3-4590-9460-F1211B13527E}" dt="2020-10-09T17:10:18.448" v="9411" actId="20577"/>
          <ac:spMkLst>
            <pc:docMk/>
            <pc:sldMk cId="1835436124" sldId="731"/>
            <ac:spMk id="2" creationId="{A0156B7B-178A-4850-ABFC-AB2E3C52C83C}"/>
          </ac:spMkLst>
        </pc:spChg>
        <pc:spChg chg="mod">
          <ac:chgData name="Ella Vetter" userId="c6918cf5-f6c0-43cc-8499-a1f635017de9" providerId="ADAL" clId="{08F57CDB-8DA3-4590-9460-F1211B13527E}" dt="2020-10-05T12:05:37.328" v="2841" actId="20577"/>
          <ac:spMkLst>
            <pc:docMk/>
            <pc:sldMk cId="1835436124" sldId="731"/>
            <ac:spMk id="4" creationId="{E67F6EB8-7EFF-4FFA-B2F7-88264B3094B6}"/>
          </ac:spMkLst>
        </pc:spChg>
        <pc:graphicFrameChg chg="mod modGraphic">
          <ac:chgData name="Ella Vetter" userId="c6918cf5-f6c0-43cc-8499-a1f635017de9" providerId="ADAL" clId="{08F57CDB-8DA3-4590-9460-F1211B13527E}" dt="2020-10-04T20:12:25.328" v="2616" actId="13926"/>
          <ac:graphicFrameMkLst>
            <pc:docMk/>
            <pc:sldMk cId="1835436124" sldId="731"/>
            <ac:graphicFrameMk id="3" creationId="{433597B1-B998-4911-B48D-B0EB3CA09156}"/>
          </ac:graphicFrameMkLst>
        </pc:graphicFrameChg>
      </pc:sldChg>
      <pc:sldChg chg="add del">
        <pc:chgData name="Ella Vetter" userId="c6918cf5-f6c0-43cc-8499-a1f635017de9" providerId="ADAL" clId="{08F57CDB-8DA3-4590-9460-F1211B13527E}" dt="2020-10-04T16:33:06.080" v="2299"/>
        <pc:sldMkLst>
          <pc:docMk/>
          <pc:sldMk cId="4117533811" sldId="731"/>
        </pc:sldMkLst>
      </pc:sldChg>
      <pc:sldChg chg="add del">
        <pc:chgData name="Ella Vetter" userId="c6918cf5-f6c0-43cc-8499-a1f635017de9" providerId="ADAL" clId="{08F57CDB-8DA3-4590-9460-F1211B13527E}" dt="2020-10-05T12:39:12.781" v="3141"/>
        <pc:sldMkLst>
          <pc:docMk/>
          <pc:sldMk cId="2106655037" sldId="732"/>
        </pc:sldMkLst>
      </pc:sldChg>
      <pc:sldChg chg="addSp modSp add mod ord modNotesTx">
        <pc:chgData name="Ella Vetter" userId="c6918cf5-f6c0-43cc-8499-a1f635017de9" providerId="ADAL" clId="{08F57CDB-8DA3-4590-9460-F1211B13527E}" dt="2020-10-09T17:10:23.297" v="9413" actId="20577"/>
        <pc:sldMkLst>
          <pc:docMk/>
          <pc:sldMk cId="2670008215" sldId="732"/>
        </pc:sldMkLst>
        <pc:spChg chg="mod">
          <ac:chgData name="Ella Vetter" userId="c6918cf5-f6c0-43cc-8499-a1f635017de9" providerId="ADAL" clId="{08F57CDB-8DA3-4590-9460-F1211B13527E}" dt="2020-10-09T17:10:23.297" v="9413" actId="20577"/>
          <ac:spMkLst>
            <pc:docMk/>
            <pc:sldMk cId="2670008215" sldId="732"/>
            <ac:spMk id="2" creationId="{90142815-DD60-4288-B590-66A18AD036BB}"/>
          </ac:spMkLst>
        </pc:spChg>
        <pc:spChg chg="mod">
          <ac:chgData name="Ella Vetter" userId="c6918cf5-f6c0-43cc-8499-a1f635017de9" providerId="ADAL" clId="{08F57CDB-8DA3-4590-9460-F1211B13527E}" dt="2020-10-05T12:55:59.575" v="3220" actId="1035"/>
          <ac:spMkLst>
            <pc:docMk/>
            <pc:sldMk cId="2670008215" sldId="732"/>
            <ac:spMk id="7" creationId="{7D312B6C-1457-4DA0-AF4A-B73737FDCEAB}"/>
          </ac:spMkLst>
        </pc:spChg>
        <pc:spChg chg="add mod">
          <ac:chgData name="Ella Vetter" userId="c6918cf5-f6c0-43cc-8499-a1f635017de9" providerId="ADAL" clId="{08F57CDB-8DA3-4590-9460-F1211B13527E}" dt="2020-10-05T13:03:56.527" v="3279" actId="1035"/>
          <ac:spMkLst>
            <pc:docMk/>
            <pc:sldMk cId="2670008215" sldId="732"/>
            <ac:spMk id="8" creationId="{C6742C0E-6370-426E-BC03-0DAB8B893091}"/>
          </ac:spMkLst>
        </pc:spChg>
        <pc:graphicFrameChg chg="mod modGraphic">
          <ac:chgData name="Ella Vetter" userId="c6918cf5-f6c0-43cc-8499-a1f635017de9" providerId="ADAL" clId="{08F57CDB-8DA3-4590-9460-F1211B13527E}" dt="2020-10-05T13:00:50.012" v="3230" actId="20577"/>
          <ac:graphicFrameMkLst>
            <pc:docMk/>
            <pc:sldMk cId="2670008215" sldId="732"/>
            <ac:graphicFrameMk id="6" creationId="{6BD706BF-153F-4308-92FB-A681EE25FA03}"/>
          </ac:graphicFrameMkLst>
        </pc:graphicFrameChg>
      </pc:sldChg>
      <pc:sldChg chg="addSp modSp add mod">
        <pc:chgData name="Ella Vetter" userId="c6918cf5-f6c0-43cc-8499-a1f635017de9" providerId="ADAL" clId="{08F57CDB-8DA3-4590-9460-F1211B13527E}" dt="2020-10-09T17:10:27.880" v="9415" actId="20577"/>
        <pc:sldMkLst>
          <pc:docMk/>
          <pc:sldMk cId="1028532385" sldId="733"/>
        </pc:sldMkLst>
        <pc:spChg chg="mod">
          <ac:chgData name="Ella Vetter" userId="c6918cf5-f6c0-43cc-8499-a1f635017de9" providerId="ADAL" clId="{08F57CDB-8DA3-4590-9460-F1211B13527E}" dt="2020-10-09T17:10:27.880" v="9415" actId="20577"/>
          <ac:spMkLst>
            <pc:docMk/>
            <pc:sldMk cId="1028532385" sldId="733"/>
            <ac:spMk id="2" creationId="{90142815-DD60-4288-B590-66A18AD036BB}"/>
          </ac:spMkLst>
        </pc:spChg>
        <pc:spChg chg="add mod">
          <ac:chgData name="Ella Vetter" userId="c6918cf5-f6c0-43cc-8499-a1f635017de9" providerId="ADAL" clId="{08F57CDB-8DA3-4590-9460-F1211B13527E}" dt="2020-10-05T13:03:31.001" v="3275" actId="1037"/>
          <ac:spMkLst>
            <pc:docMk/>
            <pc:sldMk cId="1028532385" sldId="733"/>
            <ac:spMk id="3" creationId="{C59CF31C-02CD-4888-B922-07E19D128FB1}"/>
          </ac:spMkLst>
        </pc:spChg>
        <pc:graphicFrameChg chg="mod modGraphic">
          <ac:chgData name="Ella Vetter" userId="c6918cf5-f6c0-43cc-8499-a1f635017de9" providerId="ADAL" clId="{08F57CDB-8DA3-4590-9460-F1211B13527E}" dt="2020-10-05T13:01:29.349" v="3237" actId="14734"/>
          <ac:graphicFrameMkLst>
            <pc:docMk/>
            <pc:sldMk cId="1028532385" sldId="733"/>
            <ac:graphicFrameMk id="6" creationId="{6BD706BF-153F-4308-92FB-A681EE25FA03}"/>
          </ac:graphicFrameMkLst>
        </pc:graphicFrameChg>
      </pc:sldChg>
      <pc:sldChg chg="addSp delSp modSp add mod">
        <pc:chgData name="Ella Vetter" userId="c6918cf5-f6c0-43cc-8499-a1f635017de9" providerId="ADAL" clId="{08F57CDB-8DA3-4590-9460-F1211B13527E}" dt="2020-10-09T17:10:31.096" v="9416" actId="20577"/>
        <pc:sldMkLst>
          <pc:docMk/>
          <pc:sldMk cId="3160768528" sldId="734"/>
        </pc:sldMkLst>
        <pc:spChg chg="mod">
          <ac:chgData name="Ella Vetter" userId="c6918cf5-f6c0-43cc-8499-a1f635017de9" providerId="ADAL" clId="{08F57CDB-8DA3-4590-9460-F1211B13527E}" dt="2020-10-09T17:10:31.096" v="9416" actId="20577"/>
          <ac:spMkLst>
            <pc:docMk/>
            <pc:sldMk cId="3160768528" sldId="734"/>
            <ac:spMk id="2" creationId="{DC1F2BA1-F687-44F6-8A6B-FDEE5E3CA2FA}"/>
          </ac:spMkLst>
        </pc:spChg>
        <pc:spChg chg="mod">
          <ac:chgData name="Ella Vetter" userId="c6918cf5-f6c0-43cc-8499-a1f635017de9" providerId="ADAL" clId="{08F57CDB-8DA3-4590-9460-F1211B13527E}" dt="2020-10-06T11:43:51.744" v="7588" actId="20577"/>
          <ac:spMkLst>
            <pc:docMk/>
            <pc:sldMk cId="3160768528" sldId="734"/>
            <ac:spMk id="4" creationId="{D73DF70C-A971-4ABC-B0EC-BF457A93F4A7}"/>
          </ac:spMkLst>
        </pc:spChg>
        <pc:picChg chg="add mod">
          <ac:chgData name="Ella Vetter" userId="c6918cf5-f6c0-43cc-8499-a1f635017de9" providerId="ADAL" clId="{08F57CDB-8DA3-4590-9460-F1211B13527E}" dt="2020-10-05T13:55:30.864" v="3318" actId="1035"/>
          <ac:picMkLst>
            <pc:docMk/>
            <pc:sldMk cId="3160768528" sldId="734"/>
            <ac:picMk id="5" creationId="{8FD9A3A1-A688-433B-AA0C-28D54F500288}"/>
          </ac:picMkLst>
        </pc:picChg>
        <pc:picChg chg="del">
          <ac:chgData name="Ella Vetter" userId="c6918cf5-f6c0-43cc-8499-a1f635017de9" providerId="ADAL" clId="{08F57CDB-8DA3-4590-9460-F1211B13527E}" dt="2020-10-05T13:56:25.827" v="3319" actId="478"/>
          <ac:picMkLst>
            <pc:docMk/>
            <pc:sldMk cId="3160768528" sldId="734"/>
            <ac:picMk id="6" creationId="{C5EE0996-CA09-4E2C-9FBE-46A5BD313388}"/>
          </ac:picMkLst>
        </pc:picChg>
        <pc:picChg chg="del">
          <ac:chgData name="Ella Vetter" userId="c6918cf5-f6c0-43cc-8499-a1f635017de9" providerId="ADAL" clId="{08F57CDB-8DA3-4590-9460-F1211B13527E}" dt="2020-10-05T13:55:19.289" v="3310" actId="478"/>
          <ac:picMkLst>
            <pc:docMk/>
            <pc:sldMk cId="3160768528" sldId="734"/>
            <ac:picMk id="8" creationId="{26AE0E81-57D5-48AD-A680-20128DC282E8}"/>
          </ac:picMkLst>
        </pc:picChg>
        <pc:picChg chg="add mod">
          <ac:chgData name="Ella Vetter" userId="c6918cf5-f6c0-43cc-8499-a1f635017de9" providerId="ADAL" clId="{08F57CDB-8DA3-4590-9460-F1211B13527E}" dt="2020-10-05T13:56:31.114" v="3323" actId="1076"/>
          <ac:picMkLst>
            <pc:docMk/>
            <pc:sldMk cId="3160768528" sldId="734"/>
            <ac:picMk id="9" creationId="{603D012C-BF60-4282-AFD0-0D7E102CC1B2}"/>
          </ac:picMkLst>
        </pc:picChg>
      </pc:sldChg>
      <pc:sldChg chg="add del">
        <pc:chgData name="Ella Vetter" userId="c6918cf5-f6c0-43cc-8499-a1f635017de9" providerId="ADAL" clId="{08F57CDB-8DA3-4590-9460-F1211B13527E}" dt="2020-10-05T13:53:53.458" v="3281"/>
        <pc:sldMkLst>
          <pc:docMk/>
          <pc:sldMk cId="3691427107" sldId="734"/>
        </pc:sldMkLst>
      </pc:sldChg>
      <pc:sldChg chg="addSp delSp modSp new mod">
        <pc:chgData name="Ella Vetter" userId="c6918cf5-f6c0-43cc-8499-a1f635017de9" providerId="ADAL" clId="{08F57CDB-8DA3-4590-9460-F1211B13527E}" dt="2020-10-09T17:10:37.901" v="9419" actId="20577"/>
        <pc:sldMkLst>
          <pc:docMk/>
          <pc:sldMk cId="2087949625" sldId="735"/>
        </pc:sldMkLst>
        <pc:spChg chg="mod">
          <ac:chgData name="Ella Vetter" userId="c6918cf5-f6c0-43cc-8499-a1f635017de9" providerId="ADAL" clId="{08F57CDB-8DA3-4590-9460-F1211B13527E}" dt="2020-10-09T17:10:37.901" v="9419" actId="20577"/>
          <ac:spMkLst>
            <pc:docMk/>
            <pc:sldMk cId="2087949625" sldId="735"/>
            <ac:spMk id="2" creationId="{8625A589-7267-41B4-B9DB-EF78B99EE41C}"/>
          </ac:spMkLst>
        </pc:spChg>
        <pc:spChg chg="del">
          <ac:chgData name="Ella Vetter" userId="c6918cf5-f6c0-43cc-8499-a1f635017de9" providerId="ADAL" clId="{08F57CDB-8DA3-4590-9460-F1211B13527E}" dt="2020-10-05T14:06:06.143" v="3637" actId="478"/>
          <ac:spMkLst>
            <pc:docMk/>
            <pc:sldMk cId="2087949625" sldId="735"/>
            <ac:spMk id="3" creationId="{1F4D3EBA-51C8-4E5A-96AD-BC1E199A976E}"/>
          </ac:spMkLst>
        </pc:spChg>
        <pc:spChg chg="add mod">
          <ac:chgData name="Ella Vetter" userId="c6918cf5-f6c0-43cc-8499-a1f635017de9" providerId="ADAL" clId="{08F57CDB-8DA3-4590-9460-F1211B13527E}" dt="2020-10-06T11:44:03.107" v="7589" actId="20577"/>
          <ac:spMkLst>
            <pc:docMk/>
            <pc:sldMk cId="2087949625" sldId="735"/>
            <ac:spMk id="6" creationId="{DBF0BF03-BEE8-4830-837A-BDEB885B7D16}"/>
          </ac:spMkLst>
        </pc:spChg>
        <pc:picChg chg="add mod">
          <ac:chgData name="Ella Vetter" userId="c6918cf5-f6c0-43cc-8499-a1f635017de9" providerId="ADAL" clId="{08F57CDB-8DA3-4590-9460-F1211B13527E}" dt="2020-10-05T14:08:32.157" v="3707" actId="1035"/>
          <ac:picMkLst>
            <pc:docMk/>
            <pc:sldMk cId="2087949625" sldId="735"/>
            <ac:picMk id="8" creationId="{70719997-39CE-4D67-98D3-19E00B9A2018}"/>
          </ac:picMkLst>
        </pc:picChg>
      </pc:sldChg>
      <pc:sldChg chg="addSp delSp modSp new mod">
        <pc:chgData name="Ella Vetter" userId="c6918cf5-f6c0-43cc-8499-a1f635017de9" providerId="ADAL" clId="{08F57CDB-8DA3-4590-9460-F1211B13527E}" dt="2020-10-05T17:59:09.987" v="4913" actId="13926"/>
        <pc:sldMkLst>
          <pc:docMk/>
          <pc:sldMk cId="124510407" sldId="736"/>
        </pc:sldMkLst>
        <pc:spChg chg="mod">
          <ac:chgData name="Ella Vetter" userId="c6918cf5-f6c0-43cc-8499-a1f635017de9" providerId="ADAL" clId="{08F57CDB-8DA3-4590-9460-F1211B13527E}" dt="2020-10-05T17:59:09.987" v="4913" actId="13926"/>
          <ac:spMkLst>
            <pc:docMk/>
            <pc:sldMk cId="124510407" sldId="736"/>
            <ac:spMk id="2" creationId="{219D7389-99A1-4238-AB7B-2210B6463D35}"/>
          </ac:spMkLst>
        </pc:spChg>
        <pc:spChg chg="del">
          <ac:chgData name="Ella Vetter" userId="c6918cf5-f6c0-43cc-8499-a1f635017de9" providerId="ADAL" clId="{08F57CDB-8DA3-4590-9460-F1211B13527E}" dt="2020-10-05T14:28:47.353" v="3958" actId="478"/>
          <ac:spMkLst>
            <pc:docMk/>
            <pc:sldMk cId="124510407" sldId="736"/>
            <ac:spMk id="3" creationId="{8B8FECB3-3782-49AE-9655-7A5F9D989CF4}"/>
          </ac:spMkLst>
        </pc:spChg>
        <pc:spChg chg="add mod">
          <ac:chgData name="Ella Vetter" userId="c6918cf5-f6c0-43cc-8499-a1f635017de9" providerId="ADAL" clId="{08F57CDB-8DA3-4590-9460-F1211B13527E}" dt="2020-10-05T14:29:35.699" v="4010" actId="20577"/>
          <ac:spMkLst>
            <pc:docMk/>
            <pc:sldMk cId="124510407" sldId="736"/>
            <ac:spMk id="4" creationId="{B41CFA2D-7E70-4A08-9D5B-3F6F21401C2C}"/>
          </ac:spMkLst>
        </pc:spChg>
        <pc:picChg chg="add mod">
          <ac:chgData name="Ella Vetter" userId="c6918cf5-f6c0-43cc-8499-a1f635017de9" providerId="ADAL" clId="{08F57CDB-8DA3-4590-9460-F1211B13527E}" dt="2020-10-05T14:30:39.828" v="4014" actId="1076"/>
          <ac:picMkLst>
            <pc:docMk/>
            <pc:sldMk cId="124510407" sldId="736"/>
            <ac:picMk id="6" creationId="{2FB13E17-7A6E-44AE-90FF-80B87049B4AA}"/>
          </ac:picMkLst>
        </pc:picChg>
      </pc:sldChg>
      <pc:sldChg chg="add del">
        <pc:chgData name="Ella Vetter" userId="c6918cf5-f6c0-43cc-8499-a1f635017de9" providerId="ADAL" clId="{08F57CDB-8DA3-4590-9460-F1211B13527E}" dt="2020-10-05T14:30:42.790" v="4016"/>
        <pc:sldMkLst>
          <pc:docMk/>
          <pc:sldMk cId="3151882073" sldId="737"/>
        </pc:sldMkLst>
      </pc:sldChg>
      <pc:sldChg chg="addSp delSp modSp new mod modNotesTx">
        <pc:chgData name="Ella Vetter" userId="c6918cf5-f6c0-43cc-8499-a1f635017de9" providerId="ADAL" clId="{08F57CDB-8DA3-4590-9460-F1211B13527E}" dt="2020-10-05T17:59:12.801" v="4914" actId="13926"/>
        <pc:sldMkLst>
          <pc:docMk/>
          <pc:sldMk cId="3190126903" sldId="737"/>
        </pc:sldMkLst>
        <pc:spChg chg="mod">
          <ac:chgData name="Ella Vetter" userId="c6918cf5-f6c0-43cc-8499-a1f635017de9" providerId="ADAL" clId="{08F57CDB-8DA3-4590-9460-F1211B13527E}" dt="2020-10-05T17:59:12.801" v="4914" actId="13926"/>
          <ac:spMkLst>
            <pc:docMk/>
            <pc:sldMk cId="3190126903" sldId="737"/>
            <ac:spMk id="2" creationId="{E73A9D29-1F24-41FB-8F20-B02F70CC24FF}"/>
          </ac:spMkLst>
        </pc:spChg>
        <pc:spChg chg="del">
          <ac:chgData name="Ella Vetter" userId="c6918cf5-f6c0-43cc-8499-a1f635017de9" providerId="ADAL" clId="{08F57CDB-8DA3-4590-9460-F1211B13527E}" dt="2020-10-05T15:30:38.995" v="4145" actId="478"/>
          <ac:spMkLst>
            <pc:docMk/>
            <pc:sldMk cId="3190126903" sldId="737"/>
            <ac:spMk id="3" creationId="{DE4D246C-BA84-49E7-BA62-54B1AA4E628F}"/>
          </ac:spMkLst>
        </pc:spChg>
        <pc:spChg chg="add mod">
          <ac:chgData name="Ella Vetter" userId="c6918cf5-f6c0-43cc-8499-a1f635017de9" providerId="ADAL" clId="{08F57CDB-8DA3-4590-9460-F1211B13527E}" dt="2020-10-05T15:38:39.752" v="4326" actId="14100"/>
          <ac:spMkLst>
            <pc:docMk/>
            <pc:sldMk cId="3190126903" sldId="737"/>
            <ac:spMk id="8" creationId="{C9417550-50E4-49CC-B347-7D7E94B2A564}"/>
          </ac:spMkLst>
        </pc:spChg>
        <pc:picChg chg="add del mod">
          <ac:chgData name="Ella Vetter" userId="c6918cf5-f6c0-43cc-8499-a1f635017de9" providerId="ADAL" clId="{08F57CDB-8DA3-4590-9460-F1211B13527E}" dt="2020-10-05T15:31:20.729" v="4147" actId="478"/>
          <ac:picMkLst>
            <pc:docMk/>
            <pc:sldMk cId="3190126903" sldId="737"/>
            <ac:picMk id="5" creationId="{8CEBD49C-1A5D-45DE-B7E0-798DF5FADD29}"/>
          </ac:picMkLst>
        </pc:picChg>
        <pc:picChg chg="add del mod">
          <ac:chgData name="Ella Vetter" userId="c6918cf5-f6c0-43cc-8499-a1f635017de9" providerId="ADAL" clId="{08F57CDB-8DA3-4590-9460-F1211B13527E}" dt="2020-10-05T15:39:52.930" v="4332" actId="478"/>
          <ac:picMkLst>
            <pc:docMk/>
            <pc:sldMk cId="3190126903" sldId="737"/>
            <ac:picMk id="7" creationId="{87DEA21C-99EE-4D7B-9786-C388DF729FFC}"/>
          </ac:picMkLst>
        </pc:picChg>
        <pc:picChg chg="add mod">
          <ac:chgData name="Ella Vetter" userId="c6918cf5-f6c0-43cc-8499-a1f635017de9" providerId="ADAL" clId="{08F57CDB-8DA3-4590-9460-F1211B13527E}" dt="2020-10-05T15:39:59.636" v="4336" actId="1076"/>
          <ac:picMkLst>
            <pc:docMk/>
            <pc:sldMk cId="3190126903" sldId="737"/>
            <ac:picMk id="10" creationId="{4E5C6E26-2345-4CFF-8568-D8F583CAAE79}"/>
          </ac:picMkLst>
        </pc:picChg>
      </pc:sldChg>
      <pc:sldChg chg="new del">
        <pc:chgData name="Ella Vetter" userId="c6918cf5-f6c0-43cc-8499-a1f635017de9" providerId="ADAL" clId="{08F57CDB-8DA3-4590-9460-F1211B13527E}" dt="2020-10-05T14:30:49.198" v="4023" actId="47"/>
        <pc:sldMkLst>
          <pc:docMk/>
          <pc:sldMk cId="666190715" sldId="738"/>
        </pc:sldMkLst>
      </pc:sldChg>
      <pc:sldChg chg="addSp delSp modSp add mod modNotesTx">
        <pc:chgData name="Ella Vetter" userId="c6918cf5-f6c0-43cc-8499-a1f635017de9" providerId="ADAL" clId="{08F57CDB-8DA3-4590-9460-F1211B13527E}" dt="2020-10-05T17:59:24.425" v="4915" actId="13926"/>
        <pc:sldMkLst>
          <pc:docMk/>
          <pc:sldMk cId="2215473676" sldId="738"/>
        </pc:sldMkLst>
        <pc:spChg chg="mod">
          <ac:chgData name="Ella Vetter" userId="c6918cf5-f6c0-43cc-8499-a1f635017de9" providerId="ADAL" clId="{08F57CDB-8DA3-4590-9460-F1211B13527E}" dt="2020-10-05T17:59:24.425" v="4915" actId="13926"/>
          <ac:spMkLst>
            <pc:docMk/>
            <pc:sldMk cId="2215473676" sldId="738"/>
            <ac:spMk id="2" creationId="{E73A9D29-1F24-41FB-8F20-B02F70CC24FF}"/>
          </ac:spMkLst>
        </pc:spChg>
        <pc:spChg chg="del">
          <ac:chgData name="Ella Vetter" userId="c6918cf5-f6c0-43cc-8499-a1f635017de9" providerId="ADAL" clId="{08F57CDB-8DA3-4590-9460-F1211B13527E}" dt="2020-10-05T15:31:28.634" v="4151" actId="478"/>
          <ac:spMkLst>
            <pc:docMk/>
            <pc:sldMk cId="2215473676" sldId="738"/>
            <ac:spMk id="3" creationId="{DE4D246C-BA84-49E7-BA62-54B1AA4E628F}"/>
          </ac:spMkLst>
        </pc:spChg>
        <pc:spChg chg="add mod">
          <ac:chgData name="Ella Vetter" userId="c6918cf5-f6c0-43cc-8499-a1f635017de9" providerId="ADAL" clId="{08F57CDB-8DA3-4590-9460-F1211B13527E}" dt="2020-10-05T15:41:39" v="4405" actId="20577"/>
          <ac:spMkLst>
            <pc:docMk/>
            <pc:sldMk cId="2215473676" sldId="738"/>
            <ac:spMk id="6" creationId="{A3ED3A7A-10A2-4C16-A91F-6F1A7D52D9EA}"/>
          </ac:spMkLst>
        </pc:spChg>
        <pc:picChg chg="add mod">
          <ac:chgData name="Ella Vetter" userId="c6918cf5-f6c0-43cc-8499-a1f635017de9" providerId="ADAL" clId="{08F57CDB-8DA3-4590-9460-F1211B13527E}" dt="2020-10-05T15:41:02.656" v="4358" actId="1076"/>
          <ac:picMkLst>
            <pc:docMk/>
            <pc:sldMk cId="2215473676" sldId="738"/>
            <ac:picMk id="5" creationId="{34EB2A98-8EAD-4B17-B16B-D51B4DBEE9C4}"/>
          </ac:picMkLst>
        </pc:picChg>
      </pc:sldChg>
      <pc:sldChg chg="addSp delSp modSp add mod">
        <pc:chgData name="Ella Vetter" userId="c6918cf5-f6c0-43cc-8499-a1f635017de9" providerId="ADAL" clId="{08F57CDB-8DA3-4590-9460-F1211B13527E}" dt="2020-10-05T17:59:29.010" v="4916" actId="13926"/>
        <pc:sldMkLst>
          <pc:docMk/>
          <pc:sldMk cId="670463828" sldId="739"/>
        </pc:sldMkLst>
        <pc:spChg chg="mod">
          <ac:chgData name="Ella Vetter" userId="c6918cf5-f6c0-43cc-8499-a1f635017de9" providerId="ADAL" clId="{08F57CDB-8DA3-4590-9460-F1211B13527E}" dt="2020-10-05T17:59:29.010" v="4916" actId="13926"/>
          <ac:spMkLst>
            <pc:docMk/>
            <pc:sldMk cId="670463828" sldId="739"/>
            <ac:spMk id="2" creationId="{E73A9D29-1F24-41FB-8F20-B02F70CC24FF}"/>
          </ac:spMkLst>
        </pc:spChg>
        <pc:spChg chg="del">
          <ac:chgData name="Ella Vetter" userId="c6918cf5-f6c0-43cc-8499-a1f635017de9" providerId="ADAL" clId="{08F57CDB-8DA3-4590-9460-F1211B13527E}" dt="2020-10-05T15:42:38.263" v="4410" actId="478"/>
          <ac:spMkLst>
            <pc:docMk/>
            <pc:sldMk cId="670463828" sldId="739"/>
            <ac:spMk id="3" creationId="{DE4D246C-BA84-49E7-BA62-54B1AA4E628F}"/>
          </ac:spMkLst>
        </pc:spChg>
        <pc:spChg chg="add mod">
          <ac:chgData name="Ella Vetter" userId="c6918cf5-f6c0-43cc-8499-a1f635017de9" providerId="ADAL" clId="{08F57CDB-8DA3-4590-9460-F1211B13527E}" dt="2020-10-05T15:44:36.873" v="4541"/>
          <ac:spMkLst>
            <pc:docMk/>
            <pc:sldMk cId="670463828" sldId="739"/>
            <ac:spMk id="4" creationId="{E262E9F2-709F-49AC-B56E-A0DEAC6E750E}"/>
          </ac:spMkLst>
        </pc:spChg>
        <pc:picChg chg="add mod">
          <ac:chgData name="Ella Vetter" userId="c6918cf5-f6c0-43cc-8499-a1f635017de9" providerId="ADAL" clId="{08F57CDB-8DA3-4590-9460-F1211B13527E}" dt="2020-10-05T15:45:40.394" v="4545" actId="1076"/>
          <ac:picMkLst>
            <pc:docMk/>
            <pc:sldMk cId="670463828" sldId="739"/>
            <ac:picMk id="6" creationId="{FFEF1EC9-CFAA-4984-B23E-B788A5E3BF13}"/>
          </ac:picMkLst>
        </pc:picChg>
      </pc:sldChg>
      <pc:sldChg chg="new del">
        <pc:chgData name="Ella Vetter" userId="c6918cf5-f6c0-43cc-8499-a1f635017de9" providerId="ADAL" clId="{08F57CDB-8DA3-4590-9460-F1211B13527E}" dt="2020-10-05T14:30:47.554" v="4022" actId="680"/>
        <pc:sldMkLst>
          <pc:docMk/>
          <pc:sldMk cId="2120119770" sldId="739"/>
        </pc:sldMkLst>
      </pc:sldChg>
      <pc:sldChg chg="new del">
        <pc:chgData name="Ella Vetter" userId="c6918cf5-f6c0-43cc-8499-a1f635017de9" providerId="ADAL" clId="{08F57CDB-8DA3-4590-9460-F1211B13527E}" dt="2020-10-05T14:30:47.226" v="4021" actId="680"/>
        <pc:sldMkLst>
          <pc:docMk/>
          <pc:sldMk cId="1462775610" sldId="740"/>
        </pc:sldMkLst>
      </pc:sldChg>
      <pc:sldChg chg="addSp delSp modSp add mod modNotesTx">
        <pc:chgData name="Ella Vetter" userId="c6918cf5-f6c0-43cc-8499-a1f635017de9" providerId="ADAL" clId="{08F57CDB-8DA3-4590-9460-F1211B13527E}" dt="2020-10-09T17:19:37.215" v="9435" actId="14100"/>
        <pc:sldMkLst>
          <pc:docMk/>
          <pc:sldMk cId="3733068336" sldId="740"/>
        </pc:sldMkLst>
        <pc:spChg chg="mod">
          <ac:chgData name="Ella Vetter" userId="c6918cf5-f6c0-43cc-8499-a1f635017de9" providerId="ADAL" clId="{08F57CDB-8DA3-4590-9460-F1211B13527E}" dt="2020-10-05T17:59:35.234" v="4917" actId="13926"/>
          <ac:spMkLst>
            <pc:docMk/>
            <pc:sldMk cId="3733068336" sldId="740"/>
            <ac:spMk id="2" creationId="{E73A9D29-1F24-41FB-8F20-B02F70CC24FF}"/>
          </ac:spMkLst>
        </pc:spChg>
        <pc:spChg chg="del">
          <ac:chgData name="Ella Vetter" userId="c6918cf5-f6c0-43cc-8499-a1f635017de9" providerId="ADAL" clId="{08F57CDB-8DA3-4590-9460-F1211B13527E}" dt="2020-10-05T16:01:23.871" v="4591" actId="478"/>
          <ac:spMkLst>
            <pc:docMk/>
            <pc:sldMk cId="3733068336" sldId="740"/>
            <ac:spMk id="3" creationId="{DE4D246C-BA84-49E7-BA62-54B1AA4E628F}"/>
          </ac:spMkLst>
        </pc:spChg>
        <pc:spChg chg="add mod">
          <ac:chgData name="Ella Vetter" userId="c6918cf5-f6c0-43cc-8499-a1f635017de9" providerId="ADAL" clId="{08F57CDB-8DA3-4590-9460-F1211B13527E}" dt="2020-10-09T17:19:37.215" v="9435" actId="14100"/>
          <ac:spMkLst>
            <pc:docMk/>
            <pc:sldMk cId="3733068336" sldId="740"/>
            <ac:spMk id="4" creationId="{813629FD-C8CE-434C-BAD5-9E36DAE6CA88}"/>
          </ac:spMkLst>
        </pc:spChg>
        <pc:picChg chg="add del mod">
          <ac:chgData name="Ella Vetter" userId="c6918cf5-f6c0-43cc-8499-a1f635017de9" providerId="ADAL" clId="{08F57CDB-8DA3-4590-9460-F1211B13527E}" dt="2020-10-05T16:04:37.067" v="4629" actId="478"/>
          <ac:picMkLst>
            <pc:docMk/>
            <pc:sldMk cId="3733068336" sldId="740"/>
            <ac:picMk id="6" creationId="{4E745BF2-27AD-4E58-8AF9-59DA35567E51}"/>
          </ac:picMkLst>
        </pc:picChg>
        <pc:picChg chg="add mod">
          <ac:chgData name="Ella Vetter" userId="c6918cf5-f6c0-43cc-8499-a1f635017de9" providerId="ADAL" clId="{08F57CDB-8DA3-4590-9460-F1211B13527E}" dt="2020-10-05T16:05:57.007" v="4673" actId="1036"/>
          <ac:picMkLst>
            <pc:docMk/>
            <pc:sldMk cId="3733068336" sldId="740"/>
            <ac:picMk id="8" creationId="{D9B51155-A8DC-47AC-864C-A8E10E2C7C34}"/>
          </ac:picMkLst>
        </pc:picChg>
      </pc:sldChg>
      <pc:sldChg chg="add del">
        <pc:chgData name="Ella Vetter" userId="c6918cf5-f6c0-43cc-8499-a1f635017de9" providerId="ADAL" clId="{08F57CDB-8DA3-4590-9460-F1211B13527E}" dt="2020-10-05T16:10:07.431" v="4720" actId="47"/>
        <pc:sldMkLst>
          <pc:docMk/>
          <pc:sldMk cId="2830372664" sldId="741"/>
        </pc:sldMkLst>
      </pc:sldChg>
      <pc:sldChg chg="modSp add del mod">
        <pc:chgData name="Ella Vetter" userId="c6918cf5-f6c0-43cc-8499-a1f635017de9" providerId="ADAL" clId="{08F57CDB-8DA3-4590-9460-F1211B13527E}" dt="2020-10-05T16:10:09.501" v="4721" actId="47"/>
        <pc:sldMkLst>
          <pc:docMk/>
          <pc:sldMk cId="3781026364" sldId="742"/>
        </pc:sldMkLst>
        <pc:spChg chg="mod">
          <ac:chgData name="Ella Vetter" userId="c6918cf5-f6c0-43cc-8499-a1f635017de9" providerId="ADAL" clId="{08F57CDB-8DA3-4590-9460-F1211B13527E}" dt="2020-10-05T15:46:11.817" v="4590" actId="20577"/>
          <ac:spMkLst>
            <pc:docMk/>
            <pc:sldMk cId="3781026364" sldId="742"/>
            <ac:spMk id="3" creationId="{DE4D246C-BA84-49E7-BA62-54B1AA4E628F}"/>
          </ac:spMkLst>
        </pc:spChg>
      </pc:sldChg>
      <pc:sldChg chg="add del ord">
        <pc:chgData name="Ella Vetter" userId="c6918cf5-f6c0-43cc-8499-a1f635017de9" providerId="ADAL" clId="{08F57CDB-8DA3-4590-9460-F1211B13527E}" dt="2020-10-05T15:42:30.298" v="4409" actId="47"/>
        <pc:sldMkLst>
          <pc:docMk/>
          <pc:sldMk cId="415160987" sldId="743"/>
        </pc:sldMkLst>
      </pc:sldChg>
      <pc:sldChg chg="modSp add del mod">
        <pc:chgData name="Ella Vetter" userId="c6918cf5-f6c0-43cc-8499-a1f635017de9" providerId="ADAL" clId="{08F57CDB-8DA3-4590-9460-F1211B13527E}" dt="2020-10-05T17:55:42.470" v="4910" actId="47"/>
        <pc:sldMkLst>
          <pc:docMk/>
          <pc:sldMk cId="797138949" sldId="743"/>
        </pc:sldMkLst>
        <pc:spChg chg="mod">
          <ac:chgData name="Ella Vetter" userId="c6918cf5-f6c0-43cc-8499-a1f635017de9" providerId="ADAL" clId="{08F57CDB-8DA3-4590-9460-F1211B13527E}" dt="2020-10-05T16:22:43.125" v="4909" actId="14100"/>
          <ac:spMkLst>
            <pc:docMk/>
            <pc:sldMk cId="797138949" sldId="743"/>
            <ac:spMk id="3" creationId="{DE4D246C-BA84-49E7-BA62-54B1AA4E628F}"/>
          </ac:spMkLst>
        </pc:spChg>
      </pc:sldChg>
      <pc:sldChg chg="addSp delSp modSp add mod">
        <pc:chgData name="Ella Vetter" userId="c6918cf5-f6c0-43cc-8499-a1f635017de9" providerId="ADAL" clId="{08F57CDB-8DA3-4590-9460-F1211B13527E}" dt="2020-10-09T17:19:51.523" v="9449" actId="20577"/>
        <pc:sldMkLst>
          <pc:docMk/>
          <pc:sldMk cId="1211998039" sldId="744"/>
        </pc:sldMkLst>
        <pc:spChg chg="mod">
          <ac:chgData name="Ella Vetter" userId="c6918cf5-f6c0-43cc-8499-a1f635017de9" providerId="ADAL" clId="{08F57CDB-8DA3-4590-9460-F1211B13527E}" dt="2020-10-05T17:59:45.127" v="4918" actId="13926"/>
          <ac:spMkLst>
            <pc:docMk/>
            <pc:sldMk cId="1211998039" sldId="744"/>
            <ac:spMk id="2" creationId="{18385AB3-6DB7-46FB-820E-25EF64BF9114}"/>
          </ac:spMkLst>
        </pc:spChg>
        <pc:spChg chg="mod">
          <ac:chgData name="Ella Vetter" userId="c6918cf5-f6c0-43cc-8499-a1f635017de9" providerId="ADAL" clId="{08F57CDB-8DA3-4590-9460-F1211B13527E}" dt="2020-10-09T17:19:51.523" v="9449" actId="20577"/>
          <ac:spMkLst>
            <pc:docMk/>
            <pc:sldMk cId="1211998039" sldId="744"/>
            <ac:spMk id="3" creationId="{FE314E38-8304-4236-AD21-DAEBC6CC4CC0}"/>
          </ac:spMkLst>
        </pc:spChg>
        <pc:picChg chg="add del mod">
          <ac:chgData name="Ella Vetter" userId="c6918cf5-f6c0-43cc-8499-a1f635017de9" providerId="ADAL" clId="{08F57CDB-8DA3-4590-9460-F1211B13527E}" dt="2020-10-05T16:12:54.670" v="4745" actId="478"/>
          <ac:picMkLst>
            <pc:docMk/>
            <pc:sldMk cId="1211998039" sldId="744"/>
            <ac:picMk id="5" creationId="{A23F95BC-A389-45D7-A801-067EFE86FA52}"/>
          </ac:picMkLst>
        </pc:picChg>
        <pc:picChg chg="add mod modCrop">
          <ac:chgData name="Ella Vetter" userId="c6918cf5-f6c0-43cc-8499-a1f635017de9" providerId="ADAL" clId="{08F57CDB-8DA3-4590-9460-F1211B13527E}" dt="2020-10-05T16:22:21.047" v="4904" actId="1036"/>
          <ac:picMkLst>
            <pc:docMk/>
            <pc:sldMk cId="1211998039" sldId="744"/>
            <ac:picMk id="6" creationId="{ABA29199-E42E-4523-8908-039DC5558DC6}"/>
          </ac:picMkLst>
        </pc:picChg>
      </pc:sldChg>
      <pc:sldChg chg="addSp delSp modSp new mod">
        <pc:chgData name="Ella Vetter" userId="c6918cf5-f6c0-43cc-8499-a1f635017de9" providerId="ADAL" clId="{08F57CDB-8DA3-4590-9460-F1211B13527E}" dt="2020-10-06T00:17:20.984" v="5339" actId="13926"/>
        <pc:sldMkLst>
          <pc:docMk/>
          <pc:sldMk cId="660610953" sldId="745"/>
        </pc:sldMkLst>
        <pc:spChg chg="mod">
          <ac:chgData name="Ella Vetter" userId="c6918cf5-f6c0-43cc-8499-a1f635017de9" providerId="ADAL" clId="{08F57CDB-8DA3-4590-9460-F1211B13527E}" dt="2020-10-06T00:17:20.984" v="5339" actId="13926"/>
          <ac:spMkLst>
            <pc:docMk/>
            <pc:sldMk cId="660610953" sldId="745"/>
            <ac:spMk id="2" creationId="{30565DBE-7707-47D1-8500-993344876E38}"/>
          </ac:spMkLst>
        </pc:spChg>
        <pc:spChg chg="del">
          <ac:chgData name="Ella Vetter" userId="c6918cf5-f6c0-43cc-8499-a1f635017de9" providerId="ADAL" clId="{08F57CDB-8DA3-4590-9460-F1211B13527E}" dt="2020-10-05T23:07:35.755" v="4930" actId="478"/>
          <ac:spMkLst>
            <pc:docMk/>
            <pc:sldMk cId="660610953" sldId="745"/>
            <ac:spMk id="3" creationId="{32358D6D-38D9-490C-96C4-BC1A3973428D}"/>
          </ac:spMkLst>
        </pc:spChg>
        <pc:spChg chg="add mod">
          <ac:chgData name="Ella Vetter" userId="c6918cf5-f6c0-43cc-8499-a1f635017de9" providerId="ADAL" clId="{08F57CDB-8DA3-4590-9460-F1211B13527E}" dt="2020-10-05T23:07:58.059" v="4950" actId="20577"/>
          <ac:spMkLst>
            <pc:docMk/>
            <pc:sldMk cId="660610953" sldId="745"/>
            <ac:spMk id="4" creationId="{AE78704D-A111-4E49-9836-D0199C38CFBD}"/>
          </ac:spMkLst>
        </pc:spChg>
        <pc:picChg chg="add mod">
          <ac:chgData name="Ella Vetter" userId="c6918cf5-f6c0-43cc-8499-a1f635017de9" providerId="ADAL" clId="{08F57CDB-8DA3-4590-9460-F1211B13527E}" dt="2020-10-05T23:09:05.960" v="4956" actId="1076"/>
          <ac:picMkLst>
            <pc:docMk/>
            <pc:sldMk cId="660610953" sldId="745"/>
            <ac:picMk id="6" creationId="{3C8EA634-3621-401A-B729-31BD2B93BC29}"/>
          </ac:picMkLst>
        </pc:picChg>
      </pc:sldChg>
      <pc:sldChg chg="addSp delSp modSp add mod">
        <pc:chgData name="Ella Vetter" userId="c6918cf5-f6c0-43cc-8499-a1f635017de9" providerId="ADAL" clId="{08F57CDB-8DA3-4590-9460-F1211B13527E}" dt="2020-10-06T00:17:26.360" v="5340" actId="13926"/>
        <pc:sldMkLst>
          <pc:docMk/>
          <pc:sldMk cId="3031229141" sldId="746"/>
        </pc:sldMkLst>
        <pc:spChg chg="mod">
          <ac:chgData name="Ella Vetter" userId="c6918cf5-f6c0-43cc-8499-a1f635017de9" providerId="ADAL" clId="{08F57CDB-8DA3-4590-9460-F1211B13527E}" dt="2020-10-06T00:17:26.360" v="5340" actId="13926"/>
          <ac:spMkLst>
            <pc:docMk/>
            <pc:sldMk cId="3031229141" sldId="746"/>
            <ac:spMk id="2" creationId="{30565DBE-7707-47D1-8500-993344876E38}"/>
          </ac:spMkLst>
        </pc:spChg>
        <pc:spChg chg="del">
          <ac:chgData name="Ella Vetter" userId="c6918cf5-f6c0-43cc-8499-a1f635017de9" providerId="ADAL" clId="{08F57CDB-8DA3-4590-9460-F1211B13527E}" dt="2020-10-05T23:55:38.478" v="4957" actId="478"/>
          <ac:spMkLst>
            <pc:docMk/>
            <pc:sldMk cId="3031229141" sldId="746"/>
            <ac:spMk id="3" creationId="{32358D6D-38D9-490C-96C4-BC1A3973428D}"/>
          </ac:spMkLst>
        </pc:spChg>
        <pc:spChg chg="add mod">
          <ac:chgData name="Ella Vetter" userId="c6918cf5-f6c0-43cc-8499-a1f635017de9" providerId="ADAL" clId="{08F57CDB-8DA3-4590-9460-F1211B13527E}" dt="2020-10-05T23:55:55.102" v="4968" actId="20577"/>
          <ac:spMkLst>
            <pc:docMk/>
            <pc:sldMk cId="3031229141" sldId="746"/>
            <ac:spMk id="4" creationId="{3FD5FAA3-8D07-4F38-8312-88C1C0F132DB}"/>
          </ac:spMkLst>
        </pc:spChg>
        <pc:picChg chg="add mod">
          <ac:chgData name="Ella Vetter" userId="c6918cf5-f6c0-43cc-8499-a1f635017de9" providerId="ADAL" clId="{08F57CDB-8DA3-4590-9460-F1211B13527E}" dt="2020-10-05T23:57:17.319" v="4971" actId="14100"/>
          <ac:picMkLst>
            <pc:docMk/>
            <pc:sldMk cId="3031229141" sldId="746"/>
            <ac:picMk id="6" creationId="{37F21456-0FD1-429C-B73E-BF528F53CE49}"/>
          </ac:picMkLst>
        </pc:picChg>
      </pc:sldChg>
      <pc:sldChg chg="addSp delSp modSp add mod">
        <pc:chgData name="Ella Vetter" userId="c6918cf5-f6c0-43cc-8499-a1f635017de9" providerId="ADAL" clId="{08F57CDB-8DA3-4590-9460-F1211B13527E}" dt="2020-10-09T17:23:25.214" v="9461" actId="14100"/>
        <pc:sldMkLst>
          <pc:docMk/>
          <pc:sldMk cId="878021557" sldId="747"/>
        </pc:sldMkLst>
        <pc:spChg chg="mod">
          <ac:chgData name="Ella Vetter" userId="c6918cf5-f6c0-43cc-8499-a1f635017de9" providerId="ADAL" clId="{08F57CDB-8DA3-4590-9460-F1211B13527E}" dt="2020-10-06T00:17:30.444" v="5341" actId="13926"/>
          <ac:spMkLst>
            <pc:docMk/>
            <pc:sldMk cId="878021557" sldId="747"/>
            <ac:spMk id="2" creationId="{30565DBE-7707-47D1-8500-993344876E38}"/>
          </ac:spMkLst>
        </pc:spChg>
        <pc:spChg chg="del">
          <ac:chgData name="Ella Vetter" userId="c6918cf5-f6c0-43cc-8499-a1f635017de9" providerId="ADAL" clId="{08F57CDB-8DA3-4590-9460-F1211B13527E}" dt="2020-10-06T00:01:19.614" v="4972" actId="478"/>
          <ac:spMkLst>
            <pc:docMk/>
            <pc:sldMk cId="878021557" sldId="747"/>
            <ac:spMk id="3" creationId="{32358D6D-38D9-490C-96C4-BC1A3973428D}"/>
          </ac:spMkLst>
        </pc:spChg>
        <pc:spChg chg="add mod">
          <ac:chgData name="Ella Vetter" userId="c6918cf5-f6c0-43cc-8499-a1f635017de9" providerId="ADAL" clId="{08F57CDB-8DA3-4590-9460-F1211B13527E}" dt="2020-10-09T17:23:25.214" v="9461" actId="14100"/>
          <ac:spMkLst>
            <pc:docMk/>
            <pc:sldMk cId="878021557" sldId="747"/>
            <ac:spMk id="8" creationId="{009B67F4-A2F1-4B17-87A5-FA7267C9AB42}"/>
          </ac:spMkLst>
        </pc:spChg>
        <pc:picChg chg="add del">
          <ac:chgData name="Ella Vetter" userId="c6918cf5-f6c0-43cc-8499-a1f635017de9" providerId="ADAL" clId="{08F57CDB-8DA3-4590-9460-F1211B13527E}" dt="2020-10-06T00:01:29.700" v="4974" actId="478"/>
          <ac:picMkLst>
            <pc:docMk/>
            <pc:sldMk cId="878021557" sldId="747"/>
            <ac:picMk id="5" creationId="{7A36065D-E99A-4DDE-AAC9-2EA7EE345886}"/>
          </ac:picMkLst>
        </pc:picChg>
        <pc:picChg chg="add mod">
          <ac:chgData name="Ella Vetter" userId="c6918cf5-f6c0-43cc-8499-a1f635017de9" providerId="ADAL" clId="{08F57CDB-8DA3-4590-9460-F1211B13527E}" dt="2020-10-06T00:01:33.702" v="4977" actId="1076"/>
          <ac:picMkLst>
            <pc:docMk/>
            <pc:sldMk cId="878021557" sldId="747"/>
            <ac:picMk id="7" creationId="{15D8AFB3-8B70-4333-952D-56AD4CD136A3}"/>
          </ac:picMkLst>
        </pc:picChg>
      </pc:sldChg>
      <pc:sldChg chg="add del">
        <pc:chgData name="Ella Vetter" userId="c6918cf5-f6c0-43cc-8499-a1f635017de9" providerId="ADAL" clId="{08F57CDB-8DA3-4590-9460-F1211B13527E}" dt="2020-10-06T00:02:57.103" v="4990" actId="47"/>
        <pc:sldMkLst>
          <pc:docMk/>
          <pc:sldMk cId="2602241840" sldId="748"/>
        </pc:sldMkLst>
      </pc:sldChg>
      <pc:sldChg chg="addSp delSp modSp add mod">
        <pc:chgData name="Ella Vetter" userId="c6918cf5-f6c0-43cc-8499-a1f635017de9" providerId="ADAL" clId="{08F57CDB-8DA3-4590-9460-F1211B13527E}" dt="2020-10-06T00:17:33.971" v="5342" actId="13926"/>
        <pc:sldMkLst>
          <pc:docMk/>
          <pc:sldMk cId="1771874645" sldId="749"/>
        </pc:sldMkLst>
        <pc:spChg chg="mod">
          <ac:chgData name="Ella Vetter" userId="c6918cf5-f6c0-43cc-8499-a1f635017de9" providerId="ADAL" clId="{08F57CDB-8DA3-4590-9460-F1211B13527E}" dt="2020-10-06T00:17:33.971" v="5342" actId="13926"/>
          <ac:spMkLst>
            <pc:docMk/>
            <pc:sldMk cId="1771874645" sldId="749"/>
            <ac:spMk id="2" creationId="{DA97C139-F253-484D-9C89-318095FFD09D}"/>
          </ac:spMkLst>
        </pc:spChg>
        <pc:spChg chg="mod">
          <ac:chgData name="Ella Vetter" userId="c6918cf5-f6c0-43cc-8499-a1f635017de9" providerId="ADAL" clId="{08F57CDB-8DA3-4590-9460-F1211B13527E}" dt="2020-10-06T00:04:02.336" v="5007" actId="20577"/>
          <ac:spMkLst>
            <pc:docMk/>
            <pc:sldMk cId="1771874645" sldId="749"/>
            <ac:spMk id="4" creationId="{406286F6-510E-42DD-B3DE-FE5622D030B2}"/>
          </ac:spMkLst>
        </pc:spChg>
        <pc:picChg chg="add mod">
          <ac:chgData name="Ella Vetter" userId="c6918cf5-f6c0-43cc-8499-a1f635017de9" providerId="ADAL" clId="{08F57CDB-8DA3-4590-9460-F1211B13527E}" dt="2020-10-06T00:05:00.596" v="5011" actId="14100"/>
          <ac:picMkLst>
            <pc:docMk/>
            <pc:sldMk cId="1771874645" sldId="749"/>
            <ac:picMk id="5" creationId="{41BD91D0-13A3-4690-9221-F3CF6E79D3D6}"/>
          </ac:picMkLst>
        </pc:picChg>
        <pc:picChg chg="del">
          <ac:chgData name="Ella Vetter" userId="c6918cf5-f6c0-43cc-8499-a1f635017de9" providerId="ADAL" clId="{08F57CDB-8DA3-4590-9460-F1211B13527E}" dt="2020-10-06T00:04:55.936" v="5008" actId="478"/>
          <ac:picMkLst>
            <pc:docMk/>
            <pc:sldMk cId="1771874645" sldId="749"/>
            <ac:picMk id="6" creationId="{566CAC6E-93E9-4A49-9D98-FDBC797B8DAE}"/>
          </ac:picMkLst>
        </pc:picChg>
      </pc:sldChg>
      <pc:sldChg chg="addSp delSp modSp add mod">
        <pc:chgData name="Ella Vetter" userId="c6918cf5-f6c0-43cc-8499-a1f635017de9" providerId="ADAL" clId="{08F57CDB-8DA3-4590-9460-F1211B13527E}" dt="2020-10-07T02:15:27.453" v="9257" actId="20577"/>
        <pc:sldMkLst>
          <pc:docMk/>
          <pc:sldMk cId="3580762566" sldId="750"/>
        </pc:sldMkLst>
        <pc:spChg chg="mod">
          <ac:chgData name="Ella Vetter" userId="c6918cf5-f6c0-43cc-8499-a1f635017de9" providerId="ADAL" clId="{08F57CDB-8DA3-4590-9460-F1211B13527E}" dt="2020-10-06T00:17:42.900" v="5343" actId="13926"/>
          <ac:spMkLst>
            <pc:docMk/>
            <pc:sldMk cId="3580762566" sldId="750"/>
            <ac:spMk id="2" creationId="{5872EF2A-96E3-489A-98A6-BB51CC3B7C78}"/>
          </ac:spMkLst>
        </pc:spChg>
        <pc:spChg chg="mod">
          <ac:chgData name="Ella Vetter" userId="c6918cf5-f6c0-43cc-8499-a1f635017de9" providerId="ADAL" clId="{08F57CDB-8DA3-4590-9460-F1211B13527E}" dt="2020-10-07T02:15:27.453" v="9257" actId="20577"/>
          <ac:spMkLst>
            <pc:docMk/>
            <pc:sldMk cId="3580762566" sldId="750"/>
            <ac:spMk id="4" creationId="{3CC80722-C3D3-4860-A56B-140E71EF052A}"/>
          </ac:spMkLst>
        </pc:spChg>
        <pc:grpChg chg="del">
          <ac:chgData name="Ella Vetter" userId="c6918cf5-f6c0-43cc-8499-a1f635017de9" providerId="ADAL" clId="{08F57CDB-8DA3-4590-9460-F1211B13527E}" dt="2020-10-06T00:05:42.995" v="5021" actId="478"/>
          <ac:grpSpMkLst>
            <pc:docMk/>
            <pc:sldMk cId="3580762566" sldId="750"/>
            <ac:grpSpMk id="9" creationId="{F0B067C2-D6DB-4D24-B8F2-1852C70B3972}"/>
          </ac:grpSpMkLst>
        </pc:grpChg>
        <pc:picChg chg="add mod">
          <ac:chgData name="Ella Vetter" userId="c6918cf5-f6c0-43cc-8499-a1f635017de9" providerId="ADAL" clId="{08F57CDB-8DA3-4590-9460-F1211B13527E}" dt="2020-10-06T00:05:47.476" v="5024" actId="14100"/>
          <ac:picMkLst>
            <pc:docMk/>
            <pc:sldMk cId="3580762566" sldId="750"/>
            <ac:picMk id="5" creationId="{501A2071-B799-42CC-A4C7-DEB1261C3833}"/>
          </ac:picMkLst>
        </pc:picChg>
      </pc:sldChg>
      <pc:sldChg chg="addSp delSp modSp new mod">
        <pc:chgData name="Ella Vetter" userId="c6918cf5-f6c0-43cc-8499-a1f635017de9" providerId="ADAL" clId="{08F57CDB-8DA3-4590-9460-F1211B13527E}" dt="2020-10-09T18:00:01.109" v="9475" actId="20577"/>
        <pc:sldMkLst>
          <pc:docMk/>
          <pc:sldMk cId="79024314" sldId="751"/>
        </pc:sldMkLst>
        <pc:spChg chg="mod">
          <ac:chgData name="Ella Vetter" userId="c6918cf5-f6c0-43cc-8499-a1f635017de9" providerId="ADAL" clId="{08F57CDB-8DA3-4590-9460-F1211B13527E}" dt="2020-10-06T00:17:49.172" v="5344" actId="13926"/>
          <ac:spMkLst>
            <pc:docMk/>
            <pc:sldMk cId="79024314" sldId="751"/>
            <ac:spMk id="2" creationId="{C3CCDD2C-D2EE-4B4B-B422-C32EC027AF1B}"/>
          </ac:spMkLst>
        </pc:spChg>
        <pc:spChg chg="mod">
          <ac:chgData name="Ella Vetter" userId="c6918cf5-f6c0-43cc-8499-a1f635017de9" providerId="ADAL" clId="{08F57CDB-8DA3-4590-9460-F1211B13527E}" dt="2020-10-09T18:00:01.109" v="9475" actId="20577"/>
          <ac:spMkLst>
            <pc:docMk/>
            <pc:sldMk cId="79024314" sldId="751"/>
            <ac:spMk id="3" creationId="{CFA1D8A2-8D03-467A-958C-07D0B0C4866E}"/>
          </ac:spMkLst>
        </pc:spChg>
        <pc:spChg chg="add del">
          <ac:chgData name="Ella Vetter" userId="c6918cf5-f6c0-43cc-8499-a1f635017de9" providerId="ADAL" clId="{08F57CDB-8DA3-4590-9460-F1211B13527E}" dt="2020-10-06T00:08:32.388" v="5060"/>
          <ac:spMkLst>
            <pc:docMk/>
            <pc:sldMk cId="79024314" sldId="751"/>
            <ac:spMk id="4" creationId="{78888E1B-0F30-4F10-964C-F7981E88A1AF}"/>
          </ac:spMkLst>
        </pc:spChg>
        <pc:picChg chg="add mod modCrop">
          <ac:chgData name="Ella Vetter" userId="c6918cf5-f6c0-43cc-8499-a1f635017de9" providerId="ADAL" clId="{08F57CDB-8DA3-4590-9460-F1211B13527E}" dt="2020-10-06T00:09:47.609" v="5071" actId="1076"/>
          <ac:picMkLst>
            <pc:docMk/>
            <pc:sldMk cId="79024314" sldId="751"/>
            <ac:picMk id="6" creationId="{CDCFEB51-5349-4001-B2EF-AB27EF6F41FB}"/>
          </ac:picMkLst>
        </pc:picChg>
      </pc:sldChg>
      <pc:sldChg chg="addSp delSp modSp new mod">
        <pc:chgData name="Ella Vetter" userId="c6918cf5-f6c0-43cc-8499-a1f635017de9" providerId="ADAL" clId="{08F57CDB-8DA3-4590-9460-F1211B13527E}" dt="2020-10-06T02:23:02.338" v="6824" actId="20577"/>
        <pc:sldMkLst>
          <pc:docMk/>
          <pc:sldMk cId="779946302" sldId="752"/>
        </pc:sldMkLst>
        <pc:spChg chg="mod">
          <ac:chgData name="Ella Vetter" userId="c6918cf5-f6c0-43cc-8499-a1f635017de9" providerId="ADAL" clId="{08F57CDB-8DA3-4590-9460-F1211B13527E}" dt="2020-10-06T02:22:47.393" v="6822" actId="13926"/>
          <ac:spMkLst>
            <pc:docMk/>
            <pc:sldMk cId="779946302" sldId="752"/>
            <ac:spMk id="2" creationId="{71F6F8C3-C880-4FE3-BE73-E02A39B75E46}"/>
          </ac:spMkLst>
        </pc:spChg>
        <pc:spChg chg="del">
          <ac:chgData name="Ella Vetter" userId="c6918cf5-f6c0-43cc-8499-a1f635017de9" providerId="ADAL" clId="{08F57CDB-8DA3-4590-9460-F1211B13527E}" dt="2020-10-06T00:26:17.780" v="5367" actId="478"/>
          <ac:spMkLst>
            <pc:docMk/>
            <pc:sldMk cId="779946302" sldId="752"/>
            <ac:spMk id="3" creationId="{47E0CEB5-2AF9-49E9-A96C-6D5D5213BF74}"/>
          </ac:spMkLst>
        </pc:spChg>
        <pc:spChg chg="add mod">
          <ac:chgData name="Ella Vetter" userId="c6918cf5-f6c0-43cc-8499-a1f635017de9" providerId="ADAL" clId="{08F57CDB-8DA3-4590-9460-F1211B13527E}" dt="2020-10-06T02:23:02.338" v="6824" actId="20577"/>
          <ac:spMkLst>
            <pc:docMk/>
            <pc:sldMk cId="779946302" sldId="752"/>
            <ac:spMk id="4" creationId="{B8DD9C98-F6CA-406F-A33A-E1D9A161547C}"/>
          </ac:spMkLst>
        </pc:spChg>
        <pc:picChg chg="add del mod">
          <ac:chgData name="Ella Vetter" userId="c6918cf5-f6c0-43cc-8499-a1f635017de9" providerId="ADAL" clId="{08F57CDB-8DA3-4590-9460-F1211B13527E}" dt="2020-10-06T00:27:16.349" v="5420" actId="478"/>
          <ac:picMkLst>
            <pc:docMk/>
            <pc:sldMk cId="779946302" sldId="752"/>
            <ac:picMk id="6" creationId="{35D003CD-D90B-4A53-9B12-B86CCFA850C6}"/>
          </ac:picMkLst>
        </pc:picChg>
        <pc:picChg chg="add del mod">
          <ac:chgData name="Ella Vetter" userId="c6918cf5-f6c0-43cc-8499-a1f635017de9" providerId="ADAL" clId="{08F57CDB-8DA3-4590-9460-F1211B13527E}" dt="2020-10-06T00:33:09.141" v="5526" actId="478"/>
          <ac:picMkLst>
            <pc:docMk/>
            <pc:sldMk cId="779946302" sldId="752"/>
            <ac:picMk id="8" creationId="{268CA8F3-8C3B-4DF9-AED3-800346F02331}"/>
          </ac:picMkLst>
        </pc:picChg>
        <pc:picChg chg="add mod">
          <ac:chgData name="Ella Vetter" userId="c6918cf5-f6c0-43cc-8499-a1f635017de9" providerId="ADAL" clId="{08F57CDB-8DA3-4590-9460-F1211B13527E}" dt="2020-10-06T00:36:23.288" v="5775" actId="1076"/>
          <ac:picMkLst>
            <pc:docMk/>
            <pc:sldMk cId="779946302" sldId="752"/>
            <ac:picMk id="10" creationId="{6241C903-CC6E-4D85-A848-E0746FFB6252}"/>
          </ac:picMkLst>
        </pc:picChg>
      </pc:sldChg>
      <pc:sldChg chg="addSp delSp modSp new mod">
        <pc:chgData name="Ella Vetter" userId="c6918cf5-f6c0-43cc-8499-a1f635017de9" providerId="ADAL" clId="{08F57CDB-8DA3-4590-9460-F1211B13527E}" dt="2020-10-06T02:23:39.032" v="6826" actId="14100"/>
        <pc:sldMkLst>
          <pc:docMk/>
          <pc:sldMk cId="3307852694" sldId="753"/>
        </pc:sldMkLst>
        <pc:spChg chg="mod">
          <ac:chgData name="Ella Vetter" userId="c6918cf5-f6c0-43cc-8499-a1f635017de9" providerId="ADAL" clId="{08F57CDB-8DA3-4590-9460-F1211B13527E}" dt="2020-10-06T02:23:36.209" v="6825" actId="13926"/>
          <ac:spMkLst>
            <pc:docMk/>
            <pc:sldMk cId="3307852694" sldId="753"/>
            <ac:spMk id="2" creationId="{AB84FDB0-1D43-4163-AEA5-9F5BF4EB827C}"/>
          </ac:spMkLst>
        </pc:spChg>
        <pc:spChg chg="del">
          <ac:chgData name="Ella Vetter" userId="c6918cf5-f6c0-43cc-8499-a1f635017de9" providerId="ADAL" clId="{08F57CDB-8DA3-4590-9460-F1211B13527E}" dt="2020-10-06T00:37:09.790" v="5781" actId="478"/>
          <ac:spMkLst>
            <pc:docMk/>
            <pc:sldMk cId="3307852694" sldId="753"/>
            <ac:spMk id="3" creationId="{4AA602C4-0770-4240-BA2E-D7E84D3EC6BA}"/>
          </ac:spMkLst>
        </pc:spChg>
        <pc:spChg chg="add mod">
          <ac:chgData name="Ella Vetter" userId="c6918cf5-f6c0-43cc-8499-a1f635017de9" providerId="ADAL" clId="{08F57CDB-8DA3-4590-9460-F1211B13527E}" dt="2020-10-06T02:23:39.032" v="6826" actId="14100"/>
          <ac:spMkLst>
            <pc:docMk/>
            <pc:sldMk cId="3307852694" sldId="753"/>
            <ac:spMk id="4" creationId="{C254265F-D101-4B2F-8087-DAF5A41C635A}"/>
          </ac:spMkLst>
        </pc:spChg>
        <pc:picChg chg="add mod">
          <ac:chgData name="Ella Vetter" userId="c6918cf5-f6c0-43cc-8499-a1f635017de9" providerId="ADAL" clId="{08F57CDB-8DA3-4590-9460-F1211B13527E}" dt="2020-10-06T00:41:46.234" v="5858" actId="1076"/>
          <ac:picMkLst>
            <pc:docMk/>
            <pc:sldMk cId="3307852694" sldId="753"/>
            <ac:picMk id="6" creationId="{488E793C-41D2-4F36-9DD2-23CCE5518A05}"/>
          </ac:picMkLst>
        </pc:picChg>
      </pc:sldChg>
      <pc:sldChg chg="addSp delSp modSp new mod modNotesTx">
        <pc:chgData name="Ella Vetter" userId="c6918cf5-f6c0-43cc-8499-a1f635017de9" providerId="ADAL" clId="{08F57CDB-8DA3-4590-9460-F1211B13527E}" dt="2020-10-06T02:23:42.519" v="6827" actId="13926"/>
        <pc:sldMkLst>
          <pc:docMk/>
          <pc:sldMk cId="3060554546" sldId="754"/>
        </pc:sldMkLst>
        <pc:spChg chg="mod">
          <ac:chgData name="Ella Vetter" userId="c6918cf5-f6c0-43cc-8499-a1f635017de9" providerId="ADAL" clId="{08F57CDB-8DA3-4590-9460-F1211B13527E}" dt="2020-10-06T02:23:42.519" v="6827" actId="13926"/>
          <ac:spMkLst>
            <pc:docMk/>
            <pc:sldMk cId="3060554546" sldId="754"/>
            <ac:spMk id="2" creationId="{2DAB3A0F-45E6-4797-8A18-74EF54B290FE}"/>
          </ac:spMkLst>
        </pc:spChg>
        <pc:spChg chg="mod">
          <ac:chgData name="Ella Vetter" userId="c6918cf5-f6c0-43cc-8499-a1f635017de9" providerId="ADAL" clId="{08F57CDB-8DA3-4590-9460-F1211B13527E}" dt="2020-10-06T00:47:13.324" v="5971" actId="113"/>
          <ac:spMkLst>
            <pc:docMk/>
            <pc:sldMk cId="3060554546" sldId="754"/>
            <ac:spMk id="3" creationId="{D729F43A-2F62-4F73-B38E-96402772DF24}"/>
          </ac:spMkLst>
        </pc:spChg>
        <pc:spChg chg="add mod">
          <ac:chgData name="Ella Vetter" userId="c6918cf5-f6c0-43cc-8499-a1f635017de9" providerId="ADAL" clId="{08F57CDB-8DA3-4590-9460-F1211B13527E}" dt="2020-10-06T00:57:47.728" v="6102" actId="1036"/>
          <ac:spMkLst>
            <pc:docMk/>
            <pc:sldMk cId="3060554546" sldId="754"/>
            <ac:spMk id="8" creationId="{E27C29C8-29B6-4107-8E30-3F7E8AEFBE76}"/>
          </ac:spMkLst>
        </pc:spChg>
        <pc:spChg chg="add mod">
          <ac:chgData name="Ella Vetter" userId="c6918cf5-f6c0-43cc-8499-a1f635017de9" providerId="ADAL" clId="{08F57CDB-8DA3-4590-9460-F1211B13527E}" dt="2020-10-06T00:57:37.423" v="6088" actId="1038"/>
          <ac:spMkLst>
            <pc:docMk/>
            <pc:sldMk cId="3060554546" sldId="754"/>
            <ac:spMk id="15" creationId="{158BC956-1E29-4678-A684-34E3A1603E3F}"/>
          </ac:spMkLst>
        </pc:spChg>
        <pc:spChg chg="add mod">
          <ac:chgData name="Ella Vetter" userId="c6918cf5-f6c0-43cc-8499-a1f635017de9" providerId="ADAL" clId="{08F57CDB-8DA3-4590-9460-F1211B13527E}" dt="2020-10-06T00:58:10.386" v="6116" actId="1038"/>
          <ac:spMkLst>
            <pc:docMk/>
            <pc:sldMk cId="3060554546" sldId="754"/>
            <ac:spMk id="17" creationId="{0CCF1E95-D933-432A-9A16-D85627BD4B93}"/>
          </ac:spMkLst>
        </pc:spChg>
        <pc:picChg chg="add del mod">
          <ac:chgData name="Ella Vetter" userId="c6918cf5-f6c0-43cc-8499-a1f635017de9" providerId="ADAL" clId="{08F57CDB-8DA3-4590-9460-F1211B13527E}" dt="2020-10-06T00:46:40.931" v="5903" actId="478"/>
          <ac:picMkLst>
            <pc:docMk/>
            <pc:sldMk cId="3060554546" sldId="754"/>
            <ac:picMk id="5" creationId="{17B80BB7-78B1-409E-99C7-AC95B710B726}"/>
          </ac:picMkLst>
        </pc:picChg>
        <pc:picChg chg="add mod">
          <ac:chgData name="Ella Vetter" userId="c6918cf5-f6c0-43cc-8499-a1f635017de9" providerId="ADAL" clId="{08F57CDB-8DA3-4590-9460-F1211B13527E}" dt="2020-10-06T00:47:34.759" v="5993" actId="1076"/>
          <ac:picMkLst>
            <pc:docMk/>
            <pc:sldMk cId="3060554546" sldId="754"/>
            <ac:picMk id="7" creationId="{9459C186-EE32-483D-8EAC-CFAF7D5E9C42}"/>
          </ac:picMkLst>
        </pc:picChg>
        <pc:cxnChg chg="add mod">
          <ac:chgData name="Ella Vetter" userId="c6918cf5-f6c0-43cc-8499-a1f635017de9" providerId="ADAL" clId="{08F57CDB-8DA3-4590-9460-F1211B13527E}" dt="2020-10-06T00:57:42.868" v="6096" actId="1036"/>
          <ac:cxnSpMkLst>
            <pc:docMk/>
            <pc:sldMk cId="3060554546" sldId="754"/>
            <ac:cxnSpMk id="9" creationId="{9418ABA9-3A2F-4955-9D3D-930AC64D5297}"/>
          </ac:cxnSpMkLst>
        </pc:cxnChg>
        <pc:cxnChg chg="add mod">
          <ac:chgData name="Ella Vetter" userId="c6918cf5-f6c0-43cc-8499-a1f635017de9" providerId="ADAL" clId="{08F57CDB-8DA3-4590-9460-F1211B13527E}" dt="2020-10-06T00:57:32.871" v="6081" actId="14100"/>
          <ac:cxnSpMkLst>
            <pc:docMk/>
            <pc:sldMk cId="3060554546" sldId="754"/>
            <ac:cxnSpMk id="12" creationId="{26DD979C-F271-42DA-97CE-F0933BC0993A}"/>
          </ac:cxnSpMkLst>
        </pc:cxnChg>
        <pc:cxnChg chg="add mod">
          <ac:chgData name="Ella Vetter" userId="c6918cf5-f6c0-43cc-8499-a1f635017de9" providerId="ADAL" clId="{08F57CDB-8DA3-4590-9460-F1211B13527E}" dt="2020-10-06T00:57:50.855" v="6103" actId="14100"/>
          <ac:cxnSpMkLst>
            <pc:docMk/>
            <pc:sldMk cId="3060554546" sldId="754"/>
            <ac:cxnSpMk id="19" creationId="{FB6AB22A-FB7E-40BF-933C-6F248DD26BE0}"/>
          </ac:cxnSpMkLst>
        </pc:cxnChg>
        <pc:cxnChg chg="add mod">
          <ac:chgData name="Ella Vetter" userId="c6918cf5-f6c0-43cc-8499-a1f635017de9" providerId="ADAL" clId="{08F57CDB-8DA3-4590-9460-F1211B13527E}" dt="2020-10-06T00:57:31.002" v="6080" actId="14100"/>
          <ac:cxnSpMkLst>
            <pc:docMk/>
            <pc:sldMk cId="3060554546" sldId="754"/>
            <ac:cxnSpMk id="22" creationId="{F6A6CF3B-70D1-4B0F-BCD0-C811E11FC014}"/>
          </ac:cxnSpMkLst>
        </pc:cxnChg>
        <pc:cxnChg chg="add mod">
          <ac:chgData name="Ella Vetter" userId="c6918cf5-f6c0-43cc-8499-a1f635017de9" providerId="ADAL" clId="{08F57CDB-8DA3-4590-9460-F1211B13527E}" dt="2020-10-06T00:58:01.853" v="6106" actId="14100"/>
          <ac:cxnSpMkLst>
            <pc:docMk/>
            <pc:sldMk cId="3060554546" sldId="754"/>
            <ac:cxnSpMk id="27" creationId="{B37D6543-498D-4E2B-9018-539EEFC9BF78}"/>
          </ac:cxnSpMkLst>
        </pc:cxnChg>
      </pc:sldChg>
      <pc:sldChg chg="addSp delSp modSp new mod">
        <pc:chgData name="Ella Vetter" userId="c6918cf5-f6c0-43cc-8499-a1f635017de9" providerId="ADAL" clId="{08F57CDB-8DA3-4590-9460-F1211B13527E}" dt="2020-10-06T02:23:48.492" v="6828" actId="13926"/>
        <pc:sldMkLst>
          <pc:docMk/>
          <pc:sldMk cId="788491853" sldId="755"/>
        </pc:sldMkLst>
        <pc:spChg chg="mod">
          <ac:chgData name="Ella Vetter" userId="c6918cf5-f6c0-43cc-8499-a1f635017de9" providerId="ADAL" clId="{08F57CDB-8DA3-4590-9460-F1211B13527E}" dt="2020-10-06T02:23:48.492" v="6828" actId="13926"/>
          <ac:spMkLst>
            <pc:docMk/>
            <pc:sldMk cId="788491853" sldId="755"/>
            <ac:spMk id="2" creationId="{1B9B56EA-F742-4619-AA9A-FC421DBF526C}"/>
          </ac:spMkLst>
        </pc:spChg>
        <pc:spChg chg="del">
          <ac:chgData name="Ella Vetter" userId="c6918cf5-f6c0-43cc-8499-a1f635017de9" providerId="ADAL" clId="{08F57CDB-8DA3-4590-9460-F1211B13527E}" dt="2020-10-06T00:47:19.111" v="5973" actId="478"/>
          <ac:spMkLst>
            <pc:docMk/>
            <pc:sldMk cId="788491853" sldId="755"/>
            <ac:spMk id="3" creationId="{E8B43EB8-25FB-4751-B121-26CEA6E747D9}"/>
          </ac:spMkLst>
        </pc:spChg>
        <pc:spChg chg="add mod">
          <ac:chgData name="Ella Vetter" userId="c6918cf5-f6c0-43cc-8499-a1f635017de9" providerId="ADAL" clId="{08F57CDB-8DA3-4590-9460-F1211B13527E}" dt="2020-10-06T00:47:23.780" v="5987" actId="20577"/>
          <ac:spMkLst>
            <pc:docMk/>
            <pc:sldMk cId="788491853" sldId="755"/>
            <ac:spMk id="6" creationId="{B27E90C2-1DC0-4A0C-8440-46B2A2CBDCE2}"/>
          </ac:spMkLst>
        </pc:spChg>
        <pc:spChg chg="add mod">
          <ac:chgData name="Ella Vetter" userId="c6918cf5-f6c0-43cc-8499-a1f635017de9" providerId="ADAL" clId="{08F57CDB-8DA3-4590-9460-F1211B13527E}" dt="2020-10-06T00:59:47.437" v="6145" actId="1037"/>
          <ac:spMkLst>
            <pc:docMk/>
            <pc:sldMk cId="788491853" sldId="755"/>
            <ac:spMk id="9" creationId="{9531764C-8895-4870-A128-67E2A4B6F1F2}"/>
          </ac:spMkLst>
        </pc:spChg>
        <pc:picChg chg="add mod">
          <ac:chgData name="Ella Vetter" userId="c6918cf5-f6c0-43cc-8499-a1f635017de9" providerId="ADAL" clId="{08F57CDB-8DA3-4590-9460-F1211B13527E}" dt="2020-10-06T00:59:41.728" v="6141" actId="1037"/>
          <ac:picMkLst>
            <pc:docMk/>
            <pc:sldMk cId="788491853" sldId="755"/>
            <ac:picMk id="5" creationId="{5BFAAC18-0623-46D8-8C3C-9CC4AEE70C23}"/>
          </ac:picMkLst>
        </pc:picChg>
        <pc:cxnChg chg="add mod">
          <ac:chgData name="Ella Vetter" userId="c6918cf5-f6c0-43cc-8499-a1f635017de9" providerId="ADAL" clId="{08F57CDB-8DA3-4590-9460-F1211B13527E}" dt="2020-10-06T00:59:41.728" v="6141" actId="1037"/>
          <ac:cxnSpMkLst>
            <pc:docMk/>
            <pc:sldMk cId="788491853" sldId="755"/>
            <ac:cxnSpMk id="7" creationId="{7D11D4A3-2F6B-4D82-B8BD-DC96A050638C}"/>
          </ac:cxnSpMkLst>
        </pc:cxnChg>
      </pc:sldChg>
      <pc:sldChg chg="addSp delSp modSp new mod modNotesTx">
        <pc:chgData name="Ella Vetter" userId="c6918cf5-f6c0-43cc-8499-a1f635017de9" providerId="ADAL" clId="{08F57CDB-8DA3-4590-9460-F1211B13527E}" dt="2020-10-06T02:23:52.496" v="6829" actId="13926"/>
        <pc:sldMkLst>
          <pc:docMk/>
          <pc:sldMk cId="2436139271" sldId="756"/>
        </pc:sldMkLst>
        <pc:spChg chg="mod">
          <ac:chgData name="Ella Vetter" userId="c6918cf5-f6c0-43cc-8499-a1f635017de9" providerId="ADAL" clId="{08F57CDB-8DA3-4590-9460-F1211B13527E}" dt="2020-10-06T02:23:52.496" v="6829" actId="13926"/>
          <ac:spMkLst>
            <pc:docMk/>
            <pc:sldMk cId="2436139271" sldId="756"/>
            <ac:spMk id="2" creationId="{882F4B29-C117-4530-A2FF-2A66B3B330C6}"/>
          </ac:spMkLst>
        </pc:spChg>
        <pc:spChg chg="del">
          <ac:chgData name="Ella Vetter" userId="c6918cf5-f6c0-43cc-8499-a1f635017de9" providerId="ADAL" clId="{08F57CDB-8DA3-4590-9460-F1211B13527E}" dt="2020-10-06T01:02:28.055" v="6146" actId="478"/>
          <ac:spMkLst>
            <pc:docMk/>
            <pc:sldMk cId="2436139271" sldId="756"/>
            <ac:spMk id="3" creationId="{BF567779-EDCD-4BD4-983C-A454AAFEB178}"/>
          </ac:spMkLst>
        </pc:spChg>
        <pc:spChg chg="add mod">
          <ac:chgData name="Ella Vetter" userId="c6918cf5-f6c0-43cc-8499-a1f635017de9" providerId="ADAL" clId="{08F57CDB-8DA3-4590-9460-F1211B13527E}" dt="2020-10-06T01:09:47.369" v="6286" actId="11"/>
          <ac:spMkLst>
            <pc:docMk/>
            <pc:sldMk cId="2436139271" sldId="756"/>
            <ac:spMk id="4" creationId="{E29C863A-EAAA-4D99-B6A4-120BEE64D41E}"/>
          </ac:spMkLst>
        </pc:spChg>
        <pc:spChg chg="add mod">
          <ac:chgData name="Ella Vetter" userId="c6918cf5-f6c0-43cc-8499-a1f635017de9" providerId="ADAL" clId="{08F57CDB-8DA3-4590-9460-F1211B13527E}" dt="2020-10-06T01:26:19.292" v="6332" actId="1035"/>
          <ac:spMkLst>
            <pc:docMk/>
            <pc:sldMk cId="2436139271" sldId="756"/>
            <ac:spMk id="10" creationId="{1D0972BD-3318-4633-823F-7E90595E4EF4}"/>
          </ac:spMkLst>
        </pc:spChg>
        <pc:spChg chg="add mod">
          <ac:chgData name="Ella Vetter" userId="c6918cf5-f6c0-43cc-8499-a1f635017de9" providerId="ADAL" clId="{08F57CDB-8DA3-4590-9460-F1211B13527E}" dt="2020-10-06T01:26:43.575" v="6338" actId="1035"/>
          <ac:spMkLst>
            <pc:docMk/>
            <pc:sldMk cId="2436139271" sldId="756"/>
            <ac:spMk id="12" creationId="{8C852FF3-7242-4802-B197-E96B45D7906A}"/>
          </ac:spMkLst>
        </pc:spChg>
        <pc:spChg chg="add del">
          <ac:chgData name="Ella Vetter" userId="c6918cf5-f6c0-43cc-8499-a1f635017de9" providerId="ADAL" clId="{08F57CDB-8DA3-4590-9460-F1211B13527E}" dt="2020-10-06T01:25:44.850" v="6307" actId="22"/>
          <ac:spMkLst>
            <pc:docMk/>
            <pc:sldMk cId="2436139271" sldId="756"/>
            <ac:spMk id="14" creationId="{A9353970-159A-4204-B70A-6C7A7C7ED4EF}"/>
          </ac:spMkLst>
        </pc:spChg>
        <pc:picChg chg="add mod">
          <ac:chgData name="Ella Vetter" userId="c6918cf5-f6c0-43cc-8499-a1f635017de9" providerId="ADAL" clId="{08F57CDB-8DA3-4590-9460-F1211B13527E}" dt="2020-10-06T01:03:05.895" v="6158" actId="14100"/>
          <ac:picMkLst>
            <pc:docMk/>
            <pc:sldMk cId="2436139271" sldId="756"/>
            <ac:picMk id="6" creationId="{580BEC53-B6D3-462B-BD8B-C56602EB697C}"/>
          </ac:picMkLst>
        </pc:picChg>
        <pc:cxnChg chg="add mod">
          <ac:chgData name="Ella Vetter" userId="c6918cf5-f6c0-43cc-8499-a1f635017de9" providerId="ADAL" clId="{08F57CDB-8DA3-4590-9460-F1211B13527E}" dt="2020-10-06T01:26:36.379" v="6336" actId="1035"/>
          <ac:cxnSpMkLst>
            <pc:docMk/>
            <pc:sldMk cId="2436139271" sldId="756"/>
            <ac:cxnSpMk id="7" creationId="{7F4F872A-94CE-4A74-B126-05D8426B15A9}"/>
          </ac:cxnSpMkLst>
        </pc:cxnChg>
        <pc:cxnChg chg="add mod">
          <ac:chgData name="Ella Vetter" userId="c6918cf5-f6c0-43cc-8499-a1f635017de9" providerId="ADAL" clId="{08F57CDB-8DA3-4590-9460-F1211B13527E}" dt="2020-10-06T01:25:49.753" v="6311" actId="1038"/>
          <ac:cxnSpMkLst>
            <pc:docMk/>
            <pc:sldMk cId="2436139271" sldId="756"/>
            <ac:cxnSpMk id="15" creationId="{A99DFBF9-6B3B-46D2-BE2E-8A5BE4004778}"/>
          </ac:cxnSpMkLst>
        </pc:cxnChg>
      </pc:sldChg>
      <pc:sldChg chg="addSp delSp modSp add mod modNotesTx">
        <pc:chgData name="Ella Vetter" userId="c6918cf5-f6c0-43cc-8499-a1f635017de9" providerId="ADAL" clId="{08F57CDB-8DA3-4590-9460-F1211B13527E}" dt="2020-10-06T02:23:55.992" v="6830" actId="13926"/>
        <pc:sldMkLst>
          <pc:docMk/>
          <pc:sldMk cId="3253612822" sldId="757"/>
        </pc:sldMkLst>
        <pc:spChg chg="mod">
          <ac:chgData name="Ella Vetter" userId="c6918cf5-f6c0-43cc-8499-a1f635017de9" providerId="ADAL" clId="{08F57CDB-8DA3-4590-9460-F1211B13527E}" dt="2020-10-06T02:23:55.992" v="6830" actId="13926"/>
          <ac:spMkLst>
            <pc:docMk/>
            <pc:sldMk cId="3253612822" sldId="757"/>
            <ac:spMk id="2" creationId="{882F4B29-C117-4530-A2FF-2A66B3B330C6}"/>
          </ac:spMkLst>
        </pc:spChg>
        <pc:spChg chg="del">
          <ac:chgData name="Ella Vetter" userId="c6918cf5-f6c0-43cc-8499-a1f635017de9" providerId="ADAL" clId="{08F57CDB-8DA3-4590-9460-F1211B13527E}" dt="2020-10-06T01:26:59.286" v="6339" actId="478"/>
          <ac:spMkLst>
            <pc:docMk/>
            <pc:sldMk cId="3253612822" sldId="757"/>
            <ac:spMk id="3" creationId="{BF567779-EDCD-4BD4-983C-A454AAFEB178}"/>
          </ac:spMkLst>
        </pc:spChg>
        <pc:spChg chg="add mod">
          <ac:chgData name="Ella Vetter" userId="c6918cf5-f6c0-43cc-8499-a1f635017de9" providerId="ADAL" clId="{08F57CDB-8DA3-4590-9460-F1211B13527E}" dt="2020-10-06T01:29:12.962" v="6451" actId="255"/>
          <ac:spMkLst>
            <pc:docMk/>
            <pc:sldMk cId="3253612822" sldId="757"/>
            <ac:spMk id="4" creationId="{C6D9B246-5621-457C-8F85-ECC4EDD62352}"/>
          </ac:spMkLst>
        </pc:spChg>
        <pc:spChg chg="add mod">
          <ac:chgData name="Ella Vetter" userId="c6918cf5-f6c0-43cc-8499-a1f635017de9" providerId="ADAL" clId="{08F57CDB-8DA3-4590-9460-F1211B13527E}" dt="2020-10-06T01:38:58.692" v="6519" actId="1035"/>
          <ac:spMkLst>
            <pc:docMk/>
            <pc:sldMk cId="3253612822" sldId="757"/>
            <ac:spMk id="8" creationId="{F469298D-B1C9-43B2-8821-191C137DC3AC}"/>
          </ac:spMkLst>
        </pc:spChg>
        <pc:picChg chg="add del mod">
          <ac:chgData name="Ella Vetter" userId="c6918cf5-f6c0-43cc-8499-a1f635017de9" providerId="ADAL" clId="{08F57CDB-8DA3-4590-9460-F1211B13527E}" dt="2020-10-06T01:38:42.232" v="6504" actId="478"/>
          <ac:picMkLst>
            <pc:docMk/>
            <pc:sldMk cId="3253612822" sldId="757"/>
            <ac:picMk id="6" creationId="{20A288C6-7AEE-43AA-8136-5D4930F00C0F}"/>
          </ac:picMkLst>
        </pc:picChg>
        <pc:picChg chg="add mod ord">
          <ac:chgData name="Ella Vetter" userId="c6918cf5-f6c0-43cc-8499-a1f635017de9" providerId="ADAL" clId="{08F57CDB-8DA3-4590-9460-F1211B13527E}" dt="2020-10-06T01:38:58.692" v="6519" actId="1035"/>
          <ac:picMkLst>
            <pc:docMk/>
            <pc:sldMk cId="3253612822" sldId="757"/>
            <ac:picMk id="11" creationId="{CC4B3392-C74B-4FC7-9D7F-477D3BB7C914}"/>
          </ac:picMkLst>
        </pc:picChg>
        <pc:cxnChg chg="add mod">
          <ac:chgData name="Ella Vetter" userId="c6918cf5-f6c0-43cc-8499-a1f635017de9" providerId="ADAL" clId="{08F57CDB-8DA3-4590-9460-F1211B13527E}" dt="2020-10-06T01:38:58.692" v="6519" actId="1035"/>
          <ac:cxnSpMkLst>
            <pc:docMk/>
            <pc:sldMk cId="3253612822" sldId="757"/>
            <ac:cxnSpMk id="7" creationId="{45DAFBE4-8E4F-439C-9830-467CD443E3A3}"/>
          </ac:cxnSpMkLst>
        </pc:cxnChg>
      </pc:sldChg>
      <pc:sldChg chg="addSp delSp modSp add mod modNotesTx">
        <pc:chgData name="Ella Vetter" userId="c6918cf5-f6c0-43cc-8499-a1f635017de9" providerId="ADAL" clId="{08F57CDB-8DA3-4590-9460-F1211B13527E}" dt="2020-10-06T02:24:05.090" v="6831" actId="13926"/>
        <pc:sldMkLst>
          <pc:docMk/>
          <pc:sldMk cId="2839742990" sldId="758"/>
        </pc:sldMkLst>
        <pc:spChg chg="mod">
          <ac:chgData name="Ella Vetter" userId="c6918cf5-f6c0-43cc-8499-a1f635017de9" providerId="ADAL" clId="{08F57CDB-8DA3-4590-9460-F1211B13527E}" dt="2020-10-06T02:24:05.090" v="6831" actId="13926"/>
          <ac:spMkLst>
            <pc:docMk/>
            <pc:sldMk cId="2839742990" sldId="758"/>
            <ac:spMk id="2" creationId="{882F4B29-C117-4530-A2FF-2A66B3B330C6}"/>
          </ac:spMkLst>
        </pc:spChg>
        <pc:spChg chg="del">
          <ac:chgData name="Ella Vetter" userId="c6918cf5-f6c0-43cc-8499-a1f635017de9" providerId="ADAL" clId="{08F57CDB-8DA3-4590-9460-F1211B13527E}" dt="2020-10-06T01:30:30.771" v="6470" actId="478"/>
          <ac:spMkLst>
            <pc:docMk/>
            <pc:sldMk cId="2839742990" sldId="758"/>
            <ac:spMk id="3" creationId="{BF567779-EDCD-4BD4-983C-A454AAFEB178}"/>
          </ac:spMkLst>
        </pc:spChg>
        <pc:spChg chg="add mod">
          <ac:chgData name="Ella Vetter" userId="c6918cf5-f6c0-43cc-8499-a1f635017de9" providerId="ADAL" clId="{08F57CDB-8DA3-4590-9460-F1211B13527E}" dt="2020-10-06T01:39:10.669" v="6527" actId="20577"/>
          <ac:spMkLst>
            <pc:docMk/>
            <pc:sldMk cId="2839742990" sldId="758"/>
            <ac:spMk id="4" creationId="{DCFF0C62-9AEA-4EE3-AB6D-DD1A9ED95D7C}"/>
          </ac:spMkLst>
        </pc:spChg>
        <pc:spChg chg="add mod">
          <ac:chgData name="Ella Vetter" userId="c6918cf5-f6c0-43cc-8499-a1f635017de9" providerId="ADAL" clId="{08F57CDB-8DA3-4590-9460-F1211B13527E}" dt="2020-10-06T01:41:07.957" v="6560" actId="14100"/>
          <ac:spMkLst>
            <pc:docMk/>
            <pc:sldMk cId="2839742990" sldId="758"/>
            <ac:spMk id="10" creationId="{40F779FE-3370-454B-91CA-943DD2661EBB}"/>
          </ac:spMkLst>
        </pc:spChg>
        <pc:spChg chg="add mod">
          <ac:chgData name="Ella Vetter" userId="c6918cf5-f6c0-43cc-8499-a1f635017de9" providerId="ADAL" clId="{08F57CDB-8DA3-4590-9460-F1211B13527E}" dt="2020-10-06T01:41:05.923" v="6559" actId="14100"/>
          <ac:spMkLst>
            <pc:docMk/>
            <pc:sldMk cId="2839742990" sldId="758"/>
            <ac:spMk id="12" creationId="{AA67BA6F-1726-4ABE-8BF0-556E433E7774}"/>
          </ac:spMkLst>
        </pc:spChg>
        <pc:picChg chg="add mod">
          <ac:chgData name="Ella Vetter" userId="c6918cf5-f6c0-43cc-8499-a1f635017de9" providerId="ADAL" clId="{08F57CDB-8DA3-4590-9460-F1211B13527E}" dt="2020-10-06T01:39:40.406" v="6531" actId="1076"/>
          <ac:picMkLst>
            <pc:docMk/>
            <pc:sldMk cId="2839742990" sldId="758"/>
            <ac:picMk id="6" creationId="{C13D4668-5D90-4B5F-BE48-8DAFC0EB659F}"/>
          </ac:picMkLst>
        </pc:picChg>
        <pc:cxnChg chg="add mod">
          <ac:chgData name="Ella Vetter" userId="c6918cf5-f6c0-43cc-8499-a1f635017de9" providerId="ADAL" clId="{08F57CDB-8DA3-4590-9460-F1211B13527E}" dt="2020-10-06T01:39:49.482" v="6537" actId="14100"/>
          <ac:cxnSpMkLst>
            <pc:docMk/>
            <pc:sldMk cId="2839742990" sldId="758"/>
            <ac:cxnSpMk id="7" creationId="{FA98027B-7DD4-4C6F-AA8A-3FCF589CFC74}"/>
          </ac:cxnSpMkLst>
        </pc:cxnChg>
        <pc:cxnChg chg="add mod">
          <ac:chgData name="Ella Vetter" userId="c6918cf5-f6c0-43cc-8499-a1f635017de9" providerId="ADAL" clId="{08F57CDB-8DA3-4590-9460-F1211B13527E}" dt="2020-10-06T01:41:00.402" v="6558" actId="14100"/>
          <ac:cxnSpMkLst>
            <pc:docMk/>
            <pc:sldMk cId="2839742990" sldId="758"/>
            <ac:cxnSpMk id="13" creationId="{B5E71C2E-B849-484B-BB76-00752C542FDA}"/>
          </ac:cxnSpMkLst>
        </pc:cxnChg>
      </pc:sldChg>
      <pc:sldChg chg="addSp delSp modSp add mod modNotesTx">
        <pc:chgData name="Ella Vetter" userId="c6918cf5-f6c0-43cc-8499-a1f635017de9" providerId="ADAL" clId="{08F57CDB-8DA3-4590-9460-F1211B13527E}" dt="2020-10-06T02:24:08.779" v="6832" actId="13926"/>
        <pc:sldMkLst>
          <pc:docMk/>
          <pc:sldMk cId="1670718229" sldId="759"/>
        </pc:sldMkLst>
        <pc:spChg chg="mod">
          <ac:chgData name="Ella Vetter" userId="c6918cf5-f6c0-43cc-8499-a1f635017de9" providerId="ADAL" clId="{08F57CDB-8DA3-4590-9460-F1211B13527E}" dt="2020-10-06T02:24:08.779" v="6832" actId="13926"/>
          <ac:spMkLst>
            <pc:docMk/>
            <pc:sldMk cId="1670718229" sldId="759"/>
            <ac:spMk id="2" creationId="{882F4B29-C117-4530-A2FF-2A66B3B330C6}"/>
          </ac:spMkLst>
        </pc:spChg>
        <pc:spChg chg="del">
          <ac:chgData name="Ella Vetter" userId="c6918cf5-f6c0-43cc-8499-a1f635017de9" providerId="ADAL" clId="{08F57CDB-8DA3-4590-9460-F1211B13527E}" dt="2020-10-06T01:46:11.481" v="6677" actId="478"/>
          <ac:spMkLst>
            <pc:docMk/>
            <pc:sldMk cId="1670718229" sldId="759"/>
            <ac:spMk id="3" creationId="{BF567779-EDCD-4BD4-983C-A454AAFEB178}"/>
          </ac:spMkLst>
        </pc:spChg>
        <pc:spChg chg="add mod">
          <ac:chgData name="Ella Vetter" userId="c6918cf5-f6c0-43cc-8499-a1f635017de9" providerId="ADAL" clId="{08F57CDB-8DA3-4590-9460-F1211B13527E}" dt="2020-10-06T01:46:22.368" v="6699" actId="20577"/>
          <ac:spMkLst>
            <pc:docMk/>
            <pc:sldMk cId="1670718229" sldId="759"/>
            <ac:spMk id="4" creationId="{269ADDCE-6845-4F1D-B8CB-AF96C7FEDCE0}"/>
          </ac:spMkLst>
        </pc:spChg>
        <pc:spChg chg="add mod">
          <ac:chgData name="Ella Vetter" userId="c6918cf5-f6c0-43cc-8499-a1f635017de9" providerId="ADAL" clId="{08F57CDB-8DA3-4590-9460-F1211B13527E}" dt="2020-10-06T01:48:43.970" v="6750" actId="1036"/>
          <ac:spMkLst>
            <pc:docMk/>
            <pc:sldMk cId="1670718229" sldId="759"/>
            <ac:spMk id="8" creationId="{37BF986F-21FD-4227-8289-3075202D110B}"/>
          </ac:spMkLst>
        </pc:spChg>
        <pc:spChg chg="add mod">
          <ac:chgData name="Ella Vetter" userId="c6918cf5-f6c0-43cc-8499-a1f635017de9" providerId="ADAL" clId="{08F57CDB-8DA3-4590-9460-F1211B13527E}" dt="2020-10-06T01:48:57.836" v="6758" actId="1036"/>
          <ac:spMkLst>
            <pc:docMk/>
            <pc:sldMk cId="1670718229" sldId="759"/>
            <ac:spMk id="14" creationId="{8BE0D733-5BAD-432B-B33C-65C4EECAC5BE}"/>
          </ac:spMkLst>
        </pc:spChg>
        <pc:picChg chg="add mod">
          <ac:chgData name="Ella Vetter" userId="c6918cf5-f6c0-43cc-8499-a1f635017de9" providerId="ADAL" clId="{08F57CDB-8DA3-4590-9460-F1211B13527E}" dt="2020-10-06T01:49:06.275" v="6763" actId="1037"/>
          <ac:picMkLst>
            <pc:docMk/>
            <pc:sldMk cId="1670718229" sldId="759"/>
            <ac:picMk id="6" creationId="{36E77CC0-B9BE-4051-89FB-FD849F6944AD}"/>
          </ac:picMkLst>
        </pc:picChg>
        <pc:cxnChg chg="add mod">
          <ac:chgData name="Ella Vetter" userId="c6918cf5-f6c0-43cc-8499-a1f635017de9" providerId="ADAL" clId="{08F57CDB-8DA3-4590-9460-F1211B13527E}" dt="2020-10-06T01:49:10.947" v="6764" actId="14100"/>
          <ac:cxnSpMkLst>
            <pc:docMk/>
            <pc:sldMk cId="1670718229" sldId="759"/>
            <ac:cxnSpMk id="9" creationId="{7FF178E1-BE81-4343-A45B-AFCF031B564A}"/>
          </ac:cxnSpMkLst>
        </pc:cxnChg>
        <pc:cxnChg chg="add mod">
          <ac:chgData name="Ella Vetter" userId="c6918cf5-f6c0-43cc-8499-a1f635017de9" providerId="ADAL" clId="{08F57CDB-8DA3-4590-9460-F1211B13527E}" dt="2020-10-06T01:48:59.734" v="6759" actId="1036"/>
          <ac:cxnSpMkLst>
            <pc:docMk/>
            <pc:sldMk cId="1670718229" sldId="759"/>
            <ac:cxnSpMk id="15" creationId="{C865B41D-8338-4EDD-B04B-3461BDF37A40}"/>
          </ac:cxnSpMkLst>
        </pc:cxnChg>
      </pc:sldChg>
      <pc:sldChg chg="addSp modSp add mod modNotesTx">
        <pc:chgData name="Ella Vetter" userId="c6918cf5-f6c0-43cc-8499-a1f635017de9" providerId="ADAL" clId="{08F57CDB-8DA3-4590-9460-F1211B13527E}" dt="2020-10-06T02:24:18.042" v="6839" actId="1035"/>
        <pc:sldMkLst>
          <pc:docMk/>
          <pc:sldMk cId="3871104383" sldId="760"/>
        </pc:sldMkLst>
        <pc:spChg chg="mod">
          <ac:chgData name="Ella Vetter" userId="c6918cf5-f6c0-43cc-8499-a1f635017de9" providerId="ADAL" clId="{08F57CDB-8DA3-4590-9460-F1211B13527E}" dt="2020-10-06T02:24:14.990" v="6833" actId="13926"/>
          <ac:spMkLst>
            <pc:docMk/>
            <pc:sldMk cId="3871104383" sldId="760"/>
            <ac:spMk id="2" creationId="{882F4B29-C117-4530-A2FF-2A66B3B330C6}"/>
          </ac:spMkLst>
        </pc:spChg>
        <pc:spChg chg="mod">
          <ac:chgData name="Ella Vetter" userId="c6918cf5-f6c0-43cc-8499-a1f635017de9" providerId="ADAL" clId="{08F57CDB-8DA3-4590-9460-F1211B13527E}" dt="2020-10-06T02:24:18.042" v="6839" actId="1035"/>
          <ac:spMkLst>
            <pc:docMk/>
            <pc:sldMk cId="3871104383" sldId="760"/>
            <ac:spMk id="4" creationId="{269ADDCE-6845-4F1D-B8CB-AF96C7FEDCE0}"/>
          </ac:spMkLst>
        </pc:spChg>
        <pc:spChg chg="add mod">
          <ac:chgData name="Ella Vetter" userId="c6918cf5-f6c0-43cc-8499-a1f635017de9" providerId="ADAL" clId="{08F57CDB-8DA3-4590-9460-F1211B13527E}" dt="2020-10-06T02:24:18.042" v="6839" actId="1035"/>
          <ac:spMkLst>
            <pc:docMk/>
            <pc:sldMk cId="3871104383" sldId="760"/>
            <ac:spMk id="9" creationId="{59EA7B81-770D-488E-9722-2A828E168401}"/>
          </ac:spMkLst>
        </pc:spChg>
        <pc:picChg chg="add mod">
          <ac:chgData name="Ella Vetter" userId="c6918cf5-f6c0-43cc-8499-a1f635017de9" providerId="ADAL" clId="{08F57CDB-8DA3-4590-9460-F1211B13527E}" dt="2020-10-06T02:24:18.042" v="6839" actId="1035"/>
          <ac:picMkLst>
            <pc:docMk/>
            <pc:sldMk cId="3871104383" sldId="760"/>
            <ac:picMk id="5" creationId="{A46D6C8D-5537-4E39-9CA9-63C3045D19EC}"/>
          </ac:picMkLst>
        </pc:picChg>
        <pc:cxnChg chg="add mod">
          <ac:chgData name="Ella Vetter" userId="c6918cf5-f6c0-43cc-8499-a1f635017de9" providerId="ADAL" clId="{08F57CDB-8DA3-4590-9460-F1211B13527E}" dt="2020-10-06T02:24:18.042" v="6839" actId="1035"/>
          <ac:cxnSpMkLst>
            <pc:docMk/>
            <pc:sldMk cId="3871104383" sldId="760"/>
            <ac:cxnSpMk id="6" creationId="{0A911CFD-E811-4A47-908E-8A1FBEB5C847}"/>
          </ac:cxnSpMkLst>
        </pc:cxnChg>
      </pc:sldChg>
      <pc:sldChg chg="addSp delSp modSp new mod">
        <pc:chgData name="Ella Vetter" userId="c6918cf5-f6c0-43cc-8499-a1f635017de9" providerId="ADAL" clId="{08F57CDB-8DA3-4590-9460-F1211B13527E}" dt="2020-10-06T11:36:52.804" v="7404" actId="20577"/>
        <pc:sldMkLst>
          <pc:docMk/>
          <pc:sldMk cId="1237144645" sldId="761"/>
        </pc:sldMkLst>
        <pc:spChg chg="mod">
          <ac:chgData name="Ella Vetter" userId="c6918cf5-f6c0-43cc-8499-a1f635017de9" providerId="ADAL" clId="{08F57CDB-8DA3-4590-9460-F1211B13527E}" dt="2020-10-06T02:25:20.892" v="6914" actId="13926"/>
          <ac:spMkLst>
            <pc:docMk/>
            <pc:sldMk cId="1237144645" sldId="761"/>
            <ac:spMk id="2" creationId="{E46AF52B-B911-4428-9FD4-CF7CA576C9C4}"/>
          </ac:spMkLst>
        </pc:spChg>
        <pc:spChg chg="del">
          <ac:chgData name="Ella Vetter" userId="c6918cf5-f6c0-43cc-8499-a1f635017de9" providerId="ADAL" clId="{08F57CDB-8DA3-4590-9460-F1211B13527E}" dt="2020-10-06T02:18:48.842" v="6789" actId="478"/>
          <ac:spMkLst>
            <pc:docMk/>
            <pc:sldMk cId="1237144645" sldId="761"/>
            <ac:spMk id="3" creationId="{1C4D191F-A0D2-4A57-8923-D61E3F128984}"/>
          </ac:spMkLst>
        </pc:spChg>
        <pc:spChg chg="add mod">
          <ac:chgData name="Ella Vetter" userId="c6918cf5-f6c0-43cc-8499-a1f635017de9" providerId="ADAL" clId="{08F57CDB-8DA3-4590-9460-F1211B13527E}" dt="2020-10-06T11:36:52.804" v="7404" actId="20577"/>
          <ac:spMkLst>
            <pc:docMk/>
            <pc:sldMk cId="1237144645" sldId="761"/>
            <ac:spMk id="4" creationId="{D4CC7502-71FC-4134-B568-9581CE0F9344}"/>
          </ac:spMkLst>
        </pc:spChg>
        <pc:picChg chg="add mod modCrop">
          <ac:chgData name="Ella Vetter" userId="c6918cf5-f6c0-43cc-8499-a1f635017de9" providerId="ADAL" clId="{08F57CDB-8DA3-4590-9460-F1211B13527E}" dt="2020-10-06T02:25:16.780" v="6913" actId="1036"/>
          <ac:picMkLst>
            <pc:docMk/>
            <pc:sldMk cId="1237144645" sldId="761"/>
            <ac:picMk id="6" creationId="{D8595288-4B1F-4755-B547-C13FEA656A2C}"/>
          </ac:picMkLst>
        </pc:picChg>
      </pc:sldChg>
      <pc:sldChg chg="addSp delSp modSp new mod">
        <pc:chgData name="Ella Vetter" userId="c6918cf5-f6c0-43cc-8499-a1f635017de9" providerId="ADAL" clId="{08F57CDB-8DA3-4590-9460-F1211B13527E}" dt="2020-10-07T01:03:38.520" v="8536" actId="13926"/>
        <pc:sldMkLst>
          <pc:docMk/>
          <pc:sldMk cId="2620124364" sldId="762"/>
        </pc:sldMkLst>
        <pc:spChg chg="mod">
          <ac:chgData name="Ella Vetter" userId="c6918cf5-f6c0-43cc-8499-a1f635017de9" providerId="ADAL" clId="{08F57CDB-8DA3-4590-9460-F1211B13527E}" dt="2020-10-07T01:03:38.520" v="8536" actId="13926"/>
          <ac:spMkLst>
            <pc:docMk/>
            <pc:sldMk cId="2620124364" sldId="762"/>
            <ac:spMk id="2" creationId="{F7E3E8A9-C9A7-4E9B-8A7F-1D50F62C990E}"/>
          </ac:spMkLst>
        </pc:spChg>
        <pc:spChg chg="del">
          <ac:chgData name="Ella Vetter" userId="c6918cf5-f6c0-43cc-8499-a1f635017de9" providerId="ADAL" clId="{08F57CDB-8DA3-4590-9460-F1211B13527E}" dt="2020-10-06T02:34:11.209" v="6930" actId="478"/>
          <ac:spMkLst>
            <pc:docMk/>
            <pc:sldMk cId="2620124364" sldId="762"/>
            <ac:spMk id="3" creationId="{705B788F-152E-4AFA-8F69-5EB714CF9BB5}"/>
          </ac:spMkLst>
        </pc:spChg>
        <pc:spChg chg="add mod">
          <ac:chgData name="Ella Vetter" userId="c6918cf5-f6c0-43cc-8499-a1f635017de9" providerId="ADAL" clId="{08F57CDB-8DA3-4590-9460-F1211B13527E}" dt="2020-10-06T02:34:37.479" v="6957" actId="20577"/>
          <ac:spMkLst>
            <pc:docMk/>
            <pc:sldMk cId="2620124364" sldId="762"/>
            <ac:spMk id="6" creationId="{3C92255F-1CC6-4AF9-81BA-0ACD5356447F}"/>
          </ac:spMkLst>
        </pc:spChg>
        <pc:picChg chg="add del mod">
          <ac:chgData name="Ella Vetter" userId="c6918cf5-f6c0-43cc-8499-a1f635017de9" providerId="ADAL" clId="{08F57CDB-8DA3-4590-9460-F1211B13527E}" dt="2020-10-06T02:34:23.990" v="6933" actId="478"/>
          <ac:picMkLst>
            <pc:docMk/>
            <pc:sldMk cId="2620124364" sldId="762"/>
            <ac:picMk id="5" creationId="{6D3C6D6A-7FCB-4D8A-9156-AABE17780DAF}"/>
          </ac:picMkLst>
        </pc:picChg>
        <pc:picChg chg="add mod">
          <ac:chgData name="Ella Vetter" userId="c6918cf5-f6c0-43cc-8499-a1f635017de9" providerId="ADAL" clId="{08F57CDB-8DA3-4590-9460-F1211B13527E}" dt="2020-10-06T02:35:49.874" v="6978" actId="1035"/>
          <ac:picMkLst>
            <pc:docMk/>
            <pc:sldMk cId="2620124364" sldId="762"/>
            <ac:picMk id="8" creationId="{C9336125-0F0B-4D01-81F4-815ABD06139B}"/>
          </ac:picMkLst>
        </pc:picChg>
      </pc:sldChg>
      <pc:sldChg chg="addSp delSp modSp new mod">
        <pc:chgData name="Ella Vetter" userId="c6918cf5-f6c0-43cc-8499-a1f635017de9" providerId="ADAL" clId="{08F57CDB-8DA3-4590-9460-F1211B13527E}" dt="2020-10-07T01:03:44.839" v="8537"/>
        <pc:sldMkLst>
          <pc:docMk/>
          <pc:sldMk cId="1308643664" sldId="763"/>
        </pc:sldMkLst>
        <pc:spChg chg="mod">
          <ac:chgData name="Ella Vetter" userId="c6918cf5-f6c0-43cc-8499-a1f635017de9" providerId="ADAL" clId="{08F57CDB-8DA3-4590-9460-F1211B13527E}" dt="2020-10-07T01:03:44.839" v="8537"/>
          <ac:spMkLst>
            <pc:docMk/>
            <pc:sldMk cId="1308643664" sldId="763"/>
            <ac:spMk id="2" creationId="{E0B3032F-AD8A-4E1F-9C39-8BB559B2CC10}"/>
          </ac:spMkLst>
        </pc:spChg>
        <pc:spChg chg="del">
          <ac:chgData name="Ella Vetter" userId="c6918cf5-f6c0-43cc-8499-a1f635017de9" providerId="ADAL" clId="{08F57CDB-8DA3-4590-9460-F1211B13527E}" dt="2020-10-06T02:37:20.179" v="6979" actId="478"/>
          <ac:spMkLst>
            <pc:docMk/>
            <pc:sldMk cId="1308643664" sldId="763"/>
            <ac:spMk id="3" creationId="{B80C8DAA-1213-41F4-A7D5-AA122C1FC887}"/>
          </ac:spMkLst>
        </pc:spChg>
        <pc:spChg chg="add mod">
          <ac:chgData name="Ella Vetter" userId="c6918cf5-f6c0-43cc-8499-a1f635017de9" providerId="ADAL" clId="{08F57CDB-8DA3-4590-9460-F1211B13527E}" dt="2020-10-06T02:38:18.338" v="6994" actId="20577"/>
          <ac:spMkLst>
            <pc:docMk/>
            <pc:sldMk cId="1308643664" sldId="763"/>
            <ac:spMk id="9" creationId="{74026793-C92C-4E17-92E8-4D981927C113}"/>
          </ac:spMkLst>
        </pc:spChg>
        <pc:grpChg chg="add del mod">
          <ac:chgData name="Ella Vetter" userId="c6918cf5-f6c0-43cc-8499-a1f635017de9" providerId="ADAL" clId="{08F57CDB-8DA3-4590-9460-F1211B13527E}" dt="2020-10-07T00:17:03.568" v="8013" actId="478"/>
          <ac:grpSpMkLst>
            <pc:docMk/>
            <pc:sldMk cId="1308643664" sldId="763"/>
            <ac:grpSpMk id="8" creationId="{559E1384-6B8C-4300-8BE3-8DB2D2A2A99B}"/>
          </ac:grpSpMkLst>
        </pc:grpChg>
        <pc:grpChg chg="add mod">
          <ac:chgData name="Ella Vetter" userId="c6918cf5-f6c0-43cc-8499-a1f635017de9" providerId="ADAL" clId="{08F57CDB-8DA3-4590-9460-F1211B13527E}" dt="2020-10-07T00:17:35.793" v="8030" actId="14100"/>
          <ac:grpSpMkLst>
            <pc:docMk/>
            <pc:sldMk cId="1308643664" sldId="763"/>
            <ac:grpSpMk id="11" creationId="{A8D0E884-5C2F-475A-993E-50414F29F2F6}"/>
          </ac:grpSpMkLst>
        </pc:grpChg>
        <pc:picChg chg="add mod modCrop">
          <ac:chgData name="Ella Vetter" userId="c6918cf5-f6c0-43cc-8499-a1f635017de9" providerId="ADAL" clId="{08F57CDB-8DA3-4590-9460-F1211B13527E}" dt="2020-10-07T00:17:27.044" v="8027" actId="164"/>
          <ac:picMkLst>
            <pc:docMk/>
            <pc:sldMk cId="1308643664" sldId="763"/>
            <ac:picMk id="4" creationId="{634916C7-3A7A-4EE0-A008-63EAE774050F}"/>
          </ac:picMkLst>
        </pc:picChg>
        <pc:picChg chg="add mod modCrop">
          <ac:chgData name="Ella Vetter" userId="c6918cf5-f6c0-43cc-8499-a1f635017de9" providerId="ADAL" clId="{08F57CDB-8DA3-4590-9460-F1211B13527E}" dt="2020-10-06T02:37:30.825" v="6986" actId="164"/>
          <ac:picMkLst>
            <pc:docMk/>
            <pc:sldMk cId="1308643664" sldId="763"/>
            <ac:picMk id="5" creationId="{9A9CAE99-9201-4B7A-BAFD-7348AFBE9487}"/>
          </ac:picMkLst>
        </pc:picChg>
        <pc:picChg chg="add mod modCrop">
          <ac:chgData name="Ella Vetter" userId="c6918cf5-f6c0-43cc-8499-a1f635017de9" providerId="ADAL" clId="{08F57CDB-8DA3-4590-9460-F1211B13527E}" dt="2020-10-07T00:17:27.044" v="8027" actId="164"/>
          <ac:picMkLst>
            <pc:docMk/>
            <pc:sldMk cId="1308643664" sldId="763"/>
            <ac:picMk id="6" creationId="{73A30131-1DF7-4414-B8E3-81FFBAEF1F22}"/>
          </ac:picMkLst>
        </pc:picChg>
        <pc:picChg chg="add mod modCrop">
          <ac:chgData name="Ella Vetter" userId="c6918cf5-f6c0-43cc-8499-a1f635017de9" providerId="ADAL" clId="{08F57CDB-8DA3-4590-9460-F1211B13527E}" dt="2020-10-06T02:37:30.825" v="6986" actId="164"/>
          <ac:picMkLst>
            <pc:docMk/>
            <pc:sldMk cId="1308643664" sldId="763"/>
            <ac:picMk id="7" creationId="{113A05A5-D219-489C-94AF-A5B267C0AFB5}"/>
          </ac:picMkLst>
        </pc:picChg>
      </pc:sldChg>
      <pc:sldChg chg="addSp delSp modSp add mod">
        <pc:chgData name="Ella Vetter" userId="c6918cf5-f6c0-43cc-8499-a1f635017de9" providerId="ADAL" clId="{08F57CDB-8DA3-4590-9460-F1211B13527E}" dt="2020-10-07T01:03:57.851" v="8542"/>
        <pc:sldMkLst>
          <pc:docMk/>
          <pc:sldMk cId="3846912395" sldId="764"/>
        </pc:sldMkLst>
        <pc:spChg chg="mod">
          <ac:chgData name="Ella Vetter" userId="c6918cf5-f6c0-43cc-8499-a1f635017de9" providerId="ADAL" clId="{08F57CDB-8DA3-4590-9460-F1211B13527E}" dt="2020-10-07T01:03:57.851" v="8542"/>
          <ac:spMkLst>
            <pc:docMk/>
            <pc:sldMk cId="3846912395" sldId="764"/>
            <ac:spMk id="2" creationId="{E0B3032F-AD8A-4E1F-9C39-8BB559B2CC10}"/>
          </ac:spMkLst>
        </pc:spChg>
        <pc:spChg chg="del">
          <ac:chgData name="Ella Vetter" userId="c6918cf5-f6c0-43cc-8499-a1f635017de9" providerId="ADAL" clId="{08F57CDB-8DA3-4590-9460-F1211B13527E}" dt="2020-10-06T02:44:36.656" v="7055" actId="478"/>
          <ac:spMkLst>
            <pc:docMk/>
            <pc:sldMk cId="3846912395" sldId="764"/>
            <ac:spMk id="3" creationId="{B80C8DAA-1213-41F4-A7D5-AA122C1FC887}"/>
          </ac:spMkLst>
        </pc:spChg>
        <pc:spChg chg="add mod">
          <ac:chgData name="Ella Vetter" userId="c6918cf5-f6c0-43cc-8499-a1f635017de9" providerId="ADAL" clId="{08F57CDB-8DA3-4590-9460-F1211B13527E}" dt="2020-10-07T00:15:09.929" v="8011" actId="14100"/>
          <ac:spMkLst>
            <pc:docMk/>
            <pc:sldMk cId="3846912395" sldId="764"/>
            <ac:spMk id="6" creationId="{064151C2-E63D-4738-83A3-631AEBB4AAA8}"/>
          </ac:spMkLst>
        </pc:spChg>
        <pc:spChg chg="add del">
          <ac:chgData name="Ella Vetter" userId="c6918cf5-f6c0-43cc-8499-a1f635017de9" providerId="ADAL" clId="{08F57CDB-8DA3-4590-9460-F1211B13527E}" dt="2020-10-07T01:03:55.716" v="8541" actId="22"/>
          <ac:spMkLst>
            <pc:docMk/>
            <pc:sldMk cId="3846912395" sldId="764"/>
            <ac:spMk id="7" creationId="{CA217834-12CF-4E59-A89A-D5B9BBE19A44}"/>
          </ac:spMkLst>
        </pc:spChg>
        <pc:graphicFrameChg chg="add mod modGraphic">
          <ac:chgData name="Ella Vetter" userId="c6918cf5-f6c0-43cc-8499-a1f635017de9" providerId="ADAL" clId="{08F57CDB-8DA3-4590-9460-F1211B13527E}" dt="2020-10-07T00:15:11.867" v="8012" actId="14100"/>
          <ac:graphicFrameMkLst>
            <pc:docMk/>
            <pc:sldMk cId="3846912395" sldId="764"/>
            <ac:graphicFrameMk id="5" creationId="{660A4687-FEF8-4488-B7E1-27FB5C779D1B}"/>
          </ac:graphicFrameMkLst>
        </pc:graphicFrameChg>
      </pc:sldChg>
      <pc:sldChg chg="addSp delSp modSp add mod modNotesTx">
        <pc:chgData name="Ella Vetter" userId="c6918cf5-f6c0-43cc-8499-a1f635017de9" providerId="ADAL" clId="{08F57CDB-8DA3-4590-9460-F1211B13527E}" dt="2020-10-07T01:04:03.142" v="8544"/>
        <pc:sldMkLst>
          <pc:docMk/>
          <pc:sldMk cId="3572176800" sldId="765"/>
        </pc:sldMkLst>
        <pc:spChg chg="mod">
          <ac:chgData name="Ella Vetter" userId="c6918cf5-f6c0-43cc-8499-a1f635017de9" providerId="ADAL" clId="{08F57CDB-8DA3-4590-9460-F1211B13527E}" dt="2020-10-07T01:04:03.142" v="8544"/>
          <ac:spMkLst>
            <pc:docMk/>
            <pc:sldMk cId="3572176800" sldId="765"/>
            <ac:spMk id="2" creationId="{E0B3032F-AD8A-4E1F-9C39-8BB559B2CC10}"/>
          </ac:spMkLst>
        </pc:spChg>
        <pc:spChg chg="del">
          <ac:chgData name="Ella Vetter" userId="c6918cf5-f6c0-43cc-8499-a1f635017de9" providerId="ADAL" clId="{08F57CDB-8DA3-4590-9460-F1211B13527E}" dt="2020-10-06T02:49:29.609" v="7113" actId="478"/>
          <ac:spMkLst>
            <pc:docMk/>
            <pc:sldMk cId="3572176800" sldId="765"/>
            <ac:spMk id="3" creationId="{B80C8DAA-1213-41F4-A7D5-AA122C1FC887}"/>
          </ac:spMkLst>
        </pc:spChg>
        <pc:spChg chg="add del mod">
          <ac:chgData name="Ella Vetter" userId="c6918cf5-f6c0-43cc-8499-a1f635017de9" providerId="ADAL" clId="{08F57CDB-8DA3-4590-9460-F1211B13527E}" dt="2020-10-06T02:49:28.005" v="7112"/>
          <ac:spMkLst>
            <pc:docMk/>
            <pc:sldMk cId="3572176800" sldId="765"/>
            <ac:spMk id="4" creationId="{C966F03F-E98E-4C69-A300-ADB4A81B00CB}"/>
          </ac:spMkLst>
        </pc:spChg>
        <pc:spChg chg="add mod">
          <ac:chgData name="Ella Vetter" userId="c6918cf5-f6c0-43cc-8499-a1f635017de9" providerId="ADAL" clId="{08F57CDB-8DA3-4590-9460-F1211B13527E}" dt="2020-10-07T01:01:35.869" v="8488" actId="1036"/>
          <ac:spMkLst>
            <pc:docMk/>
            <pc:sldMk cId="3572176800" sldId="765"/>
            <ac:spMk id="5" creationId="{73695B27-0F94-465C-9716-C3A8B6A99522}"/>
          </ac:spMkLst>
        </pc:spChg>
        <pc:spChg chg="add mod">
          <ac:chgData name="Ella Vetter" userId="c6918cf5-f6c0-43cc-8499-a1f635017de9" providerId="ADAL" clId="{08F57CDB-8DA3-4590-9460-F1211B13527E}" dt="2020-10-07T01:01:35.869" v="8488" actId="1036"/>
          <ac:spMkLst>
            <pc:docMk/>
            <pc:sldMk cId="3572176800" sldId="765"/>
            <ac:spMk id="13" creationId="{FF6290C4-8C49-4635-AFB8-A697CB6CA057}"/>
          </ac:spMkLst>
        </pc:spChg>
        <pc:spChg chg="add mod">
          <ac:chgData name="Ella Vetter" userId="c6918cf5-f6c0-43cc-8499-a1f635017de9" providerId="ADAL" clId="{08F57CDB-8DA3-4590-9460-F1211B13527E}" dt="2020-10-07T01:01:35.869" v="8488" actId="1036"/>
          <ac:spMkLst>
            <pc:docMk/>
            <pc:sldMk cId="3572176800" sldId="765"/>
            <ac:spMk id="15" creationId="{0CEDD41E-3B78-40CC-8AFB-F5BBB2300C64}"/>
          </ac:spMkLst>
        </pc:spChg>
        <pc:picChg chg="add mod">
          <ac:chgData name="Ella Vetter" userId="c6918cf5-f6c0-43cc-8499-a1f635017de9" providerId="ADAL" clId="{08F57CDB-8DA3-4590-9460-F1211B13527E}" dt="2020-10-07T01:01:35.869" v="8488" actId="1036"/>
          <ac:picMkLst>
            <pc:docMk/>
            <pc:sldMk cId="3572176800" sldId="765"/>
            <ac:picMk id="7" creationId="{95BF2665-F530-4C69-80BD-7643A3E4F64C}"/>
          </ac:picMkLst>
        </pc:picChg>
        <pc:cxnChg chg="add mod">
          <ac:chgData name="Ella Vetter" userId="c6918cf5-f6c0-43cc-8499-a1f635017de9" providerId="ADAL" clId="{08F57CDB-8DA3-4590-9460-F1211B13527E}" dt="2020-10-07T01:01:35.869" v="8488" actId="1036"/>
          <ac:cxnSpMkLst>
            <pc:docMk/>
            <pc:sldMk cId="3572176800" sldId="765"/>
            <ac:cxnSpMk id="8" creationId="{17F0CF3A-8745-4384-A9E6-C2183428AD14}"/>
          </ac:cxnSpMkLst>
        </pc:cxnChg>
        <pc:cxnChg chg="add mod">
          <ac:chgData name="Ella Vetter" userId="c6918cf5-f6c0-43cc-8499-a1f635017de9" providerId="ADAL" clId="{08F57CDB-8DA3-4590-9460-F1211B13527E}" dt="2020-10-07T01:01:35.869" v="8488" actId="1036"/>
          <ac:cxnSpMkLst>
            <pc:docMk/>
            <pc:sldMk cId="3572176800" sldId="765"/>
            <ac:cxnSpMk id="16" creationId="{982BA0BE-EB65-40E3-8DBE-64ED07EBD62D}"/>
          </ac:cxnSpMkLst>
        </pc:cxnChg>
      </pc:sldChg>
      <pc:sldChg chg="addSp delSp modSp add mod modNotesTx">
        <pc:chgData name="Ella Vetter" userId="c6918cf5-f6c0-43cc-8499-a1f635017de9" providerId="ADAL" clId="{08F57CDB-8DA3-4590-9460-F1211B13527E}" dt="2020-10-07T01:04:06.369" v="8545"/>
        <pc:sldMkLst>
          <pc:docMk/>
          <pc:sldMk cId="2385888708" sldId="766"/>
        </pc:sldMkLst>
        <pc:spChg chg="mod">
          <ac:chgData name="Ella Vetter" userId="c6918cf5-f6c0-43cc-8499-a1f635017de9" providerId="ADAL" clId="{08F57CDB-8DA3-4590-9460-F1211B13527E}" dt="2020-10-07T01:04:06.369" v="8545"/>
          <ac:spMkLst>
            <pc:docMk/>
            <pc:sldMk cId="2385888708" sldId="766"/>
            <ac:spMk id="2" creationId="{E0B3032F-AD8A-4E1F-9C39-8BB559B2CC10}"/>
          </ac:spMkLst>
        </pc:spChg>
        <pc:spChg chg="del">
          <ac:chgData name="Ella Vetter" userId="c6918cf5-f6c0-43cc-8499-a1f635017de9" providerId="ADAL" clId="{08F57CDB-8DA3-4590-9460-F1211B13527E}" dt="2020-10-06T03:04:29.417" v="7247" actId="478"/>
          <ac:spMkLst>
            <pc:docMk/>
            <pc:sldMk cId="2385888708" sldId="766"/>
            <ac:spMk id="3" creationId="{B80C8DAA-1213-41F4-A7D5-AA122C1FC887}"/>
          </ac:spMkLst>
        </pc:spChg>
        <pc:spChg chg="add del mod">
          <ac:chgData name="Ella Vetter" userId="c6918cf5-f6c0-43cc-8499-a1f635017de9" providerId="ADAL" clId="{08F57CDB-8DA3-4590-9460-F1211B13527E}" dt="2020-10-06T03:04:28.477" v="7246"/>
          <ac:spMkLst>
            <pc:docMk/>
            <pc:sldMk cId="2385888708" sldId="766"/>
            <ac:spMk id="4" creationId="{000F5C6E-B9DC-4AAC-A5BD-F58C1F20D4F1}"/>
          </ac:spMkLst>
        </pc:spChg>
        <pc:spChg chg="add mod">
          <ac:chgData name="Ella Vetter" userId="c6918cf5-f6c0-43cc-8499-a1f635017de9" providerId="ADAL" clId="{08F57CDB-8DA3-4590-9460-F1211B13527E}" dt="2020-10-06T03:10:02.378" v="7356" actId="14100"/>
          <ac:spMkLst>
            <pc:docMk/>
            <pc:sldMk cId="2385888708" sldId="766"/>
            <ac:spMk id="5" creationId="{EFCC1334-91AB-4599-AB70-87A63DEEBC43}"/>
          </ac:spMkLst>
        </pc:spChg>
        <pc:spChg chg="add mod">
          <ac:chgData name="Ella Vetter" userId="c6918cf5-f6c0-43cc-8499-a1f635017de9" providerId="ADAL" clId="{08F57CDB-8DA3-4590-9460-F1211B13527E}" dt="2020-10-07T00:22:52.146" v="8192" actId="14100"/>
          <ac:spMkLst>
            <pc:docMk/>
            <pc:sldMk cId="2385888708" sldId="766"/>
            <ac:spMk id="7" creationId="{69F7972B-FDDE-4155-940E-12D84DD86D44}"/>
          </ac:spMkLst>
        </pc:spChg>
        <pc:spChg chg="add mod">
          <ac:chgData name="Ella Vetter" userId="c6918cf5-f6c0-43cc-8499-a1f635017de9" providerId="ADAL" clId="{08F57CDB-8DA3-4590-9460-F1211B13527E}" dt="2020-10-07T00:22:45.310" v="8190" actId="1036"/>
          <ac:spMkLst>
            <pc:docMk/>
            <pc:sldMk cId="2385888708" sldId="766"/>
            <ac:spMk id="9" creationId="{0B1023AE-39A6-4092-9CA9-CA8FD551AA61}"/>
          </ac:spMkLst>
        </pc:spChg>
        <pc:spChg chg="add mod">
          <ac:chgData name="Ella Vetter" userId="c6918cf5-f6c0-43cc-8499-a1f635017de9" providerId="ADAL" clId="{08F57CDB-8DA3-4590-9460-F1211B13527E}" dt="2020-10-07T00:22:54.847" v="8193" actId="14100"/>
          <ac:spMkLst>
            <pc:docMk/>
            <pc:sldMk cId="2385888708" sldId="766"/>
            <ac:spMk id="11" creationId="{1E88CCA1-254D-4D25-B224-E6E0ABCC0A20}"/>
          </ac:spMkLst>
        </pc:spChg>
        <pc:picChg chg="add mod">
          <ac:chgData name="Ella Vetter" userId="c6918cf5-f6c0-43cc-8499-a1f635017de9" providerId="ADAL" clId="{08F57CDB-8DA3-4590-9460-F1211B13527E}" dt="2020-10-07T00:18:45.979" v="8034" actId="1076"/>
          <ac:picMkLst>
            <pc:docMk/>
            <pc:sldMk cId="2385888708" sldId="766"/>
            <ac:picMk id="4" creationId="{D5CE87DE-9056-46B1-BD53-99D65B958F08}"/>
          </ac:picMkLst>
        </pc:picChg>
        <pc:cxnChg chg="add mod">
          <ac:chgData name="Ella Vetter" userId="c6918cf5-f6c0-43cc-8499-a1f635017de9" providerId="ADAL" clId="{08F57CDB-8DA3-4590-9460-F1211B13527E}" dt="2020-10-07T00:21:30.996" v="8157" actId="14100"/>
          <ac:cxnSpMkLst>
            <pc:docMk/>
            <pc:sldMk cId="2385888708" sldId="766"/>
            <ac:cxnSpMk id="12" creationId="{2D6178B4-F4CB-454C-8F23-3B0931ECA88D}"/>
          </ac:cxnSpMkLst>
        </pc:cxnChg>
        <pc:cxnChg chg="add mod">
          <ac:chgData name="Ella Vetter" userId="c6918cf5-f6c0-43cc-8499-a1f635017de9" providerId="ADAL" clId="{08F57CDB-8DA3-4590-9460-F1211B13527E}" dt="2020-10-07T00:22:37.353" v="8187" actId="1036"/>
          <ac:cxnSpMkLst>
            <pc:docMk/>
            <pc:sldMk cId="2385888708" sldId="766"/>
            <ac:cxnSpMk id="14" creationId="{C81F23EF-F6EA-44D7-A21E-F1051C691815}"/>
          </ac:cxnSpMkLst>
        </pc:cxnChg>
        <pc:cxnChg chg="add mod">
          <ac:chgData name="Ella Vetter" userId="c6918cf5-f6c0-43cc-8499-a1f635017de9" providerId="ADAL" clId="{08F57CDB-8DA3-4590-9460-F1211B13527E}" dt="2020-10-07T00:22:27.084" v="8184" actId="14100"/>
          <ac:cxnSpMkLst>
            <pc:docMk/>
            <pc:sldMk cId="2385888708" sldId="766"/>
            <ac:cxnSpMk id="16" creationId="{D6AFC420-C67F-4440-83D0-7AC97EE5838B}"/>
          </ac:cxnSpMkLst>
        </pc:cxnChg>
        <pc:cxnChg chg="add mod">
          <ac:chgData name="Ella Vetter" userId="c6918cf5-f6c0-43cc-8499-a1f635017de9" providerId="ADAL" clId="{08F57CDB-8DA3-4590-9460-F1211B13527E}" dt="2020-10-07T00:22:30.474" v="8185" actId="208"/>
          <ac:cxnSpMkLst>
            <pc:docMk/>
            <pc:sldMk cId="2385888708" sldId="766"/>
            <ac:cxnSpMk id="18" creationId="{7C91AFE1-6849-42ED-BD2A-6730D47B4813}"/>
          </ac:cxnSpMkLst>
        </pc:cxnChg>
      </pc:sldChg>
      <pc:sldChg chg="addSp delSp modSp add mod">
        <pc:chgData name="Ella Vetter" userId="c6918cf5-f6c0-43cc-8499-a1f635017de9" providerId="ADAL" clId="{08F57CDB-8DA3-4590-9460-F1211B13527E}" dt="2020-10-09T17:14:22.613" v="9422" actId="20577"/>
        <pc:sldMkLst>
          <pc:docMk/>
          <pc:sldMk cId="1112559693" sldId="767"/>
        </pc:sldMkLst>
        <pc:spChg chg="mod">
          <ac:chgData name="Ella Vetter" userId="c6918cf5-f6c0-43cc-8499-a1f635017de9" providerId="ADAL" clId="{08F57CDB-8DA3-4590-9460-F1211B13527E}" dt="2020-10-07T01:03:47.372" v="8538"/>
          <ac:spMkLst>
            <pc:docMk/>
            <pc:sldMk cId="1112559693" sldId="767"/>
            <ac:spMk id="2" creationId="{BB1C3331-585E-4EF2-B637-AE231AF0736A}"/>
          </ac:spMkLst>
        </pc:spChg>
        <pc:spChg chg="mod">
          <ac:chgData name="Ella Vetter" userId="c6918cf5-f6c0-43cc-8499-a1f635017de9" providerId="ADAL" clId="{08F57CDB-8DA3-4590-9460-F1211B13527E}" dt="2020-10-09T17:14:22.613" v="9422" actId="20577"/>
          <ac:spMkLst>
            <pc:docMk/>
            <pc:sldMk cId="1112559693" sldId="767"/>
            <ac:spMk id="9" creationId="{D13DA46D-CD64-490C-80E5-4DDD30392637}"/>
          </ac:spMkLst>
        </pc:spChg>
        <pc:picChg chg="del">
          <ac:chgData name="Ella Vetter" userId="c6918cf5-f6c0-43cc-8499-a1f635017de9" providerId="ADAL" clId="{08F57CDB-8DA3-4590-9460-F1211B13527E}" dt="2020-10-06T02:43:56.662" v="7053" actId="478"/>
          <ac:picMkLst>
            <pc:docMk/>
            <pc:sldMk cId="1112559693" sldId="767"/>
            <ac:picMk id="4" creationId="{63F80E38-6ECB-4886-B717-3E483C8742A8}"/>
          </ac:picMkLst>
        </pc:picChg>
        <pc:picChg chg="add mod modCrop">
          <ac:chgData name="Ella Vetter" userId="c6918cf5-f6c0-43cc-8499-a1f635017de9" providerId="ADAL" clId="{08F57CDB-8DA3-4590-9460-F1211B13527E}" dt="2020-10-06T03:09:42.743" v="7355" actId="1036"/>
          <ac:picMkLst>
            <pc:docMk/>
            <pc:sldMk cId="1112559693" sldId="767"/>
            <ac:picMk id="5" creationId="{0819CC7C-FB30-4C7D-B6DD-4ECB937C42F7}"/>
          </ac:picMkLst>
        </pc:picChg>
        <pc:picChg chg="del">
          <ac:chgData name="Ella Vetter" userId="c6918cf5-f6c0-43cc-8499-a1f635017de9" providerId="ADAL" clId="{08F57CDB-8DA3-4590-9460-F1211B13527E}" dt="2020-10-06T02:43:56.662" v="7053" actId="478"/>
          <ac:picMkLst>
            <pc:docMk/>
            <pc:sldMk cId="1112559693" sldId="767"/>
            <ac:picMk id="6" creationId="{FF79B2AF-5F6F-4AE2-B421-98DB8D4083BE}"/>
          </ac:picMkLst>
        </pc:picChg>
        <pc:picChg chg="del">
          <ac:chgData name="Ella Vetter" userId="c6918cf5-f6c0-43cc-8499-a1f635017de9" providerId="ADAL" clId="{08F57CDB-8DA3-4590-9460-F1211B13527E}" dt="2020-10-06T02:43:56.662" v="7053" actId="478"/>
          <ac:picMkLst>
            <pc:docMk/>
            <pc:sldMk cId="1112559693" sldId="767"/>
            <ac:picMk id="8" creationId="{8F7A29DA-77A8-4E31-BE5E-8AD0490B1039}"/>
          </ac:picMkLst>
        </pc:picChg>
        <pc:picChg chg="add mod">
          <ac:chgData name="Ella Vetter" userId="c6918cf5-f6c0-43cc-8499-a1f635017de9" providerId="ADAL" clId="{08F57CDB-8DA3-4590-9460-F1211B13527E}" dt="2020-10-06T03:09:42.743" v="7355" actId="1036"/>
          <ac:picMkLst>
            <pc:docMk/>
            <pc:sldMk cId="1112559693" sldId="767"/>
            <ac:picMk id="10" creationId="{0A302796-0106-4867-8A8B-40039B3D0318}"/>
          </ac:picMkLst>
        </pc:picChg>
        <pc:picChg chg="add mod modCrop">
          <ac:chgData name="Ella Vetter" userId="c6918cf5-f6c0-43cc-8499-a1f635017de9" providerId="ADAL" clId="{08F57CDB-8DA3-4590-9460-F1211B13527E}" dt="2020-10-06T03:09:42.743" v="7355" actId="1036"/>
          <ac:picMkLst>
            <pc:docMk/>
            <pc:sldMk cId="1112559693" sldId="767"/>
            <ac:picMk id="12" creationId="{84AB249C-BCA4-45B5-9EFD-3B28ECA16BA4}"/>
          </ac:picMkLst>
        </pc:picChg>
      </pc:sldChg>
      <pc:sldChg chg="addSp delSp modSp add mod">
        <pc:chgData name="Ella Vetter" userId="c6918cf5-f6c0-43cc-8499-a1f635017de9" providerId="ADAL" clId="{08F57CDB-8DA3-4590-9460-F1211B13527E}" dt="2020-10-07T01:03:50.731" v="8539"/>
        <pc:sldMkLst>
          <pc:docMk/>
          <pc:sldMk cId="3678281176" sldId="768"/>
        </pc:sldMkLst>
        <pc:spChg chg="mod">
          <ac:chgData name="Ella Vetter" userId="c6918cf5-f6c0-43cc-8499-a1f635017de9" providerId="ADAL" clId="{08F57CDB-8DA3-4590-9460-F1211B13527E}" dt="2020-10-07T01:03:50.731" v="8539"/>
          <ac:spMkLst>
            <pc:docMk/>
            <pc:sldMk cId="3678281176" sldId="768"/>
            <ac:spMk id="2" creationId="{A0156B7B-178A-4850-ABFC-AB2E3C52C83C}"/>
          </ac:spMkLst>
        </pc:spChg>
        <pc:spChg chg="mod">
          <ac:chgData name="Ella Vetter" userId="c6918cf5-f6c0-43cc-8499-a1f635017de9" providerId="ADAL" clId="{08F57CDB-8DA3-4590-9460-F1211B13527E}" dt="2020-10-06T03:05:59.518" v="7278" actId="207"/>
          <ac:spMkLst>
            <pc:docMk/>
            <pc:sldMk cId="3678281176" sldId="768"/>
            <ac:spMk id="4" creationId="{E67F6EB8-7EFF-4FFA-B2F7-88264B3094B6}"/>
          </ac:spMkLst>
        </pc:spChg>
        <pc:picChg chg="add mod">
          <ac:chgData name="Ella Vetter" userId="c6918cf5-f6c0-43cc-8499-a1f635017de9" providerId="ADAL" clId="{08F57CDB-8DA3-4590-9460-F1211B13527E}" dt="2020-10-06T02:43:15.149" v="7018" actId="1076"/>
          <ac:picMkLst>
            <pc:docMk/>
            <pc:sldMk cId="3678281176" sldId="768"/>
            <ac:picMk id="5" creationId="{0CCD9694-8A20-4258-A0F2-E2CBF0B45E82}"/>
          </ac:picMkLst>
        </pc:picChg>
        <pc:picChg chg="del">
          <ac:chgData name="Ella Vetter" userId="c6918cf5-f6c0-43cc-8499-a1f635017de9" providerId="ADAL" clId="{08F57CDB-8DA3-4590-9460-F1211B13527E}" dt="2020-10-06T02:40:37.462" v="7016" actId="478"/>
          <ac:picMkLst>
            <pc:docMk/>
            <pc:sldMk cId="3678281176" sldId="768"/>
            <ac:picMk id="6" creationId="{4EB7E265-68FC-4475-8CE1-158861375819}"/>
          </ac:picMkLst>
        </pc:picChg>
      </pc:sldChg>
      <pc:sldChg chg="addSp delSp modSp add mod">
        <pc:chgData name="Ella Vetter" userId="c6918cf5-f6c0-43cc-8499-a1f635017de9" providerId="ADAL" clId="{08F57CDB-8DA3-4590-9460-F1211B13527E}" dt="2020-10-09T17:14:49.473" v="9428" actId="1035"/>
        <pc:sldMkLst>
          <pc:docMk/>
          <pc:sldMk cId="2219643322" sldId="769"/>
        </pc:sldMkLst>
        <pc:spChg chg="mod">
          <ac:chgData name="Ella Vetter" userId="c6918cf5-f6c0-43cc-8499-a1f635017de9" providerId="ADAL" clId="{08F57CDB-8DA3-4590-9460-F1211B13527E}" dt="2020-10-07T01:04:09.175" v="8546"/>
          <ac:spMkLst>
            <pc:docMk/>
            <pc:sldMk cId="2219643322" sldId="769"/>
            <ac:spMk id="2" creationId="{E0B3032F-AD8A-4E1F-9C39-8BB559B2CC10}"/>
          </ac:spMkLst>
        </pc:spChg>
        <pc:spChg chg="del">
          <ac:chgData name="Ella Vetter" userId="c6918cf5-f6c0-43cc-8499-a1f635017de9" providerId="ADAL" clId="{08F57CDB-8DA3-4590-9460-F1211B13527E}" dt="2020-10-06T11:36:08.200" v="7357" actId="478"/>
          <ac:spMkLst>
            <pc:docMk/>
            <pc:sldMk cId="2219643322" sldId="769"/>
            <ac:spMk id="3" creationId="{B80C8DAA-1213-41F4-A7D5-AA122C1FC887}"/>
          </ac:spMkLst>
        </pc:spChg>
        <pc:spChg chg="add mod">
          <ac:chgData name="Ella Vetter" userId="c6918cf5-f6c0-43cc-8499-a1f635017de9" providerId="ADAL" clId="{08F57CDB-8DA3-4590-9460-F1211B13527E}" dt="2020-10-06T11:37:01.873" v="7437" actId="20577"/>
          <ac:spMkLst>
            <pc:docMk/>
            <pc:sldMk cId="2219643322" sldId="769"/>
            <ac:spMk id="4" creationId="{E513A9D9-48BF-4AAE-8241-C6BD621BE490}"/>
          </ac:spMkLst>
        </pc:spChg>
        <pc:picChg chg="add mod modCrop">
          <ac:chgData name="Ella Vetter" userId="c6918cf5-f6c0-43cc-8499-a1f635017de9" providerId="ADAL" clId="{08F57CDB-8DA3-4590-9460-F1211B13527E}" dt="2020-10-09T17:14:49.473" v="9428" actId="1035"/>
          <ac:picMkLst>
            <pc:docMk/>
            <pc:sldMk cId="2219643322" sldId="769"/>
            <ac:picMk id="6" creationId="{51A8A057-1701-418C-8C91-F5411ADC25DA}"/>
          </ac:picMkLst>
        </pc:picChg>
      </pc:sldChg>
      <pc:sldChg chg="addSp delSp modSp add mod">
        <pc:chgData name="Ella Vetter" userId="c6918cf5-f6c0-43cc-8499-a1f635017de9" providerId="ADAL" clId="{08F57CDB-8DA3-4590-9460-F1211B13527E}" dt="2020-10-07T01:04:12.178" v="8547"/>
        <pc:sldMkLst>
          <pc:docMk/>
          <pc:sldMk cId="1940613998" sldId="770"/>
        </pc:sldMkLst>
        <pc:spChg chg="mod">
          <ac:chgData name="Ella Vetter" userId="c6918cf5-f6c0-43cc-8499-a1f635017de9" providerId="ADAL" clId="{08F57CDB-8DA3-4590-9460-F1211B13527E}" dt="2020-10-07T01:04:12.178" v="8547"/>
          <ac:spMkLst>
            <pc:docMk/>
            <pc:sldMk cId="1940613998" sldId="770"/>
            <ac:spMk id="2" creationId="{E0B3032F-AD8A-4E1F-9C39-8BB559B2CC10}"/>
          </ac:spMkLst>
        </pc:spChg>
        <pc:spChg chg="del">
          <ac:chgData name="Ella Vetter" userId="c6918cf5-f6c0-43cc-8499-a1f635017de9" providerId="ADAL" clId="{08F57CDB-8DA3-4590-9460-F1211B13527E}" dt="2020-10-06T11:37:52.430" v="7444" actId="478"/>
          <ac:spMkLst>
            <pc:docMk/>
            <pc:sldMk cId="1940613998" sldId="770"/>
            <ac:spMk id="3" creationId="{B80C8DAA-1213-41F4-A7D5-AA122C1FC887}"/>
          </ac:spMkLst>
        </pc:spChg>
        <pc:spChg chg="add mod">
          <ac:chgData name="Ella Vetter" userId="c6918cf5-f6c0-43cc-8499-a1f635017de9" providerId="ADAL" clId="{08F57CDB-8DA3-4590-9460-F1211B13527E}" dt="2020-10-06T11:38:30.203" v="7457" actId="20577"/>
          <ac:spMkLst>
            <pc:docMk/>
            <pc:sldMk cId="1940613998" sldId="770"/>
            <ac:spMk id="4" creationId="{22449FAD-B84D-4956-B432-D6972FA8F059}"/>
          </ac:spMkLst>
        </pc:spChg>
        <pc:picChg chg="add mod">
          <ac:chgData name="Ella Vetter" userId="c6918cf5-f6c0-43cc-8499-a1f635017de9" providerId="ADAL" clId="{08F57CDB-8DA3-4590-9460-F1211B13527E}" dt="2020-10-06T11:39:50.111" v="7461" actId="1076"/>
          <ac:picMkLst>
            <pc:docMk/>
            <pc:sldMk cId="1940613998" sldId="770"/>
            <ac:picMk id="6" creationId="{789683E4-3417-43A6-B734-57E607F4DADA}"/>
          </ac:picMkLst>
        </pc:picChg>
      </pc:sldChg>
      <pc:sldChg chg="add del">
        <pc:chgData name="Ella Vetter" userId="c6918cf5-f6c0-43cc-8499-a1f635017de9" providerId="ADAL" clId="{08F57CDB-8DA3-4590-9460-F1211B13527E}" dt="2020-10-06T03:06:57.611" v="7299" actId="47"/>
        <pc:sldMkLst>
          <pc:docMk/>
          <pc:sldMk cId="1693220221" sldId="771"/>
        </pc:sldMkLst>
      </pc:sldChg>
      <pc:sldChg chg="addSp delSp modSp add mod">
        <pc:chgData name="Ella Vetter" userId="c6918cf5-f6c0-43cc-8499-a1f635017de9" providerId="ADAL" clId="{08F57CDB-8DA3-4590-9460-F1211B13527E}" dt="2020-10-09T17:15:17.368" v="9429" actId="20577"/>
        <pc:sldMkLst>
          <pc:docMk/>
          <pc:sldMk cId="3364816582" sldId="771"/>
        </pc:sldMkLst>
        <pc:spChg chg="mod">
          <ac:chgData name="Ella Vetter" userId="c6918cf5-f6c0-43cc-8499-a1f635017de9" providerId="ADAL" clId="{08F57CDB-8DA3-4590-9460-F1211B13527E}" dt="2020-10-07T01:04:15.541" v="8548"/>
          <ac:spMkLst>
            <pc:docMk/>
            <pc:sldMk cId="3364816582" sldId="771"/>
            <ac:spMk id="2" creationId="{E0B3032F-AD8A-4E1F-9C39-8BB559B2CC10}"/>
          </ac:spMkLst>
        </pc:spChg>
        <pc:spChg chg="add mod">
          <ac:chgData name="Ella Vetter" userId="c6918cf5-f6c0-43cc-8499-a1f635017de9" providerId="ADAL" clId="{08F57CDB-8DA3-4590-9460-F1211B13527E}" dt="2020-10-09T17:15:17.368" v="9429" actId="20577"/>
          <ac:spMkLst>
            <pc:docMk/>
            <pc:sldMk cId="3364816582" sldId="771"/>
            <ac:spMk id="3" creationId="{A6628CAF-B301-4127-8AAA-1A01BA0F579E}"/>
          </ac:spMkLst>
        </pc:spChg>
        <pc:picChg chg="add del mod">
          <ac:chgData name="Ella Vetter" userId="c6918cf5-f6c0-43cc-8499-a1f635017de9" providerId="ADAL" clId="{08F57CDB-8DA3-4590-9460-F1211B13527E}" dt="2020-10-07T00:44:56.722" v="8256" actId="478"/>
          <ac:picMkLst>
            <pc:docMk/>
            <pc:sldMk cId="3364816582" sldId="771"/>
            <ac:picMk id="5" creationId="{8B9EF33F-F43E-4567-A0D3-FB4695A6AEB2}"/>
          </ac:picMkLst>
        </pc:picChg>
        <pc:picChg chg="add mod">
          <ac:chgData name="Ella Vetter" userId="c6918cf5-f6c0-43cc-8499-a1f635017de9" providerId="ADAL" clId="{08F57CDB-8DA3-4590-9460-F1211B13527E}" dt="2020-10-07T00:48:53.567" v="8293" actId="1036"/>
          <ac:picMkLst>
            <pc:docMk/>
            <pc:sldMk cId="3364816582" sldId="771"/>
            <ac:picMk id="7" creationId="{94310FEA-6B3B-4DCC-B7FB-730B5302F66E}"/>
          </ac:picMkLst>
        </pc:picChg>
      </pc:sldChg>
      <pc:sldChg chg="add del">
        <pc:chgData name="Ella Vetter" userId="c6918cf5-f6c0-43cc-8499-a1f635017de9" providerId="ADAL" clId="{08F57CDB-8DA3-4590-9460-F1211B13527E}" dt="2020-10-06T11:42:14.810" v="7553" actId="47"/>
        <pc:sldMkLst>
          <pc:docMk/>
          <pc:sldMk cId="2675631780" sldId="772"/>
        </pc:sldMkLst>
      </pc:sldChg>
      <pc:sldChg chg="add del">
        <pc:chgData name="Ella Vetter" userId="c6918cf5-f6c0-43cc-8499-a1f635017de9" providerId="ADAL" clId="{08F57CDB-8DA3-4590-9460-F1211B13527E}" dt="2020-10-06T11:42:15.449" v="7554" actId="47"/>
        <pc:sldMkLst>
          <pc:docMk/>
          <pc:sldMk cId="1766528485" sldId="773"/>
        </pc:sldMkLst>
      </pc:sldChg>
      <pc:sldChg chg="add del">
        <pc:chgData name="Ella Vetter" userId="c6918cf5-f6c0-43cc-8499-a1f635017de9" providerId="ADAL" clId="{08F57CDB-8DA3-4590-9460-F1211B13527E}" dt="2020-10-06T11:42:00.598" v="7546"/>
        <pc:sldMkLst>
          <pc:docMk/>
          <pc:sldMk cId="1786177803" sldId="774"/>
        </pc:sldMkLst>
      </pc:sldChg>
      <pc:sldChg chg="addSp delSp modSp add mod">
        <pc:chgData name="Ella Vetter" userId="c6918cf5-f6c0-43cc-8499-a1f635017de9" providerId="ADAL" clId="{08F57CDB-8DA3-4590-9460-F1211B13527E}" dt="2020-10-07T01:04:27.302" v="8553"/>
        <pc:sldMkLst>
          <pc:docMk/>
          <pc:sldMk cId="3681665512" sldId="774"/>
        </pc:sldMkLst>
        <pc:spChg chg="mod">
          <ac:chgData name="Ella Vetter" userId="c6918cf5-f6c0-43cc-8499-a1f635017de9" providerId="ADAL" clId="{08F57CDB-8DA3-4590-9460-F1211B13527E}" dt="2020-10-07T01:04:27.302" v="8553"/>
          <ac:spMkLst>
            <pc:docMk/>
            <pc:sldMk cId="3681665512" sldId="774"/>
            <ac:spMk id="2" creationId="{8625A589-7267-41B4-B9DB-EF78B99EE41C}"/>
          </ac:spMkLst>
        </pc:spChg>
        <pc:spChg chg="mod">
          <ac:chgData name="Ella Vetter" userId="c6918cf5-f6c0-43cc-8499-a1f635017de9" providerId="ADAL" clId="{08F57CDB-8DA3-4590-9460-F1211B13527E}" dt="2020-10-06T11:42:26.221" v="7555" actId="20577"/>
          <ac:spMkLst>
            <pc:docMk/>
            <pc:sldMk cId="3681665512" sldId="774"/>
            <ac:spMk id="6" creationId="{DBF0BF03-BEE8-4830-837A-BDEB885B7D16}"/>
          </ac:spMkLst>
        </pc:spChg>
        <pc:spChg chg="add del">
          <ac:chgData name="Ella Vetter" userId="c6918cf5-f6c0-43cc-8499-a1f635017de9" providerId="ADAL" clId="{08F57CDB-8DA3-4590-9460-F1211B13527E}" dt="2020-10-07T01:04:25.586" v="8552" actId="22"/>
          <ac:spMkLst>
            <pc:docMk/>
            <pc:sldMk cId="3681665512" sldId="774"/>
            <ac:spMk id="8" creationId="{E04A062C-4988-4C78-86CE-E8BBD127BD12}"/>
          </ac:spMkLst>
        </pc:spChg>
        <pc:grpChg chg="add mod">
          <ac:chgData name="Ella Vetter" userId="c6918cf5-f6c0-43cc-8499-a1f635017de9" providerId="ADAL" clId="{08F57CDB-8DA3-4590-9460-F1211B13527E}" dt="2020-10-06T11:46:08.257" v="7609" actId="14100"/>
          <ac:grpSpMkLst>
            <pc:docMk/>
            <pc:sldMk cId="3681665512" sldId="774"/>
            <ac:grpSpMk id="9" creationId="{C1435903-48B4-49A4-9F31-C7C0AC3889EB}"/>
          </ac:grpSpMkLst>
        </pc:grpChg>
        <pc:picChg chg="add mod modCrop">
          <ac:chgData name="Ella Vetter" userId="c6918cf5-f6c0-43cc-8499-a1f635017de9" providerId="ADAL" clId="{08F57CDB-8DA3-4590-9460-F1211B13527E}" dt="2020-10-06T11:45:59.827" v="7605" actId="164"/>
          <ac:picMkLst>
            <pc:docMk/>
            <pc:sldMk cId="3681665512" sldId="774"/>
            <ac:picMk id="4" creationId="{EE4CF6A3-AF92-460F-AB91-F13F38D8A677}"/>
          </ac:picMkLst>
        </pc:picChg>
        <pc:picChg chg="add mod modCrop">
          <ac:chgData name="Ella Vetter" userId="c6918cf5-f6c0-43cc-8499-a1f635017de9" providerId="ADAL" clId="{08F57CDB-8DA3-4590-9460-F1211B13527E}" dt="2020-10-06T11:45:59.827" v="7605" actId="164"/>
          <ac:picMkLst>
            <pc:docMk/>
            <pc:sldMk cId="3681665512" sldId="774"/>
            <ac:picMk id="5" creationId="{4ECE0775-0165-4BA4-9491-4126F36E765B}"/>
          </ac:picMkLst>
        </pc:picChg>
        <pc:picChg chg="add del">
          <ac:chgData name="Ella Vetter" userId="c6918cf5-f6c0-43cc-8499-a1f635017de9" providerId="ADAL" clId="{08F57CDB-8DA3-4590-9460-F1211B13527E}" dt="2020-10-06T11:44:50.453" v="7592" actId="478"/>
          <ac:picMkLst>
            <pc:docMk/>
            <pc:sldMk cId="3681665512" sldId="774"/>
            <ac:picMk id="8" creationId="{70719997-39CE-4D67-98D3-19E00B9A2018}"/>
          </ac:picMkLst>
        </pc:picChg>
      </pc:sldChg>
      <pc:sldChg chg="addSp delSp modSp new mod">
        <pc:chgData name="Ella Vetter" userId="c6918cf5-f6c0-43cc-8499-a1f635017de9" providerId="ADAL" clId="{08F57CDB-8DA3-4590-9460-F1211B13527E}" dt="2020-10-07T01:04:30.482" v="8554"/>
        <pc:sldMkLst>
          <pc:docMk/>
          <pc:sldMk cId="1211670714" sldId="775"/>
        </pc:sldMkLst>
        <pc:spChg chg="mod">
          <ac:chgData name="Ella Vetter" userId="c6918cf5-f6c0-43cc-8499-a1f635017de9" providerId="ADAL" clId="{08F57CDB-8DA3-4590-9460-F1211B13527E}" dt="2020-10-07T01:04:30.482" v="8554"/>
          <ac:spMkLst>
            <pc:docMk/>
            <pc:sldMk cId="1211670714" sldId="775"/>
            <ac:spMk id="2" creationId="{7DC22B26-19E3-41ED-87F9-193BF2F39014}"/>
          </ac:spMkLst>
        </pc:spChg>
        <pc:spChg chg="del mod">
          <ac:chgData name="Ella Vetter" userId="c6918cf5-f6c0-43cc-8499-a1f635017de9" providerId="ADAL" clId="{08F57CDB-8DA3-4590-9460-F1211B13527E}" dt="2020-10-06T11:48:47.033" v="7673" actId="478"/>
          <ac:spMkLst>
            <pc:docMk/>
            <pc:sldMk cId="1211670714" sldId="775"/>
            <ac:spMk id="3" creationId="{EE438D61-C025-4CD2-9FA3-01F27759D884}"/>
          </ac:spMkLst>
        </pc:spChg>
        <pc:spChg chg="add del mod">
          <ac:chgData name="Ella Vetter" userId="c6918cf5-f6c0-43cc-8499-a1f635017de9" providerId="ADAL" clId="{08F57CDB-8DA3-4590-9460-F1211B13527E}" dt="2020-10-06T11:48:49.118" v="7676" actId="478"/>
          <ac:spMkLst>
            <pc:docMk/>
            <pc:sldMk cId="1211670714" sldId="775"/>
            <ac:spMk id="5" creationId="{86AB607B-BAB2-4E40-97E0-55747809FAD9}"/>
          </ac:spMkLst>
        </pc:spChg>
        <pc:spChg chg="add del mod">
          <ac:chgData name="Ella Vetter" userId="c6918cf5-f6c0-43cc-8499-a1f635017de9" providerId="ADAL" clId="{08F57CDB-8DA3-4590-9460-F1211B13527E}" dt="2020-10-06T11:48:48.178" v="7675"/>
          <ac:spMkLst>
            <pc:docMk/>
            <pc:sldMk cId="1211670714" sldId="775"/>
            <ac:spMk id="6" creationId="{77EF602B-8D27-435B-8743-F683058F933F}"/>
          </ac:spMkLst>
        </pc:spChg>
        <pc:spChg chg="add mod">
          <ac:chgData name="Ella Vetter" userId="c6918cf5-f6c0-43cc-8499-a1f635017de9" providerId="ADAL" clId="{08F57CDB-8DA3-4590-9460-F1211B13527E}" dt="2020-10-07T00:56:33.214" v="8443" actId="20577"/>
          <ac:spMkLst>
            <pc:docMk/>
            <pc:sldMk cId="1211670714" sldId="775"/>
            <ac:spMk id="7" creationId="{D511F9D6-F0EA-4708-BC76-71E51112AF9B}"/>
          </ac:spMkLst>
        </pc:spChg>
        <pc:picChg chg="add mod">
          <ac:chgData name="Ella Vetter" userId="c6918cf5-f6c0-43cc-8499-a1f635017de9" providerId="ADAL" clId="{08F57CDB-8DA3-4590-9460-F1211B13527E}" dt="2020-10-07T00:58:43.278" v="8447" actId="1076"/>
          <ac:picMkLst>
            <pc:docMk/>
            <pc:sldMk cId="1211670714" sldId="775"/>
            <ac:picMk id="4" creationId="{82D9612B-F07D-4B27-92C7-9F7D0E07FDDB}"/>
          </ac:picMkLst>
        </pc:picChg>
      </pc:sldChg>
      <pc:sldChg chg="modSp add mod">
        <pc:chgData name="Ella Vetter" userId="c6918cf5-f6c0-43cc-8499-a1f635017de9" providerId="ADAL" clId="{08F57CDB-8DA3-4590-9460-F1211B13527E}" dt="2020-10-07T01:04:00.477" v="8543"/>
        <pc:sldMkLst>
          <pc:docMk/>
          <pc:sldMk cId="834343463" sldId="776"/>
        </pc:sldMkLst>
        <pc:spChg chg="mod">
          <ac:chgData name="Ella Vetter" userId="c6918cf5-f6c0-43cc-8499-a1f635017de9" providerId="ADAL" clId="{08F57CDB-8DA3-4590-9460-F1211B13527E}" dt="2020-10-07T01:04:00.477" v="8543"/>
          <ac:spMkLst>
            <pc:docMk/>
            <pc:sldMk cId="834343463" sldId="776"/>
            <ac:spMk id="2" creationId="{E0B3032F-AD8A-4E1F-9C39-8BB559B2CC10}"/>
          </ac:spMkLst>
        </pc:spChg>
        <pc:spChg chg="mod">
          <ac:chgData name="Ella Vetter" userId="c6918cf5-f6c0-43cc-8499-a1f635017de9" providerId="ADAL" clId="{08F57CDB-8DA3-4590-9460-F1211B13527E}" dt="2020-10-07T00:14:44.399" v="8004" actId="1036"/>
          <ac:spMkLst>
            <pc:docMk/>
            <pc:sldMk cId="834343463" sldId="776"/>
            <ac:spMk id="6" creationId="{064151C2-E63D-4738-83A3-631AEBB4AAA8}"/>
          </ac:spMkLst>
        </pc:spChg>
        <pc:graphicFrameChg chg="mod modGraphic">
          <ac:chgData name="Ella Vetter" userId="c6918cf5-f6c0-43cc-8499-a1f635017de9" providerId="ADAL" clId="{08F57CDB-8DA3-4590-9460-F1211B13527E}" dt="2020-10-07T00:15:02.581" v="8010" actId="1035"/>
          <ac:graphicFrameMkLst>
            <pc:docMk/>
            <pc:sldMk cId="834343463" sldId="776"/>
            <ac:graphicFrameMk id="5" creationId="{660A4687-FEF8-4488-B7E1-27FB5C779D1B}"/>
          </ac:graphicFrameMkLst>
        </pc:graphicFrameChg>
      </pc:sldChg>
      <pc:sldChg chg="addSp modSp add mod">
        <pc:chgData name="Ella Vetter" userId="c6918cf5-f6c0-43cc-8499-a1f635017de9" providerId="ADAL" clId="{08F57CDB-8DA3-4590-9460-F1211B13527E}" dt="2020-10-09T17:15:21.609" v="9430" actId="20577"/>
        <pc:sldMkLst>
          <pc:docMk/>
          <pc:sldMk cId="4212682746" sldId="777"/>
        </pc:sldMkLst>
        <pc:spChg chg="mod">
          <ac:chgData name="Ella Vetter" userId="c6918cf5-f6c0-43cc-8499-a1f635017de9" providerId="ADAL" clId="{08F57CDB-8DA3-4590-9460-F1211B13527E}" dt="2020-10-07T01:04:18.511" v="8549"/>
          <ac:spMkLst>
            <pc:docMk/>
            <pc:sldMk cId="4212682746" sldId="777"/>
            <ac:spMk id="2" creationId="{E0B3032F-AD8A-4E1F-9C39-8BB559B2CC10}"/>
          </ac:spMkLst>
        </pc:spChg>
        <pc:spChg chg="mod">
          <ac:chgData name="Ella Vetter" userId="c6918cf5-f6c0-43cc-8499-a1f635017de9" providerId="ADAL" clId="{08F57CDB-8DA3-4590-9460-F1211B13527E}" dt="2020-10-09T17:15:21.609" v="9430" actId="20577"/>
          <ac:spMkLst>
            <pc:docMk/>
            <pc:sldMk cId="4212682746" sldId="777"/>
            <ac:spMk id="3" creationId="{A6628CAF-B301-4127-8AAA-1A01BA0F579E}"/>
          </ac:spMkLst>
        </pc:spChg>
        <pc:picChg chg="add mod">
          <ac:chgData name="Ella Vetter" userId="c6918cf5-f6c0-43cc-8499-a1f635017de9" providerId="ADAL" clId="{08F57CDB-8DA3-4590-9460-F1211B13527E}" dt="2020-10-07T01:02:47.098" v="8531" actId="1036"/>
          <ac:picMkLst>
            <pc:docMk/>
            <pc:sldMk cId="4212682746" sldId="777"/>
            <ac:picMk id="5" creationId="{67B10B3E-F464-4106-A230-1E13C6A2943E}"/>
          </ac:picMkLst>
        </pc:picChg>
      </pc:sldChg>
      <pc:sldChg chg="addSp modSp add mod">
        <pc:chgData name="Ella Vetter" userId="c6918cf5-f6c0-43cc-8499-a1f635017de9" providerId="ADAL" clId="{08F57CDB-8DA3-4590-9460-F1211B13527E}" dt="2020-10-09T17:15:25.635" v="9431" actId="20577"/>
        <pc:sldMkLst>
          <pc:docMk/>
          <pc:sldMk cId="1166181766" sldId="778"/>
        </pc:sldMkLst>
        <pc:spChg chg="mod">
          <ac:chgData name="Ella Vetter" userId="c6918cf5-f6c0-43cc-8499-a1f635017de9" providerId="ADAL" clId="{08F57CDB-8DA3-4590-9460-F1211B13527E}" dt="2020-10-07T01:04:21.128" v="8550"/>
          <ac:spMkLst>
            <pc:docMk/>
            <pc:sldMk cId="1166181766" sldId="778"/>
            <ac:spMk id="2" creationId="{E0B3032F-AD8A-4E1F-9C39-8BB559B2CC10}"/>
          </ac:spMkLst>
        </pc:spChg>
        <pc:spChg chg="mod">
          <ac:chgData name="Ella Vetter" userId="c6918cf5-f6c0-43cc-8499-a1f635017de9" providerId="ADAL" clId="{08F57CDB-8DA3-4590-9460-F1211B13527E}" dt="2020-10-09T17:15:25.635" v="9431" actId="20577"/>
          <ac:spMkLst>
            <pc:docMk/>
            <pc:sldMk cId="1166181766" sldId="778"/>
            <ac:spMk id="3" creationId="{A6628CAF-B301-4127-8AAA-1A01BA0F579E}"/>
          </ac:spMkLst>
        </pc:spChg>
        <pc:picChg chg="add mod">
          <ac:chgData name="Ella Vetter" userId="c6918cf5-f6c0-43cc-8499-a1f635017de9" providerId="ADAL" clId="{08F57CDB-8DA3-4590-9460-F1211B13527E}" dt="2020-10-07T01:02:44.791" v="8529" actId="1076"/>
          <ac:picMkLst>
            <pc:docMk/>
            <pc:sldMk cId="1166181766" sldId="778"/>
            <ac:picMk id="5" creationId="{E90303B7-CE4C-40B8-ACD4-45AEE1779425}"/>
          </ac:picMkLst>
        </pc:picChg>
      </pc:sldChg>
      <pc:sldChg chg="addSp delSp modSp new mod">
        <pc:chgData name="Ella Vetter" userId="c6918cf5-f6c0-43cc-8499-a1f635017de9" providerId="ADAL" clId="{08F57CDB-8DA3-4590-9460-F1211B13527E}" dt="2020-10-07T01:34:34.215" v="9041" actId="13926"/>
        <pc:sldMkLst>
          <pc:docMk/>
          <pc:sldMk cId="2431544129" sldId="779"/>
        </pc:sldMkLst>
        <pc:spChg chg="mod">
          <ac:chgData name="Ella Vetter" userId="c6918cf5-f6c0-43cc-8499-a1f635017de9" providerId="ADAL" clId="{08F57CDB-8DA3-4590-9460-F1211B13527E}" dt="2020-10-07T01:34:34.215" v="9041" actId="13926"/>
          <ac:spMkLst>
            <pc:docMk/>
            <pc:sldMk cId="2431544129" sldId="779"/>
            <ac:spMk id="2" creationId="{6B51031F-AE91-4314-8000-D5D443CCDDE6}"/>
          </ac:spMkLst>
        </pc:spChg>
        <pc:spChg chg="del">
          <ac:chgData name="Ella Vetter" userId="c6918cf5-f6c0-43cc-8499-a1f635017de9" providerId="ADAL" clId="{08F57CDB-8DA3-4590-9460-F1211B13527E}" dt="2020-10-07T01:06:51.343" v="8564" actId="478"/>
          <ac:spMkLst>
            <pc:docMk/>
            <pc:sldMk cId="2431544129" sldId="779"/>
            <ac:spMk id="3" creationId="{B13D0AE6-8B69-4489-8D96-D0EEB5D356C3}"/>
          </ac:spMkLst>
        </pc:spChg>
        <pc:spChg chg="add mod">
          <ac:chgData name="Ella Vetter" userId="c6918cf5-f6c0-43cc-8499-a1f635017de9" providerId="ADAL" clId="{08F57CDB-8DA3-4590-9460-F1211B13527E}" dt="2020-10-07T01:07:15.296" v="8609" actId="20577"/>
          <ac:spMkLst>
            <pc:docMk/>
            <pc:sldMk cId="2431544129" sldId="779"/>
            <ac:spMk id="4" creationId="{E3A3791C-3D20-464E-AEFB-B1A62BCF125B}"/>
          </ac:spMkLst>
        </pc:spChg>
        <pc:grpChg chg="add mod">
          <ac:chgData name="Ella Vetter" userId="c6918cf5-f6c0-43cc-8499-a1f635017de9" providerId="ADAL" clId="{08F57CDB-8DA3-4590-9460-F1211B13527E}" dt="2020-10-07T01:08:16.370" v="8621" actId="1076"/>
          <ac:grpSpMkLst>
            <pc:docMk/>
            <pc:sldMk cId="2431544129" sldId="779"/>
            <ac:grpSpMk id="9" creationId="{6BB91C33-0788-41EE-8465-F5B8B22E8039}"/>
          </ac:grpSpMkLst>
        </pc:grpChg>
        <pc:picChg chg="add mod modCrop">
          <ac:chgData name="Ella Vetter" userId="c6918cf5-f6c0-43cc-8499-a1f635017de9" providerId="ADAL" clId="{08F57CDB-8DA3-4590-9460-F1211B13527E}" dt="2020-10-07T01:08:12.705" v="8619" actId="164"/>
          <ac:picMkLst>
            <pc:docMk/>
            <pc:sldMk cId="2431544129" sldId="779"/>
            <ac:picMk id="6" creationId="{E467B298-FB8D-4B3A-B3CA-C45157DDDFA4}"/>
          </ac:picMkLst>
        </pc:picChg>
        <pc:picChg chg="add mod modCrop">
          <ac:chgData name="Ella Vetter" userId="c6918cf5-f6c0-43cc-8499-a1f635017de9" providerId="ADAL" clId="{08F57CDB-8DA3-4590-9460-F1211B13527E}" dt="2020-10-07T01:08:12.705" v="8619" actId="164"/>
          <ac:picMkLst>
            <pc:docMk/>
            <pc:sldMk cId="2431544129" sldId="779"/>
            <ac:picMk id="8" creationId="{E4460343-F252-4970-9CE2-183BBA9DC565}"/>
          </ac:picMkLst>
        </pc:picChg>
      </pc:sldChg>
      <pc:sldChg chg="addSp delSp modSp add mod">
        <pc:chgData name="Ella Vetter" userId="c6918cf5-f6c0-43cc-8499-a1f635017de9" providerId="ADAL" clId="{08F57CDB-8DA3-4590-9460-F1211B13527E}" dt="2020-10-07T01:34:46.723" v="9042" actId="13926"/>
        <pc:sldMkLst>
          <pc:docMk/>
          <pc:sldMk cId="4292436408" sldId="780"/>
        </pc:sldMkLst>
        <pc:spChg chg="mod">
          <ac:chgData name="Ella Vetter" userId="c6918cf5-f6c0-43cc-8499-a1f635017de9" providerId="ADAL" clId="{08F57CDB-8DA3-4590-9460-F1211B13527E}" dt="2020-10-07T01:34:46.723" v="9042" actId="13926"/>
          <ac:spMkLst>
            <pc:docMk/>
            <pc:sldMk cId="4292436408" sldId="780"/>
            <ac:spMk id="2" creationId="{6B51031F-AE91-4314-8000-D5D443CCDDE6}"/>
          </ac:spMkLst>
        </pc:spChg>
        <pc:spChg chg="add mod">
          <ac:chgData name="Ella Vetter" userId="c6918cf5-f6c0-43cc-8499-a1f635017de9" providerId="ADAL" clId="{08F57CDB-8DA3-4590-9460-F1211B13527E}" dt="2020-10-07T01:10:01.430" v="8670" actId="207"/>
          <ac:spMkLst>
            <pc:docMk/>
            <pc:sldMk cId="4292436408" sldId="780"/>
            <ac:spMk id="3" creationId="{31A36B73-D109-4D80-BA6A-7F4A3DEFF475}"/>
          </ac:spMkLst>
        </pc:spChg>
        <pc:grpChg chg="add mod">
          <ac:chgData name="Ella Vetter" userId="c6918cf5-f6c0-43cc-8499-a1f635017de9" providerId="ADAL" clId="{08F57CDB-8DA3-4590-9460-F1211B13527E}" dt="2020-10-07T01:11:01.830" v="8681" actId="14100"/>
          <ac:grpSpMkLst>
            <pc:docMk/>
            <pc:sldMk cId="4292436408" sldId="780"/>
            <ac:grpSpMk id="10" creationId="{D8320827-70BE-4638-8AE0-46AAEE2734D7}"/>
          </ac:grpSpMkLst>
        </pc:grpChg>
        <pc:picChg chg="add del">
          <ac:chgData name="Ella Vetter" userId="c6918cf5-f6c0-43cc-8499-a1f635017de9" providerId="ADAL" clId="{08F57CDB-8DA3-4590-9460-F1211B13527E}" dt="2020-10-07T01:10:49.467" v="8676" actId="478"/>
          <ac:picMkLst>
            <pc:docMk/>
            <pc:sldMk cId="4292436408" sldId="780"/>
            <ac:picMk id="5" creationId="{85AC0C93-5DDC-4721-924B-0915D4214FDB}"/>
          </ac:picMkLst>
        </pc:picChg>
        <pc:picChg chg="add mod modCrop">
          <ac:chgData name="Ella Vetter" userId="c6918cf5-f6c0-43cc-8499-a1f635017de9" providerId="ADAL" clId="{08F57CDB-8DA3-4590-9460-F1211B13527E}" dt="2020-10-07T01:10:57.010" v="8679" actId="164"/>
          <ac:picMkLst>
            <pc:docMk/>
            <pc:sldMk cId="4292436408" sldId="780"/>
            <ac:picMk id="7" creationId="{83034580-B14A-465C-83B3-F62469744052}"/>
          </ac:picMkLst>
        </pc:picChg>
        <pc:picChg chg="add mod modCrop">
          <ac:chgData name="Ella Vetter" userId="c6918cf5-f6c0-43cc-8499-a1f635017de9" providerId="ADAL" clId="{08F57CDB-8DA3-4590-9460-F1211B13527E}" dt="2020-10-07T01:10:57.010" v="8679" actId="164"/>
          <ac:picMkLst>
            <pc:docMk/>
            <pc:sldMk cId="4292436408" sldId="780"/>
            <ac:picMk id="9" creationId="{F112D8F5-B5BC-4233-8A01-B64997A6A03E}"/>
          </ac:picMkLst>
        </pc:picChg>
      </pc:sldChg>
      <pc:sldChg chg="addSp delSp modSp add mod">
        <pc:chgData name="Ella Vetter" userId="c6918cf5-f6c0-43cc-8499-a1f635017de9" providerId="ADAL" clId="{08F57CDB-8DA3-4590-9460-F1211B13527E}" dt="2020-10-07T01:34:50.473" v="9043" actId="13926"/>
        <pc:sldMkLst>
          <pc:docMk/>
          <pc:sldMk cId="2285694295" sldId="781"/>
        </pc:sldMkLst>
        <pc:spChg chg="mod">
          <ac:chgData name="Ella Vetter" userId="c6918cf5-f6c0-43cc-8499-a1f635017de9" providerId="ADAL" clId="{08F57CDB-8DA3-4590-9460-F1211B13527E}" dt="2020-10-07T01:34:50.473" v="9043" actId="13926"/>
          <ac:spMkLst>
            <pc:docMk/>
            <pc:sldMk cId="2285694295" sldId="781"/>
            <ac:spMk id="2" creationId="{6B51031F-AE91-4314-8000-D5D443CCDDE6}"/>
          </ac:spMkLst>
        </pc:spChg>
        <pc:spChg chg="add mod">
          <ac:chgData name="Ella Vetter" userId="c6918cf5-f6c0-43cc-8499-a1f635017de9" providerId="ADAL" clId="{08F57CDB-8DA3-4590-9460-F1211B13527E}" dt="2020-10-07T01:19:01.580" v="8754" actId="2710"/>
          <ac:spMkLst>
            <pc:docMk/>
            <pc:sldMk cId="2285694295" sldId="781"/>
            <ac:spMk id="3" creationId="{840D0B74-4CF4-41D1-B2E4-76571A1C1A49}"/>
          </ac:spMkLst>
        </pc:spChg>
        <pc:grpChg chg="add del mod">
          <ac:chgData name="Ella Vetter" userId="c6918cf5-f6c0-43cc-8499-a1f635017de9" providerId="ADAL" clId="{08F57CDB-8DA3-4590-9460-F1211B13527E}" dt="2020-10-07T01:18:48.618" v="8748" actId="478"/>
          <ac:grpSpMkLst>
            <pc:docMk/>
            <pc:sldMk cId="2285694295" sldId="781"/>
            <ac:grpSpMk id="10" creationId="{2B232ACC-7981-4A21-B916-29664ECF6094}"/>
          </ac:grpSpMkLst>
        </pc:grpChg>
        <pc:grpChg chg="add mod">
          <ac:chgData name="Ella Vetter" userId="c6918cf5-f6c0-43cc-8499-a1f635017de9" providerId="ADAL" clId="{08F57CDB-8DA3-4590-9460-F1211B13527E}" dt="2020-10-07T01:20:53.143" v="8776" actId="1076"/>
          <ac:grpSpMkLst>
            <pc:docMk/>
            <pc:sldMk cId="2285694295" sldId="781"/>
            <ac:grpSpMk id="15" creationId="{70CBD31E-3C1E-47DB-918A-6CC17E1DE931}"/>
          </ac:grpSpMkLst>
        </pc:grpChg>
        <pc:picChg chg="add del mod modCrop">
          <ac:chgData name="Ella Vetter" userId="c6918cf5-f6c0-43cc-8499-a1f635017de9" providerId="ADAL" clId="{08F57CDB-8DA3-4590-9460-F1211B13527E}" dt="2020-10-07T01:17:46.860" v="8733" actId="478"/>
          <ac:picMkLst>
            <pc:docMk/>
            <pc:sldMk cId="2285694295" sldId="781"/>
            <ac:picMk id="5" creationId="{3E3239BA-24A4-4FE0-B769-28444E655336}"/>
          </ac:picMkLst>
        </pc:picChg>
        <pc:picChg chg="add mod modCrop">
          <ac:chgData name="Ella Vetter" userId="c6918cf5-f6c0-43cc-8499-a1f635017de9" providerId="ADAL" clId="{08F57CDB-8DA3-4590-9460-F1211B13527E}" dt="2020-10-07T01:18:04.517" v="8741" actId="164"/>
          <ac:picMkLst>
            <pc:docMk/>
            <pc:sldMk cId="2285694295" sldId="781"/>
            <ac:picMk id="7" creationId="{B3AC6951-7C61-48AF-BC10-7DA8057EB287}"/>
          </ac:picMkLst>
        </pc:picChg>
        <pc:picChg chg="add mod modCrop">
          <ac:chgData name="Ella Vetter" userId="c6918cf5-f6c0-43cc-8499-a1f635017de9" providerId="ADAL" clId="{08F57CDB-8DA3-4590-9460-F1211B13527E}" dt="2020-10-07T01:18:04.517" v="8741" actId="164"/>
          <ac:picMkLst>
            <pc:docMk/>
            <pc:sldMk cId="2285694295" sldId="781"/>
            <ac:picMk id="9" creationId="{6DA3B7D5-32D9-43F2-8819-8B50D407CF9C}"/>
          </ac:picMkLst>
        </pc:picChg>
        <pc:picChg chg="add mod modCrop">
          <ac:chgData name="Ella Vetter" userId="c6918cf5-f6c0-43cc-8499-a1f635017de9" providerId="ADAL" clId="{08F57CDB-8DA3-4590-9460-F1211B13527E}" dt="2020-10-07T01:20:37.479" v="8773" actId="164"/>
          <ac:picMkLst>
            <pc:docMk/>
            <pc:sldMk cId="2285694295" sldId="781"/>
            <ac:picMk id="12" creationId="{C791BF12-460A-45C9-B666-24F590B138BD}"/>
          </ac:picMkLst>
        </pc:picChg>
        <pc:picChg chg="add mod modCrop">
          <ac:chgData name="Ella Vetter" userId="c6918cf5-f6c0-43cc-8499-a1f635017de9" providerId="ADAL" clId="{08F57CDB-8DA3-4590-9460-F1211B13527E}" dt="2020-10-07T01:20:37.479" v="8773" actId="164"/>
          <ac:picMkLst>
            <pc:docMk/>
            <pc:sldMk cId="2285694295" sldId="781"/>
            <ac:picMk id="14" creationId="{A2EF6F22-B63D-4391-BF51-C5507EDB3DC2}"/>
          </ac:picMkLst>
        </pc:picChg>
      </pc:sldChg>
      <pc:sldChg chg="addSp delSp modSp add mod">
        <pc:chgData name="Ella Vetter" userId="c6918cf5-f6c0-43cc-8499-a1f635017de9" providerId="ADAL" clId="{08F57CDB-8DA3-4590-9460-F1211B13527E}" dt="2020-10-07T01:35:00.147" v="9044" actId="13926"/>
        <pc:sldMkLst>
          <pc:docMk/>
          <pc:sldMk cId="3355827845" sldId="782"/>
        </pc:sldMkLst>
        <pc:spChg chg="mod">
          <ac:chgData name="Ella Vetter" userId="c6918cf5-f6c0-43cc-8499-a1f635017de9" providerId="ADAL" clId="{08F57CDB-8DA3-4590-9460-F1211B13527E}" dt="2020-10-07T01:35:00.147" v="9044" actId="13926"/>
          <ac:spMkLst>
            <pc:docMk/>
            <pc:sldMk cId="3355827845" sldId="782"/>
            <ac:spMk id="2" creationId="{6B51031F-AE91-4314-8000-D5D443CCDDE6}"/>
          </ac:spMkLst>
        </pc:spChg>
        <pc:spChg chg="add del mod">
          <ac:chgData name="Ella Vetter" userId="c6918cf5-f6c0-43cc-8499-a1f635017de9" providerId="ADAL" clId="{08F57CDB-8DA3-4590-9460-F1211B13527E}" dt="2020-10-07T01:17:36.055" v="8731"/>
          <ac:spMkLst>
            <pc:docMk/>
            <pc:sldMk cId="3355827845" sldId="782"/>
            <ac:spMk id="3" creationId="{2F919E6A-9C20-411F-B7E8-8A25474AD8B9}"/>
          </ac:spMkLst>
        </pc:spChg>
        <pc:spChg chg="add del mod">
          <ac:chgData name="Ella Vetter" userId="c6918cf5-f6c0-43cc-8499-a1f635017de9" providerId="ADAL" clId="{08F57CDB-8DA3-4590-9460-F1211B13527E}" dt="2020-10-07T01:22:54.606" v="8851" actId="20577"/>
          <ac:spMkLst>
            <pc:docMk/>
            <pc:sldMk cId="3355827845" sldId="782"/>
            <ac:spMk id="4" creationId="{B56D1B22-7E60-4672-B21E-7F08D711559C}"/>
          </ac:spMkLst>
        </pc:spChg>
        <pc:grpChg chg="add mod">
          <ac:chgData name="Ella Vetter" userId="c6918cf5-f6c0-43cc-8499-a1f635017de9" providerId="ADAL" clId="{08F57CDB-8DA3-4590-9460-F1211B13527E}" dt="2020-10-07T01:20:05.138" v="8765" actId="14100"/>
          <ac:grpSpMkLst>
            <pc:docMk/>
            <pc:sldMk cId="3355827845" sldId="782"/>
            <ac:grpSpMk id="11" creationId="{60AE5F97-CFFD-4570-A603-4D3FDB0B4A1D}"/>
          </ac:grpSpMkLst>
        </pc:grpChg>
        <pc:picChg chg="add del mod">
          <ac:chgData name="Ella Vetter" userId="c6918cf5-f6c0-43cc-8499-a1f635017de9" providerId="ADAL" clId="{08F57CDB-8DA3-4590-9460-F1211B13527E}" dt="2020-10-07T01:19:48.879" v="8756" actId="478"/>
          <ac:picMkLst>
            <pc:docMk/>
            <pc:sldMk cId="3355827845" sldId="782"/>
            <ac:picMk id="6" creationId="{790F979C-3091-41D8-9385-EF831E3995AA}"/>
          </ac:picMkLst>
        </pc:picChg>
        <pc:picChg chg="add mod modCrop">
          <ac:chgData name="Ella Vetter" userId="c6918cf5-f6c0-43cc-8499-a1f635017de9" providerId="ADAL" clId="{08F57CDB-8DA3-4590-9460-F1211B13527E}" dt="2020-10-07T01:20:02.799" v="8763" actId="164"/>
          <ac:picMkLst>
            <pc:docMk/>
            <pc:sldMk cId="3355827845" sldId="782"/>
            <ac:picMk id="8" creationId="{D70FA6AD-72C6-4B62-8B31-845B57E1CEA3}"/>
          </ac:picMkLst>
        </pc:picChg>
        <pc:picChg chg="add mod modCrop">
          <ac:chgData name="Ella Vetter" userId="c6918cf5-f6c0-43cc-8499-a1f635017de9" providerId="ADAL" clId="{08F57CDB-8DA3-4590-9460-F1211B13527E}" dt="2020-10-07T01:20:02.799" v="8763" actId="164"/>
          <ac:picMkLst>
            <pc:docMk/>
            <pc:sldMk cId="3355827845" sldId="782"/>
            <ac:picMk id="10" creationId="{CECD30B9-D889-4676-92BC-A645D301FBA4}"/>
          </ac:picMkLst>
        </pc:picChg>
      </pc:sldChg>
      <pc:sldChg chg="addSp modSp add mod">
        <pc:chgData name="Ella Vetter" userId="c6918cf5-f6c0-43cc-8499-a1f635017de9" providerId="ADAL" clId="{08F57CDB-8DA3-4590-9460-F1211B13527E}" dt="2020-10-07T01:35:03.768" v="9045" actId="13926"/>
        <pc:sldMkLst>
          <pc:docMk/>
          <pc:sldMk cId="3212086184" sldId="783"/>
        </pc:sldMkLst>
        <pc:spChg chg="mod">
          <ac:chgData name="Ella Vetter" userId="c6918cf5-f6c0-43cc-8499-a1f635017de9" providerId="ADAL" clId="{08F57CDB-8DA3-4590-9460-F1211B13527E}" dt="2020-10-07T01:35:03.768" v="9045" actId="13926"/>
          <ac:spMkLst>
            <pc:docMk/>
            <pc:sldMk cId="3212086184" sldId="783"/>
            <ac:spMk id="2" creationId="{6B51031F-AE91-4314-8000-D5D443CCDDE6}"/>
          </ac:spMkLst>
        </pc:spChg>
        <pc:spChg chg="add mod">
          <ac:chgData name="Ella Vetter" userId="c6918cf5-f6c0-43cc-8499-a1f635017de9" providerId="ADAL" clId="{08F57CDB-8DA3-4590-9460-F1211B13527E}" dt="2020-10-07T01:25:19.959" v="8886" actId="20577"/>
          <ac:spMkLst>
            <pc:docMk/>
            <pc:sldMk cId="3212086184" sldId="783"/>
            <ac:spMk id="3" creationId="{96983A7A-97D5-4D0D-A7D5-00C20AF2404F}"/>
          </ac:spMkLst>
        </pc:spChg>
        <pc:picChg chg="add mod">
          <ac:chgData name="Ella Vetter" userId="c6918cf5-f6c0-43cc-8499-a1f635017de9" providerId="ADAL" clId="{08F57CDB-8DA3-4590-9460-F1211B13527E}" dt="2020-10-07T01:26:31.314" v="8891" actId="14100"/>
          <ac:picMkLst>
            <pc:docMk/>
            <pc:sldMk cId="3212086184" sldId="783"/>
            <ac:picMk id="5" creationId="{2115BF54-0059-4EFF-84B0-DEE385D99F05}"/>
          </ac:picMkLst>
        </pc:picChg>
      </pc:sldChg>
      <pc:sldChg chg="addSp modSp add mod">
        <pc:chgData name="Ella Vetter" userId="c6918cf5-f6c0-43cc-8499-a1f635017de9" providerId="ADAL" clId="{08F57CDB-8DA3-4590-9460-F1211B13527E}" dt="2020-10-07T01:35:09.245" v="9046" actId="13926"/>
        <pc:sldMkLst>
          <pc:docMk/>
          <pc:sldMk cId="4138640425" sldId="784"/>
        </pc:sldMkLst>
        <pc:spChg chg="mod">
          <ac:chgData name="Ella Vetter" userId="c6918cf5-f6c0-43cc-8499-a1f635017de9" providerId="ADAL" clId="{08F57CDB-8DA3-4590-9460-F1211B13527E}" dt="2020-10-07T01:35:09.245" v="9046" actId="13926"/>
          <ac:spMkLst>
            <pc:docMk/>
            <pc:sldMk cId="4138640425" sldId="784"/>
            <ac:spMk id="2" creationId="{6B51031F-AE91-4314-8000-D5D443CCDDE6}"/>
          </ac:spMkLst>
        </pc:spChg>
        <pc:spChg chg="add mod">
          <ac:chgData name="Ella Vetter" userId="c6918cf5-f6c0-43cc-8499-a1f635017de9" providerId="ADAL" clId="{08F57CDB-8DA3-4590-9460-F1211B13527E}" dt="2020-10-07T01:33:35.772" v="9038" actId="20577"/>
          <ac:spMkLst>
            <pc:docMk/>
            <pc:sldMk cId="4138640425" sldId="784"/>
            <ac:spMk id="8" creationId="{1F10FC7A-E377-45F8-A559-3E52742862F9}"/>
          </ac:spMkLst>
        </pc:spChg>
        <pc:grpChg chg="add mod">
          <ac:chgData name="Ella Vetter" userId="c6918cf5-f6c0-43cc-8499-a1f635017de9" providerId="ADAL" clId="{08F57CDB-8DA3-4590-9460-F1211B13527E}" dt="2020-10-07T01:32:16.982" v="8902" actId="1076"/>
          <ac:grpSpMkLst>
            <pc:docMk/>
            <pc:sldMk cId="4138640425" sldId="784"/>
            <ac:grpSpMk id="7" creationId="{E9BA875B-B80B-497E-B6DF-BA5145AFAD6E}"/>
          </ac:grpSpMkLst>
        </pc:grpChg>
        <pc:picChg chg="add mod modCrop">
          <ac:chgData name="Ella Vetter" userId="c6918cf5-f6c0-43cc-8499-a1f635017de9" providerId="ADAL" clId="{08F57CDB-8DA3-4590-9460-F1211B13527E}" dt="2020-10-07T01:32:07.775" v="8899" actId="164"/>
          <ac:picMkLst>
            <pc:docMk/>
            <pc:sldMk cId="4138640425" sldId="784"/>
            <ac:picMk id="4" creationId="{113805F5-A2A4-436A-AF3E-79EEE4C4DCED}"/>
          </ac:picMkLst>
        </pc:picChg>
        <pc:picChg chg="add mod modCrop">
          <ac:chgData name="Ella Vetter" userId="c6918cf5-f6c0-43cc-8499-a1f635017de9" providerId="ADAL" clId="{08F57CDB-8DA3-4590-9460-F1211B13527E}" dt="2020-10-07T01:32:07.775" v="8899" actId="164"/>
          <ac:picMkLst>
            <pc:docMk/>
            <pc:sldMk cId="4138640425" sldId="784"/>
            <ac:picMk id="6" creationId="{E336BBD5-3561-4301-BAF4-E7372678178A}"/>
          </ac:picMkLst>
        </pc:picChg>
      </pc:sldChg>
      <pc:sldChg chg="add del">
        <pc:chgData name="Ella Vetter" userId="c6918cf5-f6c0-43cc-8499-a1f635017de9" providerId="ADAL" clId="{08F57CDB-8DA3-4590-9460-F1211B13527E}" dt="2020-10-07T01:34:03.993" v="9039" actId="47"/>
        <pc:sldMkLst>
          <pc:docMk/>
          <pc:sldMk cId="1204565570" sldId="785"/>
        </pc:sldMkLst>
      </pc:sldChg>
      <pc:sldChg chg="addSp delSp modSp new mod">
        <pc:chgData name="Ella Vetter" userId="c6918cf5-f6c0-43cc-8499-a1f635017de9" providerId="ADAL" clId="{08F57CDB-8DA3-4590-9460-F1211B13527E}" dt="2020-10-07T02:19:15.999" v="9306" actId="20577"/>
        <pc:sldMkLst>
          <pc:docMk/>
          <pc:sldMk cId="3394319866" sldId="785"/>
        </pc:sldMkLst>
        <pc:spChg chg="mod">
          <ac:chgData name="Ella Vetter" userId="c6918cf5-f6c0-43cc-8499-a1f635017de9" providerId="ADAL" clId="{08F57CDB-8DA3-4590-9460-F1211B13527E}" dt="2020-10-07T02:18:53.277" v="9300" actId="13926"/>
          <ac:spMkLst>
            <pc:docMk/>
            <pc:sldMk cId="3394319866" sldId="785"/>
            <ac:spMk id="2" creationId="{373E49F7-D001-46AA-BE02-317DE25E81E2}"/>
          </ac:spMkLst>
        </pc:spChg>
        <pc:spChg chg="del mod">
          <ac:chgData name="Ella Vetter" userId="c6918cf5-f6c0-43cc-8499-a1f635017de9" providerId="ADAL" clId="{08F57CDB-8DA3-4590-9460-F1211B13527E}" dt="2020-10-07T02:04:02.838" v="9066" actId="478"/>
          <ac:spMkLst>
            <pc:docMk/>
            <pc:sldMk cId="3394319866" sldId="785"/>
            <ac:spMk id="3" creationId="{84F40D94-BF37-4F30-A2DC-F1DB37AA68C4}"/>
          </ac:spMkLst>
        </pc:spChg>
        <pc:spChg chg="add del mod">
          <ac:chgData name="Ella Vetter" userId="c6918cf5-f6c0-43cc-8499-a1f635017de9" providerId="ADAL" clId="{08F57CDB-8DA3-4590-9460-F1211B13527E}" dt="2020-10-07T02:04:05.344" v="9067" actId="478"/>
          <ac:spMkLst>
            <pc:docMk/>
            <pc:sldMk cId="3394319866" sldId="785"/>
            <ac:spMk id="5" creationId="{11F70FC0-3EE7-4066-967B-685C040C7B73}"/>
          </ac:spMkLst>
        </pc:spChg>
        <pc:spChg chg="add mod">
          <ac:chgData name="Ella Vetter" userId="c6918cf5-f6c0-43cc-8499-a1f635017de9" providerId="ADAL" clId="{08F57CDB-8DA3-4590-9460-F1211B13527E}" dt="2020-10-07T02:19:15.999" v="9306" actId="20577"/>
          <ac:spMkLst>
            <pc:docMk/>
            <pc:sldMk cId="3394319866" sldId="785"/>
            <ac:spMk id="6" creationId="{654E1A8C-B4E6-4A2D-BDC6-5E0A588B7008}"/>
          </ac:spMkLst>
        </pc:spChg>
        <pc:picChg chg="add mod">
          <ac:chgData name="Ella Vetter" userId="c6918cf5-f6c0-43cc-8499-a1f635017de9" providerId="ADAL" clId="{08F57CDB-8DA3-4590-9460-F1211B13527E}" dt="2020-10-07T02:04:53.123" v="9094" actId="1076"/>
          <ac:picMkLst>
            <pc:docMk/>
            <pc:sldMk cId="3394319866" sldId="785"/>
            <ac:picMk id="8" creationId="{7B977F38-37A6-4A31-9D44-3A8111C7538C}"/>
          </ac:picMkLst>
        </pc:picChg>
      </pc:sldChg>
      <pc:sldChg chg="add del">
        <pc:chgData name="Ella Vetter" userId="c6918cf5-f6c0-43cc-8499-a1f635017de9" providerId="ADAL" clId="{08F57CDB-8DA3-4590-9460-F1211B13527E}" dt="2020-10-07T01:34:03.993" v="9039" actId="47"/>
        <pc:sldMkLst>
          <pc:docMk/>
          <pc:sldMk cId="13709991" sldId="786"/>
        </pc:sldMkLst>
      </pc:sldChg>
      <pc:sldChg chg="addSp delSp modSp new mod">
        <pc:chgData name="Ella Vetter" userId="c6918cf5-f6c0-43cc-8499-a1f635017de9" providerId="ADAL" clId="{08F57CDB-8DA3-4590-9460-F1211B13527E}" dt="2020-10-07T02:19:20.358" v="9307" actId="13926"/>
        <pc:sldMkLst>
          <pc:docMk/>
          <pc:sldMk cId="2590046780" sldId="786"/>
        </pc:sldMkLst>
        <pc:spChg chg="mod">
          <ac:chgData name="Ella Vetter" userId="c6918cf5-f6c0-43cc-8499-a1f635017de9" providerId="ADAL" clId="{08F57CDB-8DA3-4590-9460-F1211B13527E}" dt="2020-10-07T02:19:20.358" v="9307" actId="13926"/>
          <ac:spMkLst>
            <pc:docMk/>
            <pc:sldMk cId="2590046780" sldId="786"/>
            <ac:spMk id="2" creationId="{F1BC523A-AF23-4427-A723-8A3A2693D6BA}"/>
          </ac:spMkLst>
        </pc:spChg>
        <pc:spChg chg="del">
          <ac:chgData name="Ella Vetter" userId="c6918cf5-f6c0-43cc-8499-a1f635017de9" providerId="ADAL" clId="{08F57CDB-8DA3-4590-9460-F1211B13527E}" dt="2020-10-07T02:05:03.578" v="9095" actId="478"/>
          <ac:spMkLst>
            <pc:docMk/>
            <pc:sldMk cId="2590046780" sldId="786"/>
            <ac:spMk id="3" creationId="{0E448C11-215B-4840-B11C-8AB76401717C}"/>
          </ac:spMkLst>
        </pc:spChg>
        <pc:spChg chg="add mod">
          <ac:chgData name="Ella Vetter" userId="c6918cf5-f6c0-43cc-8499-a1f635017de9" providerId="ADAL" clId="{08F57CDB-8DA3-4590-9460-F1211B13527E}" dt="2020-10-07T02:14:13.247" v="9249" actId="20577"/>
          <ac:spMkLst>
            <pc:docMk/>
            <pc:sldMk cId="2590046780" sldId="786"/>
            <ac:spMk id="4" creationId="{D7A2E99E-7EA8-44F6-B05B-D5E46D53EA73}"/>
          </ac:spMkLst>
        </pc:spChg>
        <pc:grpChg chg="add mod">
          <ac:chgData name="Ella Vetter" userId="c6918cf5-f6c0-43cc-8499-a1f635017de9" providerId="ADAL" clId="{08F57CDB-8DA3-4590-9460-F1211B13527E}" dt="2020-10-07T02:07:28.773" v="9139" actId="1076"/>
          <ac:grpSpMkLst>
            <pc:docMk/>
            <pc:sldMk cId="2590046780" sldId="786"/>
            <ac:grpSpMk id="9" creationId="{81CB45C8-D541-4519-B4B6-FDDAF88D50F9}"/>
          </ac:grpSpMkLst>
        </pc:grpChg>
        <pc:picChg chg="add mod modCrop">
          <ac:chgData name="Ella Vetter" userId="c6918cf5-f6c0-43cc-8499-a1f635017de9" providerId="ADAL" clId="{08F57CDB-8DA3-4590-9460-F1211B13527E}" dt="2020-10-07T02:07:26.979" v="9138" actId="164"/>
          <ac:picMkLst>
            <pc:docMk/>
            <pc:sldMk cId="2590046780" sldId="786"/>
            <ac:picMk id="6" creationId="{0A38BD9A-731F-4196-A932-BD7601CF0F7B}"/>
          </ac:picMkLst>
        </pc:picChg>
        <pc:picChg chg="add mod modCrop">
          <ac:chgData name="Ella Vetter" userId="c6918cf5-f6c0-43cc-8499-a1f635017de9" providerId="ADAL" clId="{08F57CDB-8DA3-4590-9460-F1211B13527E}" dt="2020-10-07T02:07:26.979" v="9138" actId="164"/>
          <ac:picMkLst>
            <pc:docMk/>
            <pc:sldMk cId="2590046780" sldId="786"/>
            <ac:picMk id="8" creationId="{22890A36-CF22-476F-A8CE-F33199DE33D0}"/>
          </ac:picMkLst>
        </pc:picChg>
      </pc:sldChg>
      <pc:sldChg chg="addSp delSp modSp add mod">
        <pc:chgData name="Ella Vetter" userId="c6918cf5-f6c0-43cc-8499-a1f635017de9" providerId="ADAL" clId="{08F57CDB-8DA3-4590-9460-F1211B13527E}" dt="2020-10-07T02:20:21.687" v="9308" actId="13926"/>
        <pc:sldMkLst>
          <pc:docMk/>
          <pc:sldMk cId="933855017" sldId="787"/>
        </pc:sldMkLst>
        <pc:spChg chg="mod">
          <ac:chgData name="Ella Vetter" userId="c6918cf5-f6c0-43cc-8499-a1f635017de9" providerId="ADAL" clId="{08F57CDB-8DA3-4590-9460-F1211B13527E}" dt="2020-10-07T02:20:21.687" v="9308" actId="13926"/>
          <ac:spMkLst>
            <pc:docMk/>
            <pc:sldMk cId="933855017" sldId="787"/>
            <ac:spMk id="2" creationId="{F1BC523A-AF23-4427-A723-8A3A2693D6BA}"/>
          </ac:spMkLst>
        </pc:spChg>
        <pc:spChg chg="del">
          <ac:chgData name="Ella Vetter" userId="c6918cf5-f6c0-43cc-8499-a1f635017de9" providerId="ADAL" clId="{08F57CDB-8DA3-4590-9460-F1211B13527E}" dt="2020-10-07T02:08:00.053" v="9140" actId="478"/>
          <ac:spMkLst>
            <pc:docMk/>
            <pc:sldMk cId="933855017" sldId="787"/>
            <ac:spMk id="3" creationId="{0E448C11-215B-4840-B11C-8AB76401717C}"/>
          </ac:spMkLst>
        </pc:spChg>
        <pc:spChg chg="add mod">
          <ac:chgData name="Ella Vetter" userId="c6918cf5-f6c0-43cc-8499-a1f635017de9" providerId="ADAL" clId="{08F57CDB-8DA3-4590-9460-F1211B13527E}" dt="2020-10-07T02:15:40.012" v="9263" actId="20577"/>
          <ac:spMkLst>
            <pc:docMk/>
            <pc:sldMk cId="933855017" sldId="787"/>
            <ac:spMk id="4" creationId="{F85E69BD-1127-4170-A6EA-61D85AB3A07A}"/>
          </ac:spMkLst>
        </pc:spChg>
        <pc:grpChg chg="add mod">
          <ac:chgData name="Ella Vetter" userId="c6918cf5-f6c0-43cc-8499-a1f635017de9" providerId="ADAL" clId="{08F57CDB-8DA3-4590-9460-F1211B13527E}" dt="2020-10-07T02:10:34.979" v="9166" actId="14100"/>
          <ac:grpSpMkLst>
            <pc:docMk/>
            <pc:sldMk cId="933855017" sldId="787"/>
            <ac:grpSpMk id="9" creationId="{9DC645AD-D367-4AA2-9668-40DCEBFE9924}"/>
          </ac:grpSpMkLst>
        </pc:grpChg>
        <pc:picChg chg="add mod modCrop">
          <ac:chgData name="Ella Vetter" userId="c6918cf5-f6c0-43cc-8499-a1f635017de9" providerId="ADAL" clId="{08F57CDB-8DA3-4590-9460-F1211B13527E}" dt="2020-10-07T02:10:30.295" v="9164" actId="164"/>
          <ac:picMkLst>
            <pc:docMk/>
            <pc:sldMk cId="933855017" sldId="787"/>
            <ac:picMk id="6" creationId="{7D2345BA-FEDD-4426-8165-2801E1241F5A}"/>
          </ac:picMkLst>
        </pc:picChg>
        <pc:picChg chg="add mod modCrop">
          <ac:chgData name="Ella Vetter" userId="c6918cf5-f6c0-43cc-8499-a1f635017de9" providerId="ADAL" clId="{08F57CDB-8DA3-4590-9460-F1211B13527E}" dt="2020-10-07T02:10:30.295" v="9164" actId="164"/>
          <ac:picMkLst>
            <pc:docMk/>
            <pc:sldMk cId="933855017" sldId="787"/>
            <ac:picMk id="8" creationId="{91E71E60-D96E-42EC-83EE-E829CEEF467F}"/>
          </ac:picMkLst>
        </pc:picChg>
      </pc:sldChg>
      <pc:sldChg chg="addSp delSp modSp add mod">
        <pc:chgData name="Ella Vetter" userId="c6918cf5-f6c0-43cc-8499-a1f635017de9" providerId="ADAL" clId="{08F57CDB-8DA3-4590-9460-F1211B13527E}" dt="2020-10-07T02:20:26.984" v="9309" actId="13926"/>
        <pc:sldMkLst>
          <pc:docMk/>
          <pc:sldMk cId="1203691893" sldId="788"/>
        </pc:sldMkLst>
        <pc:spChg chg="mod">
          <ac:chgData name="Ella Vetter" userId="c6918cf5-f6c0-43cc-8499-a1f635017de9" providerId="ADAL" clId="{08F57CDB-8DA3-4590-9460-F1211B13527E}" dt="2020-10-07T02:20:26.984" v="9309" actId="13926"/>
          <ac:spMkLst>
            <pc:docMk/>
            <pc:sldMk cId="1203691893" sldId="788"/>
            <ac:spMk id="2" creationId="{F1BC523A-AF23-4427-A723-8A3A2693D6BA}"/>
          </ac:spMkLst>
        </pc:spChg>
        <pc:spChg chg="del">
          <ac:chgData name="Ella Vetter" userId="c6918cf5-f6c0-43cc-8499-a1f635017de9" providerId="ADAL" clId="{08F57CDB-8DA3-4590-9460-F1211B13527E}" dt="2020-10-07T02:11:48.480" v="9210" actId="478"/>
          <ac:spMkLst>
            <pc:docMk/>
            <pc:sldMk cId="1203691893" sldId="788"/>
            <ac:spMk id="3" creationId="{0E448C11-215B-4840-B11C-8AB76401717C}"/>
          </ac:spMkLst>
        </pc:spChg>
        <pc:spChg chg="add mod">
          <ac:chgData name="Ella Vetter" userId="c6918cf5-f6c0-43cc-8499-a1f635017de9" providerId="ADAL" clId="{08F57CDB-8DA3-4590-9460-F1211B13527E}" dt="2020-10-07T02:13:34.573" v="9222" actId="14100"/>
          <ac:spMkLst>
            <pc:docMk/>
            <pc:sldMk cId="1203691893" sldId="788"/>
            <ac:spMk id="4" creationId="{09AF0AD2-704F-424F-A385-225F153BFA65}"/>
          </ac:spMkLst>
        </pc:spChg>
        <pc:picChg chg="add mod">
          <ac:chgData name="Ella Vetter" userId="c6918cf5-f6c0-43cc-8499-a1f635017de9" providerId="ADAL" clId="{08F57CDB-8DA3-4590-9460-F1211B13527E}" dt="2020-10-07T02:13:36.710" v="9223" actId="1076"/>
          <ac:picMkLst>
            <pc:docMk/>
            <pc:sldMk cId="1203691893" sldId="788"/>
            <ac:picMk id="6" creationId="{8EE99225-47AE-4BFF-9B77-F689B9DBD753}"/>
          </ac:picMkLst>
        </pc:picChg>
      </pc:sldChg>
      <pc:sldChg chg="addSp delSp modSp add mod">
        <pc:chgData name="Ella Vetter" userId="c6918cf5-f6c0-43cc-8499-a1f635017de9" providerId="ADAL" clId="{08F57CDB-8DA3-4590-9460-F1211B13527E}" dt="2020-10-07T02:20:49.039" v="9314" actId="14100"/>
        <pc:sldMkLst>
          <pc:docMk/>
          <pc:sldMk cId="1764074861" sldId="789"/>
        </pc:sldMkLst>
        <pc:spChg chg="mod">
          <ac:chgData name="Ella Vetter" userId="c6918cf5-f6c0-43cc-8499-a1f635017de9" providerId="ADAL" clId="{08F57CDB-8DA3-4590-9460-F1211B13527E}" dt="2020-10-07T02:20:44.777" v="9313" actId="13926"/>
          <ac:spMkLst>
            <pc:docMk/>
            <pc:sldMk cId="1764074861" sldId="789"/>
            <ac:spMk id="2" creationId="{F1BC523A-AF23-4427-A723-8A3A2693D6BA}"/>
          </ac:spMkLst>
        </pc:spChg>
        <pc:spChg chg="del">
          <ac:chgData name="Ella Vetter" userId="c6918cf5-f6c0-43cc-8499-a1f635017de9" providerId="ADAL" clId="{08F57CDB-8DA3-4590-9460-F1211B13527E}" dt="2020-10-07T02:13:55.657" v="9224" actId="478"/>
          <ac:spMkLst>
            <pc:docMk/>
            <pc:sldMk cId="1764074861" sldId="789"/>
            <ac:spMk id="3" creationId="{0E448C11-215B-4840-B11C-8AB76401717C}"/>
          </ac:spMkLst>
        </pc:spChg>
        <pc:spChg chg="add mod">
          <ac:chgData name="Ella Vetter" userId="c6918cf5-f6c0-43cc-8499-a1f635017de9" providerId="ADAL" clId="{08F57CDB-8DA3-4590-9460-F1211B13527E}" dt="2020-10-07T02:20:49.039" v="9314" actId="14100"/>
          <ac:spMkLst>
            <pc:docMk/>
            <pc:sldMk cId="1764074861" sldId="789"/>
            <ac:spMk id="4" creationId="{6C4D9939-338F-462E-9C8C-6C8DE3D1D7DD}"/>
          </ac:spMkLst>
        </pc:spChg>
        <pc:grpChg chg="add mod">
          <ac:chgData name="Ella Vetter" userId="c6918cf5-f6c0-43cc-8499-a1f635017de9" providerId="ADAL" clId="{08F57CDB-8DA3-4590-9460-F1211B13527E}" dt="2020-10-07T02:17:27.859" v="9292" actId="1076"/>
          <ac:grpSpMkLst>
            <pc:docMk/>
            <pc:sldMk cId="1764074861" sldId="789"/>
            <ac:grpSpMk id="11" creationId="{C1EE4909-BD4D-449C-B65C-F30E04102CDB}"/>
          </ac:grpSpMkLst>
        </pc:grpChg>
        <pc:picChg chg="add del mod">
          <ac:chgData name="Ella Vetter" userId="c6918cf5-f6c0-43cc-8499-a1f635017de9" providerId="ADAL" clId="{08F57CDB-8DA3-4590-9460-F1211B13527E}" dt="2020-10-07T02:17:05.907" v="9284" actId="478"/>
          <ac:picMkLst>
            <pc:docMk/>
            <pc:sldMk cId="1764074861" sldId="789"/>
            <ac:picMk id="6" creationId="{AD89579F-FCCC-4668-98E0-149FA662AA7D}"/>
          </ac:picMkLst>
        </pc:picChg>
        <pc:picChg chg="add mod modCrop">
          <ac:chgData name="Ella Vetter" userId="c6918cf5-f6c0-43cc-8499-a1f635017de9" providerId="ADAL" clId="{08F57CDB-8DA3-4590-9460-F1211B13527E}" dt="2020-10-07T02:17:15.725" v="9287" actId="164"/>
          <ac:picMkLst>
            <pc:docMk/>
            <pc:sldMk cId="1764074861" sldId="789"/>
            <ac:picMk id="8" creationId="{F3CDB45B-67AC-4284-8B21-C71109CBAD2E}"/>
          </ac:picMkLst>
        </pc:picChg>
        <pc:picChg chg="add mod modCrop">
          <ac:chgData name="Ella Vetter" userId="c6918cf5-f6c0-43cc-8499-a1f635017de9" providerId="ADAL" clId="{08F57CDB-8DA3-4590-9460-F1211B13527E}" dt="2020-10-07T02:17:15.725" v="9287" actId="164"/>
          <ac:picMkLst>
            <pc:docMk/>
            <pc:sldMk cId="1764074861" sldId="789"/>
            <ac:picMk id="10" creationId="{1D5482E6-C74B-42B8-BEFE-247EAC774EE0}"/>
          </ac:picMkLst>
        </pc:picChg>
      </pc:sldChg>
      <pc:sldChg chg="add del">
        <pc:chgData name="Ella Vetter" userId="c6918cf5-f6c0-43cc-8499-a1f635017de9" providerId="ADAL" clId="{08F57CDB-8DA3-4590-9460-F1211B13527E}" dt="2020-10-07T02:17:30.263" v="9293" actId="47"/>
        <pc:sldMkLst>
          <pc:docMk/>
          <pc:sldMk cId="3708846920" sldId="790"/>
        </pc:sldMkLst>
      </pc:sldChg>
    </pc:docChg>
  </pc:docChgLst>
  <pc:docChgLst>
    <pc:chgData name="Ella Vetter" userId="c6918cf5-f6c0-43cc-8499-a1f635017de9" providerId="ADAL" clId="{E8CAE533-5900-48F1-9375-A0F1AFC6DE31}"/>
    <pc:docChg chg="undo redo custSel addSld delSld modSld sldOrd">
      <pc:chgData name="Ella Vetter" userId="c6918cf5-f6c0-43cc-8499-a1f635017de9" providerId="ADAL" clId="{E8CAE533-5900-48F1-9375-A0F1AFC6DE31}" dt="2020-09-16T20:23:20.247" v="3279" actId="20577"/>
      <pc:docMkLst>
        <pc:docMk/>
      </pc:docMkLst>
      <pc:sldChg chg="modSp mod">
        <pc:chgData name="Ella Vetter" userId="c6918cf5-f6c0-43cc-8499-a1f635017de9" providerId="ADAL" clId="{E8CAE533-5900-48F1-9375-A0F1AFC6DE31}" dt="2020-09-16T19:46:07.935" v="3226" actId="20577"/>
        <pc:sldMkLst>
          <pc:docMk/>
          <pc:sldMk cId="1993397138" sldId="286"/>
        </pc:sldMkLst>
        <pc:spChg chg="mod">
          <ac:chgData name="Ella Vetter" userId="c6918cf5-f6c0-43cc-8499-a1f635017de9" providerId="ADAL" clId="{E8CAE533-5900-48F1-9375-A0F1AFC6DE31}" dt="2020-09-16T19:46:07.935" v="3226" actId="20577"/>
          <ac:spMkLst>
            <pc:docMk/>
            <pc:sldMk cId="1993397138" sldId="286"/>
            <ac:spMk id="3" creationId="{37B56F8A-6BEF-459C-AFA4-6D790D24F1CB}"/>
          </ac:spMkLst>
        </pc:spChg>
      </pc:sldChg>
      <pc:sldChg chg="modSp mod">
        <pc:chgData name="Ella Vetter" userId="c6918cf5-f6c0-43cc-8499-a1f635017de9" providerId="ADAL" clId="{E8CAE533-5900-48F1-9375-A0F1AFC6DE31}" dt="2020-09-16T16:03:25.573" v="1477" actId="13926"/>
        <pc:sldMkLst>
          <pc:docMk/>
          <pc:sldMk cId="3712023851" sldId="313"/>
        </pc:sldMkLst>
        <pc:spChg chg="mod">
          <ac:chgData name="Ella Vetter" userId="c6918cf5-f6c0-43cc-8499-a1f635017de9" providerId="ADAL" clId="{E8CAE533-5900-48F1-9375-A0F1AFC6DE31}" dt="2020-09-16T16:03:25.573" v="1477" actId="13926"/>
          <ac:spMkLst>
            <pc:docMk/>
            <pc:sldMk cId="3712023851" sldId="313"/>
            <ac:spMk id="2" creationId="{BD0A18F3-9F12-464B-BC50-F741E79EDDDA}"/>
          </ac:spMkLst>
        </pc:spChg>
      </pc:sldChg>
      <pc:sldChg chg="modSp mod">
        <pc:chgData name="Ella Vetter" userId="c6918cf5-f6c0-43cc-8499-a1f635017de9" providerId="ADAL" clId="{E8CAE533-5900-48F1-9375-A0F1AFC6DE31}" dt="2020-09-16T19:46:23.957" v="3228" actId="11"/>
        <pc:sldMkLst>
          <pc:docMk/>
          <pc:sldMk cId="4231542497" sldId="318"/>
        </pc:sldMkLst>
        <pc:spChg chg="mod">
          <ac:chgData name="Ella Vetter" userId="c6918cf5-f6c0-43cc-8499-a1f635017de9" providerId="ADAL" clId="{E8CAE533-5900-48F1-9375-A0F1AFC6DE31}" dt="2020-09-16T19:46:23.957" v="3228" actId="11"/>
          <ac:spMkLst>
            <pc:docMk/>
            <pc:sldMk cId="4231542497" sldId="318"/>
            <ac:spMk id="3" creationId="{53474193-55DD-4B03-A625-1686DEAA14EF}"/>
          </ac:spMkLst>
        </pc:spChg>
      </pc:sldChg>
      <pc:sldChg chg="modSp mod">
        <pc:chgData name="Ella Vetter" userId="c6918cf5-f6c0-43cc-8499-a1f635017de9" providerId="ADAL" clId="{E8CAE533-5900-48F1-9375-A0F1AFC6DE31}" dt="2020-09-16T19:46:30.663" v="3229" actId="11"/>
        <pc:sldMkLst>
          <pc:docMk/>
          <pc:sldMk cId="2141601583" sldId="320"/>
        </pc:sldMkLst>
        <pc:spChg chg="mod">
          <ac:chgData name="Ella Vetter" userId="c6918cf5-f6c0-43cc-8499-a1f635017de9" providerId="ADAL" clId="{E8CAE533-5900-48F1-9375-A0F1AFC6DE31}" dt="2020-09-16T19:46:30.663" v="3229" actId="11"/>
          <ac:spMkLst>
            <pc:docMk/>
            <pc:sldMk cId="2141601583" sldId="320"/>
            <ac:spMk id="3" creationId="{88A62F98-1398-4388-B088-C11376F92F3D}"/>
          </ac:spMkLst>
        </pc:spChg>
      </pc:sldChg>
      <pc:sldChg chg="modSp mod">
        <pc:chgData name="Ella Vetter" userId="c6918cf5-f6c0-43cc-8499-a1f635017de9" providerId="ADAL" clId="{E8CAE533-5900-48F1-9375-A0F1AFC6DE31}" dt="2020-09-16T20:02:55.293" v="3273" actId="20577"/>
        <pc:sldMkLst>
          <pc:docMk/>
          <pc:sldMk cId="701220366" sldId="321"/>
        </pc:sldMkLst>
        <pc:spChg chg="mod">
          <ac:chgData name="Ella Vetter" userId="c6918cf5-f6c0-43cc-8499-a1f635017de9" providerId="ADAL" clId="{E8CAE533-5900-48F1-9375-A0F1AFC6DE31}" dt="2020-09-16T20:02:55.293" v="3273" actId="20577"/>
          <ac:spMkLst>
            <pc:docMk/>
            <pc:sldMk cId="701220366" sldId="321"/>
            <ac:spMk id="3" creationId="{88A62F98-1398-4388-B088-C11376F92F3D}"/>
          </ac:spMkLst>
        </pc:spChg>
      </pc:sldChg>
      <pc:sldChg chg="modSp mod">
        <pc:chgData name="Ella Vetter" userId="c6918cf5-f6c0-43cc-8499-a1f635017de9" providerId="ADAL" clId="{E8CAE533-5900-48F1-9375-A0F1AFC6DE31}" dt="2020-09-16T19:46:19.390" v="3227" actId="11"/>
        <pc:sldMkLst>
          <pc:docMk/>
          <pc:sldMk cId="1043915023" sldId="322"/>
        </pc:sldMkLst>
        <pc:spChg chg="mod">
          <ac:chgData name="Ella Vetter" userId="c6918cf5-f6c0-43cc-8499-a1f635017de9" providerId="ADAL" clId="{E8CAE533-5900-48F1-9375-A0F1AFC6DE31}" dt="2020-09-16T19:46:19.390" v="3227" actId="11"/>
          <ac:spMkLst>
            <pc:docMk/>
            <pc:sldMk cId="1043915023" sldId="322"/>
            <ac:spMk id="9" creationId="{D13DA46D-CD64-490C-80E5-4DDD30392637}"/>
          </ac:spMkLst>
        </pc:spChg>
      </pc:sldChg>
      <pc:sldChg chg="modSp mod">
        <pc:chgData name="Ella Vetter" userId="c6918cf5-f6c0-43cc-8499-a1f635017de9" providerId="ADAL" clId="{E8CAE533-5900-48F1-9375-A0F1AFC6DE31}" dt="2020-09-16T19:46:36.378" v="3230" actId="11"/>
        <pc:sldMkLst>
          <pc:docMk/>
          <pc:sldMk cId="1935364617" sldId="323"/>
        </pc:sldMkLst>
        <pc:spChg chg="mod">
          <ac:chgData name="Ella Vetter" userId="c6918cf5-f6c0-43cc-8499-a1f635017de9" providerId="ADAL" clId="{E8CAE533-5900-48F1-9375-A0F1AFC6DE31}" dt="2020-09-16T19:46:36.378" v="3230" actId="11"/>
          <ac:spMkLst>
            <pc:docMk/>
            <pc:sldMk cId="1935364617" sldId="323"/>
            <ac:spMk id="3" creationId="{88A62F98-1398-4388-B088-C11376F92F3D}"/>
          </ac:spMkLst>
        </pc:spChg>
      </pc:sldChg>
      <pc:sldChg chg="modSp mod">
        <pc:chgData name="Ella Vetter" userId="c6918cf5-f6c0-43cc-8499-a1f635017de9" providerId="ADAL" clId="{E8CAE533-5900-48F1-9375-A0F1AFC6DE31}" dt="2020-09-16T19:46:48.896" v="3231" actId="11"/>
        <pc:sldMkLst>
          <pc:docMk/>
          <pc:sldMk cId="3819862748" sldId="325"/>
        </pc:sldMkLst>
        <pc:spChg chg="mod">
          <ac:chgData name="Ella Vetter" userId="c6918cf5-f6c0-43cc-8499-a1f635017de9" providerId="ADAL" clId="{E8CAE533-5900-48F1-9375-A0F1AFC6DE31}" dt="2020-09-16T19:46:48.896" v="3231" actId="11"/>
          <ac:spMkLst>
            <pc:docMk/>
            <pc:sldMk cId="3819862748" sldId="325"/>
            <ac:spMk id="6" creationId="{C815A54D-D680-47D0-A530-05229ED955FA}"/>
          </ac:spMkLst>
        </pc:spChg>
      </pc:sldChg>
      <pc:sldChg chg="modSp mod">
        <pc:chgData name="Ella Vetter" userId="c6918cf5-f6c0-43cc-8499-a1f635017de9" providerId="ADAL" clId="{E8CAE533-5900-48F1-9375-A0F1AFC6DE31}" dt="2020-09-16T19:47:10.589" v="3235" actId="11"/>
        <pc:sldMkLst>
          <pc:docMk/>
          <pc:sldMk cId="3051631181" sldId="326"/>
        </pc:sldMkLst>
        <pc:spChg chg="mod">
          <ac:chgData name="Ella Vetter" userId="c6918cf5-f6c0-43cc-8499-a1f635017de9" providerId="ADAL" clId="{E8CAE533-5900-48F1-9375-A0F1AFC6DE31}" dt="2020-09-16T19:47:10.589" v="3235" actId="11"/>
          <ac:spMkLst>
            <pc:docMk/>
            <pc:sldMk cId="3051631181" sldId="326"/>
            <ac:spMk id="6" creationId="{90D78095-06B4-428B-A1D1-FA185E91F4DB}"/>
          </ac:spMkLst>
        </pc:spChg>
      </pc:sldChg>
      <pc:sldChg chg="modSp mod">
        <pc:chgData name="Ella Vetter" userId="c6918cf5-f6c0-43cc-8499-a1f635017de9" providerId="ADAL" clId="{E8CAE533-5900-48F1-9375-A0F1AFC6DE31}" dt="2020-09-16T19:46:54.715" v="3232" actId="11"/>
        <pc:sldMkLst>
          <pc:docMk/>
          <pc:sldMk cId="877782285" sldId="327"/>
        </pc:sldMkLst>
        <pc:spChg chg="mod">
          <ac:chgData name="Ella Vetter" userId="c6918cf5-f6c0-43cc-8499-a1f635017de9" providerId="ADAL" clId="{E8CAE533-5900-48F1-9375-A0F1AFC6DE31}" dt="2020-09-16T19:46:54.715" v="3232" actId="11"/>
          <ac:spMkLst>
            <pc:docMk/>
            <pc:sldMk cId="877782285" sldId="327"/>
            <ac:spMk id="4" creationId="{7F8C2603-D7E4-4895-AB2C-372ECA0993A9}"/>
          </ac:spMkLst>
        </pc:spChg>
      </pc:sldChg>
      <pc:sldChg chg="modSp mod">
        <pc:chgData name="Ella Vetter" userId="c6918cf5-f6c0-43cc-8499-a1f635017de9" providerId="ADAL" clId="{E8CAE533-5900-48F1-9375-A0F1AFC6DE31}" dt="2020-09-16T19:47:00.035" v="3233" actId="11"/>
        <pc:sldMkLst>
          <pc:docMk/>
          <pc:sldMk cId="334261442" sldId="328"/>
        </pc:sldMkLst>
        <pc:spChg chg="mod">
          <ac:chgData name="Ella Vetter" userId="c6918cf5-f6c0-43cc-8499-a1f635017de9" providerId="ADAL" clId="{E8CAE533-5900-48F1-9375-A0F1AFC6DE31}" dt="2020-09-16T19:47:00.035" v="3233" actId="11"/>
          <ac:spMkLst>
            <pc:docMk/>
            <pc:sldMk cId="334261442" sldId="328"/>
            <ac:spMk id="6" creationId="{23380FDD-29B9-48D1-805D-66E391BA7387}"/>
          </ac:spMkLst>
        </pc:spChg>
      </pc:sldChg>
      <pc:sldChg chg="modSp mod">
        <pc:chgData name="Ella Vetter" userId="c6918cf5-f6c0-43cc-8499-a1f635017de9" providerId="ADAL" clId="{E8CAE533-5900-48F1-9375-A0F1AFC6DE31}" dt="2020-09-16T19:47:05.411" v="3234" actId="11"/>
        <pc:sldMkLst>
          <pc:docMk/>
          <pc:sldMk cId="3503232561" sldId="329"/>
        </pc:sldMkLst>
        <pc:spChg chg="mod">
          <ac:chgData name="Ella Vetter" userId="c6918cf5-f6c0-43cc-8499-a1f635017de9" providerId="ADAL" clId="{E8CAE533-5900-48F1-9375-A0F1AFC6DE31}" dt="2020-09-16T19:47:05.411" v="3234" actId="11"/>
          <ac:spMkLst>
            <pc:docMk/>
            <pc:sldMk cId="3503232561" sldId="329"/>
            <ac:spMk id="6" creationId="{FB2F8FD9-EEF7-460D-A9DD-C60B151D1FD0}"/>
          </ac:spMkLst>
        </pc:spChg>
      </pc:sldChg>
      <pc:sldChg chg="modSp mod modNotesTx">
        <pc:chgData name="Ella Vetter" userId="c6918cf5-f6c0-43cc-8499-a1f635017de9" providerId="ADAL" clId="{E8CAE533-5900-48F1-9375-A0F1AFC6DE31}" dt="2020-09-16T15:29:30.369" v="703"/>
        <pc:sldMkLst>
          <pc:docMk/>
          <pc:sldMk cId="375912605" sldId="331"/>
        </pc:sldMkLst>
        <pc:spChg chg="mod">
          <ac:chgData name="Ella Vetter" userId="c6918cf5-f6c0-43cc-8499-a1f635017de9" providerId="ADAL" clId="{E8CAE533-5900-48F1-9375-A0F1AFC6DE31}" dt="2020-09-16T15:23:34.672" v="529" actId="115"/>
          <ac:spMkLst>
            <pc:docMk/>
            <pc:sldMk cId="375912605" sldId="331"/>
            <ac:spMk id="3" creationId="{8221F274-BC26-4E74-AB9D-71F773282F5F}"/>
          </ac:spMkLst>
        </pc:spChg>
      </pc:sldChg>
      <pc:sldChg chg="modSp mod modNotesTx">
        <pc:chgData name="Ella Vetter" userId="c6918cf5-f6c0-43cc-8499-a1f635017de9" providerId="ADAL" clId="{E8CAE533-5900-48F1-9375-A0F1AFC6DE31}" dt="2020-09-16T15:48:22.508" v="1361" actId="20577"/>
        <pc:sldMkLst>
          <pc:docMk/>
          <pc:sldMk cId="2949972059" sldId="332"/>
        </pc:sldMkLst>
        <pc:spChg chg="mod">
          <ac:chgData name="Ella Vetter" userId="c6918cf5-f6c0-43cc-8499-a1f635017de9" providerId="ADAL" clId="{E8CAE533-5900-48F1-9375-A0F1AFC6DE31}" dt="2020-09-16T15:48:22.508" v="1361" actId="20577"/>
          <ac:spMkLst>
            <pc:docMk/>
            <pc:sldMk cId="2949972059" sldId="332"/>
            <ac:spMk id="3" creationId="{7E54F556-4D48-4B26-B56B-14903DBF0227}"/>
          </ac:spMkLst>
        </pc:spChg>
      </pc:sldChg>
      <pc:sldChg chg="modSp mod">
        <pc:chgData name="Ella Vetter" userId="c6918cf5-f6c0-43cc-8499-a1f635017de9" providerId="ADAL" clId="{E8CAE533-5900-48F1-9375-A0F1AFC6DE31}" dt="2020-09-16T19:47:16.949" v="3236" actId="11"/>
        <pc:sldMkLst>
          <pc:docMk/>
          <pc:sldMk cId="770859312" sldId="333"/>
        </pc:sldMkLst>
        <pc:spChg chg="mod">
          <ac:chgData name="Ella Vetter" userId="c6918cf5-f6c0-43cc-8499-a1f635017de9" providerId="ADAL" clId="{E8CAE533-5900-48F1-9375-A0F1AFC6DE31}" dt="2020-09-16T19:47:16.949" v="3236" actId="11"/>
          <ac:spMkLst>
            <pc:docMk/>
            <pc:sldMk cId="770859312" sldId="333"/>
            <ac:spMk id="4" creationId="{707C5EBC-6A0E-4D35-ACE9-9DC27564C9E4}"/>
          </ac:spMkLst>
        </pc:spChg>
      </pc:sldChg>
      <pc:sldChg chg="modSp mod">
        <pc:chgData name="Ella Vetter" userId="c6918cf5-f6c0-43cc-8499-a1f635017de9" providerId="ADAL" clId="{E8CAE533-5900-48F1-9375-A0F1AFC6DE31}" dt="2020-09-16T19:47:23.105" v="3237" actId="11"/>
        <pc:sldMkLst>
          <pc:docMk/>
          <pc:sldMk cId="3805342586" sldId="334"/>
        </pc:sldMkLst>
        <pc:spChg chg="mod">
          <ac:chgData name="Ella Vetter" userId="c6918cf5-f6c0-43cc-8499-a1f635017de9" providerId="ADAL" clId="{E8CAE533-5900-48F1-9375-A0F1AFC6DE31}" dt="2020-09-16T19:47:23.105" v="3237" actId="11"/>
          <ac:spMkLst>
            <pc:docMk/>
            <pc:sldMk cId="3805342586" sldId="334"/>
            <ac:spMk id="4" creationId="{54DA42CC-40CB-4A2F-8973-73781A249AF0}"/>
          </ac:spMkLst>
        </pc:spChg>
      </pc:sldChg>
      <pc:sldChg chg="modSp mod">
        <pc:chgData name="Ella Vetter" userId="c6918cf5-f6c0-43cc-8499-a1f635017de9" providerId="ADAL" clId="{E8CAE533-5900-48F1-9375-A0F1AFC6DE31}" dt="2020-09-16T19:47:29.346" v="3238" actId="11"/>
        <pc:sldMkLst>
          <pc:docMk/>
          <pc:sldMk cId="1594842008" sldId="335"/>
        </pc:sldMkLst>
        <pc:spChg chg="mod">
          <ac:chgData name="Ella Vetter" userId="c6918cf5-f6c0-43cc-8499-a1f635017de9" providerId="ADAL" clId="{E8CAE533-5900-48F1-9375-A0F1AFC6DE31}" dt="2020-09-16T19:47:29.346" v="3238" actId="11"/>
          <ac:spMkLst>
            <pc:docMk/>
            <pc:sldMk cId="1594842008" sldId="335"/>
            <ac:spMk id="4" creationId="{894ADE61-8434-47F9-A2E8-8F1D725EA5D2}"/>
          </ac:spMkLst>
        </pc:spChg>
      </pc:sldChg>
      <pc:sldChg chg="modSp mod">
        <pc:chgData name="Ella Vetter" userId="c6918cf5-f6c0-43cc-8499-a1f635017de9" providerId="ADAL" clId="{E8CAE533-5900-48F1-9375-A0F1AFC6DE31}" dt="2020-09-16T19:47:36.507" v="3239" actId="11"/>
        <pc:sldMkLst>
          <pc:docMk/>
          <pc:sldMk cId="513000458" sldId="336"/>
        </pc:sldMkLst>
        <pc:spChg chg="mod">
          <ac:chgData name="Ella Vetter" userId="c6918cf5-f6c0-43cc-8499-a1f635017de9" providerId="ADAL" clId="{E8CAE533-5900-48F1-9375-A0F1AFC6DE31}" dt="2020-09-16T19:47:36.507" v="3239" actId="11"/>
          <ac:spMkLst>
            <pc:docMk/>
            <pc:sldMk cId="513000458" sldId="336"/>
            <ac:spMk id="4" creationId="{9A2FBEA7-2905-4EB0-9760-20C7AB016556}"/>
          </ac:spMkLst>
        </pc:spChg>
      </pc:sldChg>
      <pc:sldChg chg="modSp mod">
        <pc:chgData name="Ella Vetter" userId="c6918cf5-f6c0-43cc-8499-a1f635017de9" providerId="ADAL" clId="{E8CAE533-5900-48F1-9375-A0F1AFC6DE31}" dt="2020-09-16T19:47:53.393" v="3241" actId="11"/>
        <pc:sldMkLst>
          <pc:docMk/>
          <pc:sldMk cId="2497133131" sldId="338"/>
        </pc:sldMkLst>
        <pc:spChg chg="mod">
          <ac:chgData name="Ella Vetter" userId="c6918cf5-f6c0-43cc-8499-a1f635017de9" providerId="ADAL" clId="{E8CAE533-5900-48F1-9375-A0F1AFC6DE31}" dt="2020-09-16T19:47:53.393" v="3241" actId="11"/>
          <ac:spMkLst>
            <pc:docMk/>
            <pc:sldMk cId="2497133131" sldId="338"/>
            <ac:spMk id="4" creationId="{3C6A5C21-4E07-4F33-9198-1792FD7F3D1C}"/>
          </ac:spMkLst>
        </pc:spChg>
      </pc:sldChg>
      <pc:sldChg chg="modSp mod">
        <pc:chgData name="Ella Vetter" userId="c6918cf5-f6c0-43cc-8499-a1f635017de9" providerId="ADAL" clId="{E8CAE533-5900-48F1-9375-A0F1AFC6DE31}" dt="2020-09-16T19:48:08.301" v="3243" actId="11"/>
        <pc:sldMkLst>
          <pc:docMk/>
          <pc:sldMk cId="1524780563" sldId="339"/>
        </pc:sldMkLst>
        <pc:spChg chg="mod">
          <ac:chgData name="Ella Vetter" userId="c6918cf5-f6c0-43cc-8499-a1f635017de9" providerId="ADAL" clId="{E8CAE533-5900-48F1-9375-A0F1AFC6DE31}" dt="2020-09-16T19:48:08.301" v="3243" actId="11"/>
          <ac:spMkLst>
            <pc:docMk/>
            <pc:sldMk cId="1524780563" sldId="339"/>
            <ac:spMk id="4" creationId="{2F129AF8-57D0-4CE0-8DE1-C396C1E6CF8D}"/>
          </ac:spMkLst>
        </pc:spChg>
      </pc:sldChg>
      <pc:sldChg chg="modSp mod">
        <pc:chgData name="Ella Vetter" userId="c6918cf5-f6c0-43cc-8499-a1f635017de9" providerId="ADAL" clId="{E8CAE533-5900-48F1-9375-A0F1AFC6DE31}" dt="2020-09-16T19:48:19.711" v="3244" actId="11"/>
        <pc:sldMkLst>
          <pc:docMk/>
          <pc:sldMk cId="3408288368" sldId="340"/>
        </pc:sldMkLst>
        <pc:spChg chg="mod">
          <ac:chgData name="Ella Vetter" userId="c6918cf5-f6c0-43cc-8499-a1f635017de9" providerId="ADAL" clId="{E8CAE533-5900-48F1-9375-A0F1AFC6DE31}" dt="2020-09-16T19:48:19.711" v="3244" actId="11"/>
          <ac:spMkLst>
            <pc:docMk/>
            <pc:sldMk cId="3408288368" sldId="340"/>
            <ac:spMk id="4" creationId="{04763771-6C82-4162-A5AC-F3602FF29FF6}"/>
          </ac:spMkLst>
        </pc:spChg>
      </pc:sldChg>
      <pc:sldChg chg="modSp mod">
        <pc:chgData name="Ella Vetter" userId="c6918cf5-f6c0-43cc-8499-a1f635017de9" providerId="ADAL" clId="{E8CAE533-5900-48F1-9375-A0F1AFC6DE31}" dt="2020-09-16T19:48:34.768" v="3246" actId="11"/>
        <pc:sldMkLst>
          <pc:docMk/>
          <pc:sldMk cId="437802711" sldId="341"/>
        </pc:sldMkLst>
        <pc:spChg chg="mod">
          <ac:chgData name="Ella Vetter" userId="c6918cf5-f6c0-43cc-8499-a1f635017de9" providerId="ADAL" clId="{E8CAE533-5900-48F1-9375-A0F1AFC6DE31}" dt="2020-09-16T19:48:34.768" v="3246" actId="11"/>
          <ac:spMkLst>
            <pc:docMk/>
            <pc:sldMk cId="437802711" sldId="341"/>
            <ac:spMk id="4" creationId="{D73DF70C-A971-4ABC-B0EC-BF457A93F4A7}"/>
          </ac:spMkLst>
        </pc:spChg>
      </pc:sldChg>
      <pc:sldChg chg="addSp delSp modSp mod">
        <pc:chgData name="Ella Vetter" userId="c6918cf5-f6c0-43cc-8499-a1f635017de9" providerId="ADAL" clId="{E8CAE533-5900-48F1-9375-A0F1AFC6DE31}" dt="2020-09-16T16:38:04.395" v="1851" actId="1035"/>
        <pc:sldMkLst>
          <pc:docMk/>
          <pc:sldMk cId="2321047472" sldId="343"/>
        </pc:sldMkLst>
        <pc:spChg chg="mod">
          <ac:chgData name="Ella Vetter" userId="c6918cf5-f6c0-43cc-8499-a1f635017de9" providerId="ADAL" clId="{E8CAE533-5900-48F1-9375-A0F1AFC6DE31}" dt="2020-09-16T16:37:20.518" v="1809" actId="13926"/>
          <ac:spMkLst>
            <pc:docMk/>
            <pc:sldMk cId="2321047472" sldId="343"/>
            <ac:spMk id="2" creationId="{C272E50E-403C-4E30-9B26-79AF2EFEA227}"/>
          </ac:spMkLst>
        </pc:spChg>
        <pc:spChg chg="mod">
          <ac:chgData name="Ella Vetter" userId="c6918cf5-f6c0-43cc-8499-a1f635017de9" providerId="ADAL" clId="{E8CAE533-5900-48F1-9375-A0F1AFC6DE31}" dt="2020-09-16T16:38:04.395" v="1851" actId="1035"/>
          <ac:spMkLst>
            <pc:docMk/>
            <pc:sldMk cId="2321047472" sldId="343"/>
            <ac:spMk id="3" creationId="{1C8AA331-7FFE-4074-8CB6-F8F6058B9498}"/>
          </ac:spMkLst>
        </pc:spChg>
        <pc:spChg chg="add del">
          <ac:chgData name="Ella Vetter" userId="c6918cf5-f6c0-43cc-8499-a1f635017de9" providerId="ADAL" clId="{E8CAE533-5900-48F1-9375-A0F1AFC6DE31}" dt="2020-09-16T16:07:27.964" v="1547"/>
          <ac:spMkLst>
            <pc:docMk/>
            <pc:sldMk cId="2321047472" sldId="343"/>
            <ac:spMk id="4" creationId="{E71F04E5-6DCA-42B1-8B06-9E1FD7CDD44F}"/>
          </ac:spMkLst>
        </pc:spChg>
        <pc:spChg chg="add del">
          <ac:chgData name="Ella Vetter" userId="c6918cf5-f6c0-43cc-8499-a1f635017de9" providerId="ADAL" clId="{E8CAE533-5900-48F1-9375-A0F1AFC6DE31}" dt="2020-09-16T16:07:30.299" v="1550"/>
          <ac:spMkLst>
            <pc:docMk/>
            <pc:sldMk cId="2321047472" sldId="343"/>
            <ac:spMk id="5" creationId="{35B8488A-C5CE-48B5-A725-CE19F2B260FF}"/>
          </ac:spMkLst>
        </pc:spChg>
        <pc:spChg chg="add del">
          <ac:chgData name="Ella Vetter" userId="c6918cf5-f6c0-43cc-8499-a1f635017de9" providerId="ADAL" clId="{E8CAE533-5900-48F1-9375-A0F1AFC6DE31}" dt="2020-09-16T16:32:52.315" v="1556"/>
          <ac:spMkLst>
            <pc:docMk/>
            <pc:sldMk cId="2321047472" sldId="343"/>
            <ac:spMk id="6" creationId="{C915BF67-1442-4222-82EB-6ECD0ED36C0C}"/>
          </ac:spMkLst>
        </pc:spChg>
      </pc:sldChg>
      <pc:sldChg chg="modSp mod">
        <pc:chgData name="Ella Vetter" userId="c6918cf5-f6c0-43cc-8499-a1f635017de9" providerId="ADAL" clId="{E8CAE533-5900-48F1-9375-A0F1AFC6DE31}" dt="2020-09-16T20:00:19.707" v="3271" actId="20577"/>
        <pc:sldMkLst>
          <pc:docMk/>
          <pc:sldMk cId="883250627" sldId="348"/>
        </pc:sldMkLst>
        <pc:spChg chg="mod">
          <ac:chgData name="Ella Vetter" userId="c6918cf5-f6c0-43cc-8499-a1f635017de9" providerId="ADAL" clId="{E8CAE533-5900-48F1-9375-A0F1AFC6DE31}" dt="2020-09-16T20:00:19.707" v="3271" actId="20577"/>
          <ac:spMkLst>
            <pc:docMk/>
            <pc:sldMk cId="883250627" sldId="348"/>
            <ac:spMk id="4" creationId="{66B87A78-20EF-4FCF-ACED-88D05806FC80}"/>
          </ac:spMkLst>
        </pc:spChg>
      </pc:sldChg>
      <pc:sldChg chg="modSp mod">
        <pc:chgData name="Ella Vetter" userId="c6918cf5-f6c0-43cc-8499-a1f635017de9" providerId="ADAL" clId="{E8CAE533-5900-48F1-9375-A0F1AFC6DE31}" dt="2020-09-16T19:48:00.485" v="3242" actId="11"/>
        <pc:sldMkLst>
          <pc:docMk/>
          <pc:sldMk cId="193838983" sldId="349"/>
        </pc:sldMkLst>
        <pc:spChg chg="mod">
          <ac:chgData name="Ella Vetter" userId="c6918cf5-f6c0-43cc-8499-a1f635017de9" providerId="ADAL" clId="{E8CAE533-5900-48F1-9375-A0F1AFC6DE31}" dt="2020-09-16T19:48:00.485" v="3242" actId="11"/>
          <ac:spMkLst>
            <pc:docMk/>
            <pc:sldMk cId="193838983" sldId="349"/>
            <ac:spMk id="8" creationId="{8D65FE5C-734C-4F70-95ED-19062B16A210}"/>
          </ac:spMkLst>
        </pc:spChg>
      </pc:sldChg>
      <pc:sldChg chg="modSp mod">
        <pc:chgData name="Ella Vetter" userId="c6918cf5-f6c0-43cc-8499-a1f635017de9" providerId="ADAL" clId="{E8CAE533-5900-48F1-9375-A0F1AFC6DE31}" dt="2020-09-16T14:44:28.371" v="16" actId="123"/>
        <pc:sldMkLst>
          <pc:docMk/>
          <pc:sldMk cId="3144359919" sldId="353"/>
        </pc:sldMkLst>
        <pc:spChg chg="mod">
          <ac:chgData name="Ella Vetter" userId="c6918cf5-f6c0-43cc-8499-a1f635017de9" providerId="ADAL" clId="{E8CAE533-5900-48F1-9375-A0F1AFC6DE31}" dt="2020-09-16T14:44:28.371" v="16" actId="123"/>
          <ac:spMkLst>
            <pc:docMk/>
            <pc:sldMk cId="3144359919" sldId="353"/>
            <ac:spMk id="3" creationId="{A43BF2BD-459D-4482-B43A-4B0F359FB02F}"/>
          </ac:spMkLst>
        </pc:spChg>
      </pc:sldChg>
      <pc:sldChg chg="modSp mod">
        <pc:chgData name="Ella Vetter" userId="c6918cf5-f6c0-43cc-8499-a1f635017de9" providerId="ADAL" clId="{E8CAE533-5900-48F1-9375-A0F1AFC6DE31}" dt="2020-09-16T15:40:05.172" v="1180" actId="20577"/>
        <pc:sldMkLst>
          <pc:docMk/>
          <pc:sldMk cId="110084408" sldId="357"/>
        </pc:sldMkLst>
        <pc:spChg chg="mod">
          <ac:chgData name="Ella Vetter" userId="c6918cf5-f6c0-43cc-8499-a1f635017de9" providerId="ADAL" clId="{E8CAE533-5900-48F1-9375-A0F1AFC6DE31}" dt="2020-09-16T15:40:05.172" v="1180" actId="20577"/>
          <ac:spMkLst>
            <pc:docMk/>
            <pc:sldMk cId="110084408" sldId="357"/>
            <ac:spMk id="4" creationId="{E0C5F203-6934-4EFB-90B8-43BB503E1648}"/>
          </ac:spMkLst>
        </pc:spChg>
      </pc:sldChg>
      <pc:sldChg chg="addSp delSp modSp mod">
        <pc:chgData name="Ella Vetter" userId="c6918cf5-f6c0-43cc-8499-a1f635017de9" providerId="ADAL" clId="{E8CAE533-5900-48F1-9375-A0F1AFC6DE31}" dt="2020-09-16T14:46:00.204" v="20" actId="13926"/>
        <pc:sldMkLst>
          <pc:docMk/>
          <pc:sldMk cId="256788973" sldId="359"/>
        </pc:sldMkLst>
        <pc:spChg chg="mod">
          <ac:chgData name="Ella Vetter" userId="c6918cf5-f6c0-43cc-8499-a1f635017de9" providerId="ADAL" clId="{E8CAE533-5900-48F1-9375-A0F1AFC6DE31}" dt="2020-09-16T14:46:00.204" v="20" actId="13926"/>
          <ac:spMkLst>
            <pc:docMk/>
            <pc:sldMk cId="256788973" sldId="359"/>
            <ac:spMk id="2" creationId="{00FBE098-62C7-45A7-B789-152A90C3515D}"/>
          </ac:spMkLst>
        </pc:spChg>
        <pc:spChg chg="del">
          <ac:chgData name="Ella Vetter" userId="c6918cf5-f6c0-43cc-8499-a1f635017de9" providerId="ADAL" clId="{E8CAE533-5900-48F1-9375-A0F1AFC6DE31}" dt="2020-09-16T14:44:07.593" v="7" actId="478"/>
          <ac:spMkLst>
            <pc:docMk/>
            <pc:sldMk cId="256788973" sldId="359"/>
            <ac:spMk id="3" creationId="{C922F6C7-2428-4B4A-A46A-AAD5A2E61970}"/>
          </ac:spMkLst>
        </pc:spChg>
        <pc:spChg chg="add mod">
          <ac:chgData name="Ella Vetter" userId="c6918cf5-f6c0-43cc-8499-a1f635017de9" providerId="ADAL" clId="{E8CAE533-5900-48F1-9375-A0F1AFC6DE31}" dt="2020-09-16T14:44:23.346" v="15" actId="123"/>
          <ac:spMkLst>
            <pc:docMk/>
            <pc:sldMk cId="256788973" sldId="359"/>
            <ac:spMk id="4" creationId="{25CC2C86-E122-46DA-9E54-3A51AB62D03F}"/>
          </ac:spMkLst>
        </pc:spChg>
        <pc:picChg chg="add mod">
          <ac:chgData name="Ella Vetter" userId="c6918cf5-f6c0-43cc-8499-a1f635017de9" providerId="ADAL" clId="{E8CAE533-5900-48F1-9375-A0F1AFC6DE31}" dt="2020-09-16T14:45:54.912" v="19" actId="1076"/>
          <ac:picMkLst>
            <pc:docMk/>
            <pc:sldMk cId="256788973" sldId="359"/>
            <ac:picMk id="6" creationId="{3753803C-A1EA-4138-B553-63756C180EB9}"/>
          </ac:picMkLst>
        </pc:picChg>
      </pc:sldChg>
      <pc:sldChg chg="addSp delSp modSp new mod modNotesTx">
        <pc:chgData name="Ella Vetter" userId="c6918cf5-f6c0-43cc-8499-a1f635017de9" providerId="ADAL" clId="{E8CAE533-5900-48F1-9375-A0F1AFC6DE31}" dt="2020-09-16T15:09:58.567" v="509" actId="13926"/>
        <pc:sldMkLst>
          <pc:docMk/>
          <pc:sldMk cId="2074887566" sldId="360"/>
        </pc:sldMkLst>
        <pc:spChg chg="mod">
          <ac:chgData name="Ella Vetter" userId="c6918cf5-f6c0-43cc-8499-a1f635017de9" providerId="ADAL" clId="{E8CAE533-5900-48F1-9375-A0F1AFC6DE31}" dt="2020-09-16T15:09:58.567" v="509" actId="13926"/>
          <ac:spMkLst>
            <pc:docMk/>
            <pc:sldMk cId="2074887566" sldId="360"/>
            <ac:spMk id="2" creationId="{C35BEF80-5534-4040-BBCC-5882A9DC8FE4}"/>
          </ac:spMkLst>
        </pc:spChg>
        <pc:spChg chg="del">
          <ac:chgData name="Ella Vetter" userId="c6918cf5-f6c0-43cc-8499-a1f635017de9" providerId="ADAL" clId="{E8CAE533-5900-48F1-9375-A0F1AFC6DE31}" dt="2020-09-16T14:46:22.509" v="21" actId="478"/>
          <ac:spMkLst>
            <pc:docMk/>
            <pc:sldMk cId="2074887566" sldId="360"/>
            <ac:spMk id="3" creationId="{5AE33263-E175-4015-99FE-E0BE73F3CDE7}"/>
          </ac:spMkLst>
        </pc:spChg>
        <pc:spChg chg="add mod">
          <ac:chgData name="Ella Vetter" userId="c6918cf5-f6c0-43cc-8499-a1f635017de9" providerId="ADAL" clId="{E8CAE533-5900-48F1-9375-A0F1AFC6DE31}" dt="2020-09-16T14:46:41.754" v="59" actId="113"/>
          <ac:spMkLst>
            <pc:docMk/>
            <pc:sldMk cId="2074887566" sldId="360"/>
            <ac:spMk id="4" creationId="{0350A024-20D5-463D-9952-60A8E354EA8C}"/>
          </ac:spMkLst>
        </pc:spChg>
        <pc:spChg chg="add mod">
          <ac:chgData name="Ella Vetter" userId="c6918cf5-f6c0-43cc-8499-a1f635017de9" providerId="ADAL" clId="{E8CAE533-5900-48F1-9375-A0F1AFC6DE31}" dt="2020-09-16T15:09:53.658" v="508" actId="1036"/>
          <ac:spMkLst>
            <pc:docMk/>
            <pc:sldMk cId="2074887566" sldId="360"/>
            <ac:spMk id="12" creationId="{CF91E8CF-455F-47B7-A966-4A6C09F88A76}"/>
          </ac:spMkLst>
        </pc:spChg>
        <pc:spChg chg="add mod">
          <ac:chgData name="Ella Vetter" userId="c6918cf5-f6c0-43cc-8499-a1f635017de9" providerId="ADAL" clId="{E8CAE533-5900-48F1-9375-A0F1AFC6DE31}" dt="2020-09-16T15:09:53.658" v="508" actId="1036"/>
          <ac:spMkLst>
            <pc:docMk/>
            <pc:sldMk cId="2074887566" sldId="360"/>
            <ac:spMk id="14" creationId="{19E7CB55-3991-4EE6-BA2F-398BECB67FD3}"/>
          </ac:spMkLst>
        </pc:spChg>
        <pc:spChg chg="add mod">
          <ac:chgData name="Ella Vetter" userId="c6918cf5-f6c0-43cc-8499-a1f635017de9" providerId="ADAL" clId="{E8CAE533-5900-48F1-9375-A0F1AFC6DE31}" dt="2020-09-16T15:09:53.658" v="508" actId="1036"/>
          <ac:spMkLst>
            <pc:docMk/>
            <pc:sldMk cId="2074887566" sldId="360"/>
            <ac:spMk id="16" creationId="{17D384F3-E4F7-487E-B9CC-C6BF5136D54A}"/>
          </ac:spMkLst>
        </pc:spChg>
        <pc:spChg chg="add mod">
          <ac:chgData name="Ella Vetter" userId="c6918cf5-f6c0-43cc-8499-a1f635017de9" providerId="ADAL" clId="{E8CAE533-5900-48F1-9375-A0F1AFC6DE31}" dt="2020-09-16T15:09:53.658" v="508" actId="1036"/>
          <ac:spMkLst>
            <pc:docMk/>
            <pc:sldMk cId="2074887566" sldId="360"/>
            <ac:spMk id="20" creationId="{122CF506-ACA6-4B40-A6DE-D0A6218DEA65}"/>
          </ac:spMkLst>
        </pc:spChg>
        <pc:spChg chg="add mod">
          <ac:chgData name="Ella Vetter" userId="c6918cf5-f6c0-43cc-8499-a1f635017de9" providerId="ADAL" clId="{E8CAE533-5900-48F1-9375-A0F1AFC6DE31}" dt="2020-09-16T15:09:53.658" v="508" actId="1036"/>
          <ac:spMkLst>
            <pc:docMk/>
            <pc:sldMk cId="2074887566" sldId="360"/>
            <ac:spMk id="26" creationId="{13B1B233-1A03-4618-9CFC-CA2C81663317}"/>
          </ac:spMkLst>
        </pc:spChg>
        <pc:picChg chg="add mod">
          <ac:chgData name="Ella Vetter" userId="c6918cf5-f6c0-43cc-8499-a1f635017de9" providerId="ADAL" clId="{E8CAE533-5900-48F1-9375-A0F1AFC6DE31}" dt="2020-09-16T15:09:53.658" v="508" actId="1036"/>
          <ac:picMkLst>
            <pc:docMk/>
            <pc:sldMk cId="2074887566" sldId="360"/>
            <ac:picMk id="6" creationId="{9882E3A4-343C-446E-9C74-242DB57913D5}"/>
          </ac:picMkLst>
        </pc:picChg>
        <pc:cxnChg chg="add mod">
          <ac:chgData name="Ella Vetter" userId="c6918cf5-f6c0-43cc-8499-a1f635017de9" providerId="ADAL" clId="{E8CAE533-5900-48F1-9375-A0F1AFC6DE31}" dt="2020-09-16T15:09:53.658" v="508" actId="1036"/>
          <ac:cxnSpMkLst>
            <pc:docMk/>
            <pc:sldMk cId="2074887566" sldId="360"/>
            <ac:cxnSpMk id="7" creationId="{A3A7A5CE-2EE1-4FA1-A364-1E6EA827161C}"/>
          </ac:cxnSpMkLst>
        </pc:cxnChg>
        <pc:cxnChg chg="add mod">
          <ac:chgData name="Ella Vetter" userId="c6918cf5-f6c0-43cc-8499-a1f635017de9" providerId="ADAL" clId="{E8CAE533-5900-48F1-9375-A0F1AFC6DE31}" dt="2020-09-16T15:09:53.658" v="508" actId="1036"/>
          <ac:cxnSpMkLst>
            <pc:docMk/>
            <pc:sldMk cId="2074887566" sldId="360"/>
            <ac:cxnSpMk id="8" creationId="{35732108-FFD2-47A1-9754-25F2CC8EBEDC}"/>
          </ac:cxnSpMkLst>
        </pc:cxnChg>
        <pc:cxnChg chg="add mod">
          <ac:chgData name="Ella Vetter" userId="c6918cf5-f6c0-43cc-8499-a1f635017de9" providerId="ADAL" clId="{E8CAE533-5900-48F1-9375-A0F1AFC6DE31}" dt="2020-09-16T15:09:53.658" v="508" actId="1036"/>
          <ac:cxnSpMkLst>
            <pc:docMk/>
            <pc:sldMk cId="2074887566" sldId="360"/>
            <ac:cxnSpMk id="9" creationId="{EE5AC546-42C8-4391-92DA-0A486F1F25BA}"/>
          </ac:cxnSpMkLst>
        </pc:cxnChg>
        <pc:cxnChg chg="add mod">
          <ac:chgData name="Ella Vetter" userId="c6918cf5-f6c0-43cc-8499-a1f635017de9" providerId="ADAL" clId="{E8CAE533-5900-48F1-9375-A0F1AFC6DE31}" dt="2020-09-16T15:09:53.658" v="508" actId="1036"/>
          <ac:cxnSpMkLst>
            <pc:docMk/>
            <pc:sldMk cId="2074887566" sldId="360"/>
            <ac:cxnSpMk id="10" creationId="{4B391B2C-C843-4423-A394-891EB409CF5B}"/>
          </ac:cxnSpMkLst>
        </pc:cxnChg>
        <pc:cxnChg chg="add mod">
          <ac:chgData name="Ella Vetter" userId="c6918cf5-f6c0-43cc-8499-a1f635017de9" providerId="ADAL" clId="{E8CAE533-5900-48F1-9375-A0F1AFC6DE31}" dt="2020-09-16T15:09:53.658" v="508" actId="1036"/>
          <ac:cxnSpMkLst>
            <pc:docMk/>
            <pc:sldMk cId="2074887566" sldId="360"/>
            <ac:cxnSpMk id="21" creationId="{DB3F08EA-19CC-4EE1-976E-287A602A867B}"/>
          </ac:cxnSpMkLst>
        </pc:cxnChg>
      </pc:sldChg>
      <pc:sldChg chg="addSp delSp modSp add mod">
        <pc:chgData name="Ella Vetter" userId="c6918cf5-f6c0-43cc-8499-a1f635017de9" providerId="ADAL" clId="{E8CAE533-5900-48F1-9375-A0F1AFC6DE31}" dt="2020-09-16T15:10:03.469" v="513" actId="1035"/>
        <pc:sldMkLst>
          <pc:docMk/>
          <pc:sldMk cId="2368709295" sldId="361"/>
        </pc:sldMkLst>
        <pc:spChg chg="del">
          <ac:chgData name="Ella Vetter" userId="c6918cf5-f6c0-43cc-8499-a1f635017de9" providerId="ADAL" clId="{E8CAE533-5900-48F1-9375-A0F1AFC6DE31}" dt="2020-09-16T14:55:33.237" v="155" actId="478"/>
          <ac:spMkLst>
            <pc:docMk/>
            <pc:sldMk cId="2368709295" sldId="361"/>
            <ac:spMk id="3" creationId="{5AE33263-E175-4015-99FE-E0BE73F3CDE7}"/>
          </ac:spMkLst>
        </pc:spChg>
        <pc:spChg chg="add mod">
          <ac:chgData name="Ella Vetter" userId="c6918cf5-f6c0-43cc-8499-a1f635017de9" providerId="ADAL" clId="{E8CAE533-5900-48F1-9375-A0F1AFC6DE31}" dt="2020-09-16T15:10:03.469" v="513" actId="1035"/>
          <ac:spMkLst>
            <pc:docMk/>
            <pc:sldMk cId="2368709295" sldId="361"/>
            <ac:spMk id="4" creationId="{5913F759-147C-4879-BD6B-2D7E6FEB7E38}"/>
          </ac:spMkLst>
        </pc:spChg>
        <pc:picChg chg="add del mod">
          <ac:chgData name="Ella Vetter" userId="c6918cf5-f6c0-43cc-8499-a1f635017de9" providerId="ADAL" clId="{E8CAE533-5900-48F1-9375-A0F1AFC6DE31}" dt="2020-09-16T14:59:15.291" v="286" actId="478"/>
          <ac:picMkLst>
            <pc:docMk/>
            <pc:sldMk cId="2368709295" sldId="361"/>
            <ac:picMk id="6" creationId="{A167F272-BB3E-484D-9927-52703B6CD038}"/>
          </ac:picMkLst>
        </pc:picChg>
        <pc:picChg chg="add mod">
          <ac:chgData name="Ella Vetter" userId="c6918cf5-f6c0-43cc-8499-a1f635017de9" providerId="ADAL" clId="{E8CAE533-5900-48F1-9375-A0F1AFC6DE31}" dt="2020-09-16T14:59:14.470" v="285" actId="571"/>
          <ac:picMkLst>
            <pc:docMk/>
            <pc:sldMk cId="2368709295" sldId="361"/>
            <ac:picMk id="7" creationId="{820C73E2-0082-4E78-9522-475B67C2DF76}"/>
          </ac:picMkLst>
        </pc:picChg>
        <pc:picChg chg="add mod">
          <ac:chgData name="Ella Vetter" userId="c6918cf5-f6c0-43cc-8499-a1f635017de9" providerId="ADAL" clId="{E8CAE533-5900-48F1-9375-A0F1AFC6DE31}" dt="2020-09-16T14:59:22.948" v="291" actId="208"/>
          <ac:picMkLst>
            <pc:docMk/>
            <pc:sldMk cId="2368709295" sldId="361"/>
            <ac:picMk id="9" creationId="{6A700751-3312-4331-8A64-BE6044D18491}"/>
          </ac:picMkLst>
        </pc:picChg>
      </pc:sldChg>
      <pc:sldChg chg="addSp delSp modSp add mod">
        <pc:chgData name="Ella Vetter" userId="c6918cf5-f6c0-43cc-8499-a1f635017de9" providerId="ADAL" clId="{E8CAE533-5900-48F1-9375-A0F1AFC6DE31}" dt="2020-09-16T15:40:09.689" v="1188" actId="20577"/>
        <pc:sldMkLst>
          <pc:docMk/>
          <pc:sldMk cId="882960040" sldId="362"/>
        </pc:sldMkLst>
        <pc:spChg chg="del">
          <ac:chgData name="Ella Vetter" userId="c6918cf5-f6c0-43cc-8499-a1f635017de9" providerId="ADAL" clId="{E8CAE533-5900-48F1-9375-A0F1AFC6DE31}" dt="2020-09-16T14:59:39.912" v="293" actId="478"/>
          <ac:spMkLst>
            <pc:docMk/>
            <pc:sldMk cId="882960040" sldId="362"/>
            <ac:spMk id="3" creationId="{5AE33263-E175-4015-99FE-E0BE73F3CDE7}"/>
          </ac:spMkLst>
        </pc:spChg>
        <pc:spChg chg="add mod">
          <ac:chgData name="Ella Vetter" userId="c6918cf5-f6c0-43cc-8499-a1f635017de9" providerId="ADAL" clId="{E8CAE533-5900-48F1-9375-A0F1AFC6DE31}" dt="2020-09-16T15:40:09.689" v="1188" actId="20577"/>
          <ac:spMkLst>
            <pc:docMk/>
            <pc:sldMk cId="882960040" sldId="362"/>
            <ac:spMk id="4" creationId="{1A7F3C11-AC58-48A9-A1AF-E8BD47BCBCBE}"/>
          </ac:spMkLst>
        </pc:spChg>
        <pc:picChg chg="add mod">
          <ac:chgData name="Ella Vetter" userId="c6918cf5-f6c0-43cc-8499-a1f635017de9" providerId="ADAL" clId="{E8CAE533-5900-48F1-9375-A0F1AFC6DE31}" dt="2020-09-16T15:00:46.250" v="313" actId="1076"/>
          <ac:picMkLst>
            <pc:docMk/>
            <pc:sldMk cId="882960040" sldId="362"/>
            <ac:picMk id="6" creationId="{FA4969C7-26DC-400C-8AA4-A151D43EA457}"/>
          </ac:picMkLst>
        </pc:picChg>
        <pc:picChg chg="add mod">
          <ac:chgData name="Ella Vetter" userId="c6918cf5-f6c0-43cc-8499-a1f635017de9" providerId="ADAL" clId="{E8CAE533-5900-48F1-9375-A0F1AFC6DE31}" dt="2020-09-16T15:01:18.586" v="316" actId="14100"/>
          <ac:picMkLst>
            <pc:docMk/>
            <pc:sldMk cId="882960040" sldId="362"/>
            <ac:picMk id="8" creationId="{EA51F1F0-C9F7-4C94-B68E-8678CC185D6C}"/>
          </ac:picMkLst>
        </pc:picChg>
      </pc:sldChg>
      <pc:sldChg chg="add del">
        <pc:chgData name="Ella Vetter" userId="c6918cf5-f6c0-43cc-8499-a1f635017de9" providerId="ADAL" clId="{E8CAE533-5900-48F1-9375-A0F1AFC6DE31}" dt="2020-09-16T15:10:10.951" v="514" actId="47"/>
        <pc:sldMkLst>
          <pc:docMk/>
          <pc:sldMk cId="1197592500" sldId="363"/>
        </pc:sldMkLst>
      </pc:sldChg>
      <pc:sldChg chg="addSp delSp modSp new mod">
        <pc:chgData name="Ella Vetter" userId="c6918cf5-f6c0-43cc-8499-a1f635017de9" providerId="ADAL" clId="{E8CAE533-5900-48F1-9375-A0F1AFC6DE31}" dt="2020-09-16T15:42:42" v="1303" actId="1076"/>
        <pc:sldMkLst>
          <pc:docMk/>
          <pc:sldMk cId="1575101120" sldId="363"/>
        </pc:sldMkLst>
        <pc:spChg chg="mod">
          <ac:chgData name="Ella Vetter" userId="c6918cf5-f6c0-43cc-8499-a1f635017de9" providerId="ADAL" clId="{E8CAE533-5900-48F1-9375-A0F1AFC6DE31}" dt="2020-09-16T15:11:11.984" v="516"/>
          <ac:spMkLst>
            <pc:docMk/>
            <pc:sldMk cId="1575101120" sldId="363"/>
            <ac:spMk id="2" creationId="{295736AC-1300-421A-BA2B-344D7EC8967F}"/>
          </ac:spMkLst>
        </pc:spChg>
        <pc:spChg chg="del">
          <ac:chgData name="Ella Vetter" userId="c6918cf5-f6c0-43cc-8499-a1f635017de9" providerId="ADAL" clId="{E8CAE533-5900-48F1-9375-A0F1AFC6DE31}" dt="2020-09-16T15:11:24.583" v="520" actId="478"/>
          <ac:spMkLst>
            <pc:docMk/>
            <pc:sldMk cId="1575101120" sldId="363"/>
            <ac:spMk id="3" creationId="{5103F989-0416-4068-9E6F-CCE29817A01F}"/>
          </ac:spMkLst>
        </pc:spChg>
        <pc:spChg chg="add mod">
          <ac:chgData name="Ella Vetter" userId="c6918cf5-f6c0-43cc-8499-a1f635017de9" providerId="ADAL" clId="{E8CAE533-5900-48F1-9375-A0F1AFC6DE31}" dt="2020-09-16T15:42:38.370" v="1302" actId="1036"/>
          <ac:spMkLst>
            <pc:docMk/>
            <pc:sldMk cId="1575101120" sldId="363"/>
            <ac:spMk id="4" creationId="{ADEAE891-F8BC-49BC-96A0-54B1AD69DE72}"/>
          </ac:spMkLst>
        </pc:spChg>
        <pc:picChg chg="add del mod">
          <ac:chgData name="Ella Vetter" userId="c6918cf5-f6c0-43cc-8499-a1f635017de9" providerId="ADAL" clId="{E8CAE533-5900-48F1-9375-A0F1AFC6DE31}" dt="2020-09-16T15:22:04.134" v="525" actId="478"/>
          <ac:picMkLst>
            <pc:docMk/>
            <pc:sldMk cId="1575101120" sldId="363"/>
            <ac:picMk id="6" creationId="{A328B34E-99D5-4DF7-8FAA-F377F407854B}"/>
          </ac:picMkLst>
        </pc:picChg>
        <pc:picChg chg="add mod">
          <ac:chgData name="Ella Vetter" userId="c6918cf5-f6c0-43cc-8499-a1f635017de9" providerId="ADAL" clId="{E8CAE533-5900-48F1-9375-A0F1AFC6DE31}" dt="2020-09-16T15:42:42" v="1303" actId="1076"/>
          <ac:picMkLst>
            <pc:docMk/>
            <pc:sldMk cId="1575101120" sldId="363"/>
            <ac:picMk id="8" creationId="{0173BCBD-D0B2-4D9E-B571-004AB9F82489}"/>
          </ac:picMkLst>
        </pc:picChg>
      </pc:sldChg>
      <pc:sldChg chg="addSp delSp modSp add mod">
        <pc:chgData name="Ella Vetter" userId="c6918cf5-f6c0-43cc-8499-a1f635017de9" providerId="ADAL" clId="{E8CAE533-5900-48F1-9375-A0F1AFC6DE31}" dt="2020-09-16T19:54:53.737" v="3247" actId="11"/>
        <pc:sldMkLst>
          <pc:docMk/>
          <pc:sldMk cId="1795387855" sldId="364"/>
        </pc:sldMkLst>
        <pc:spChg chg="mod">
          <ac:chgData name="Ella Vetter" userId="c6918cf5-f6c0-43cc-8499-a1f635017de9" providerId="ADAL" clId="{E8CAE533-5900-48F1-9375-A0F1AFC6DE31}" dt="2020-09-16T15:34:08.482" v="766" actId="1076"/>
          <ac:spMkLst>
            <pc:docMk/>
            <pc:sldMk cId="1795387855" sldId="364"/>
            <ac:spMk id="2" creationId="{295736AC-1300-421A-BA2B-344D7EC8967F}"/>
          </ac:spMkLst>
        </pc:spChg>
        <pc:spChg chg="del">
          <ac:chgData name="Ella Vetter" userId="c6918cf5-f6c0-43cc-8499-a1f635017de9" providerId="ADAL" clId="{E8CAE533-5900-48F1-9375-A0F1AFC6DE31}" dt="2020-09-16T15:32:19.869" v="715" actId="478"/>
          <ac:spMkLst>
            <pc:docMk/>
            <pc:sldMk cId="1795387855" sldId="364"/>
            <ac:spMk id="3" creationId="{5103F989-0416-4068-9E6F-CCE29817A01F}"/>
          </ac:spMkLst>
        </pc:spChg>
        <pc:spChg chg="add mod">
          <ac:chgData name="Ella Vetter" userId="c6918cf5-f6c0-43cc-8499-a1f635017de9" providerId="ADAL" clId="{E8CAE533-5900-48F1-9375-A0F1AFC6DE31}" dt="2020-09-16T19:54:53.737" v="3247" actId="11"/>
          <ac:spMkLst>
            <pc:docMk/>
            <pc:sldMk cId="1795387855" sldId="364"/>
            <ac:spMk id="4" creationId="{18F3D4D7-4D3A-4AAA-83B2-3B96265F8C6A}"/>
          </ac:spMkLst>
        </pc:spChg>
        <pc:picChg chg="add mod">
          <ac:chgData name="Ella Vetter" userId="c6918cf5-f6c0-43cc-8499-a1f635017de9" providerId="ADAL" clId="{E8CAE533-5900-48F1-9375-A0F1AFC6DE31}" dt="2020-09-16T15:38:35.884" v="1096" actId="1036"/>
          <ac:picMkLst>
            <pc:docMk/>
            <pc:sldMk cId="1795387855" sldId="364"/>
            <ac:picMk id="6" creationId="{EE874ADD-30FC-43BE-A4D9-5523F3668750}"/>
          </ac:picMkLst>
        </pc:picChg>
        <pc:picChg chg="add mod">
          <ac:chgData name="Ella Vetter" userId="c6918cf5-f6c0-43cc-8499-a1f635017de9" providerId="ADAL" clId="{E8CAE533-5900-48F1-9375-A0F1AFC6DE31}" dt="2020-09-16T15:38:49.125" v="1103" actId="14100"/>
          <ac:picMkLst>
            <pc:docMk/>
            <pc:sldMk cId="1795387855" sldId="364"/>
            <ac:picMk id="8" creationId="{A07D5CD1-BF14-4E93-8391-30886040865F}"/>
          </ac:picMkLst>
        </pc:picChg>
      </pc:sldChg>
      <pc:sldChg chg="addSp delSp modSp add mod">
        <pc:chgData name="Ella Vetter" userId="c6918cf5-f6c0-43cc-8499-a1f635017de9" providerId="ADAL" clId="{E8CAE533-5900-48F1-9375-A0F1AFC6DE31}" dt="2020-09-16T20:05:10.428" v="3274" actId="20577"/>
        <pc:sldMkLst>
          <pc:docMk/>
          <pc:sldMk cId="3018599899" sldId="365"/>
        </pc:sldMkLst>
        <pc:spChg chg="del">
          <ac:chgData name="Ella Vetter" userId="c6918cf5-f6c0-43cc-8499-a1f635017de9" providerId="ADAL" clId="{E8CAE533-5900-48F1-9375-A0F1AFC6DE31}" dt="2020-09-16T15:35:42.783" v="881" actId="478"/>
          <ac:spMkLst>
            <pc:docMk/>
            <pc:sldMk cId="3018599899" sldId="365"/>
            <ac:spMk id="3" creationId="{5103F989-0416-4068-9E6F-CCE29817A01F}"/>
          </ac:spMkLst>
        </pc:spChg>
        <pc:spChg chg="add mod">
          <ac:chgData name="Ella Vetter" userId="c6918cf5-f6c0-43cc-8499-a1f635017de9" providerId="ADAL" clId="{E8CAE533-5900-48F1-9375-A0F1AFC6DE31}" dt="2020-09-16T20:05:10.428" v="3274" actId="20577"/>
          <ac:spMkLst>
            <pc:docMk/>
            <pc:sldMk cId="3018599899" sldId="365"/>
            <ac:spMk id="4" creationId="{135412F4-4223-4159-964F-F2E724B1E621}"/>
          </ac:spMkLst>
        </pc:spChg>
        <pc:picChg chg="add mod">
          <ac:chgData name="Ella Vetter" userId="c6918cf5-f6c0-43cc-8499-a1f635017de9" providerId="ADAL" clId="{E8CAE533-5900-48F1-9375-A0F1AFC6DE31}" dt="2020-09-16T15:43:32.359" v="1317" actId="1076"/>
          <ac:picMkLst>
            <pc:docMk/>
            <pc:sldMk cId="3018599899" sldId="365"/>
            <ac:picMk id="6" creationId="{F60BAF2D-4787-43F3-B9C0-2A4556A96F22}"/>
          </ac:picMkLst>
        </pc:picChg>
        <pc:picChg chg="add del mod">
          <ac:chgData name="Ella Vetter" userId="c6918cf5-f6c0-43cc-8499-a1f635017de9" providerId="ADAL" clId="{E8CAE533-5900-48F1-9375-A0F1AFC6DE31}" dt="2020-09-16T15:43:23.101" v="1313" actId="21"/>
          <ac:picMkLst>
            <pc:docMk/>
            <pc:sldMk cId="3018599899" sldId="365"/>
            <ac:picMk id="8" creationId="{4AC48F6D-EF9E-47B6-AEF1-D5097C9CE2DF}"/>
          </ac:picMkLst>
        </pc:picChg>
      </pc:sldChg>
      <pc:sldChg chg="addSp delSp modSp add del mod">
        <pc:chgData name="Ella Vetter" userId="c6918cf5-f6c0-43cc-8499-a1f635017de9" providerId="ADAL" clId="{E8CAE533-5900-48F1-9375-A0F1AFC6DE31}" dt="2020-09-16T15:40:59.324" v="1265" actId="47"/>
        <pc:sldMkLst>
          <pc:docMk/>
          <pc:sldMk cId="2447537763" sldId="366"/>
        </pc:sldMkLst>
        <pc:spChg chg="del">
          <ac:chgData name="Ella Vetter" userId="c6918cf5-f6c0-43cc-8499-a1f635017de9" providerId="ADAL" clId="{E8CAE533-5900-48F1-9375-A0F1AFC6DE31}" dt="2020-09-16T15:39:01.941" v="1104" actId="478"/>
          <ac:spMkLst>
            <pc:docMk/>
            <pc:sldMk cId="2447537763" sldId="366"/>
            <ac:spMk id="3" creationId="{5103F989-0416-4068-9E6F-CCE29817A01F}"/>
          </ac:spMkLst>
        </pc:spChg>
        <pc:spChg chg="add mod">
          <ac:chgData name="Ella Vetter" userId="c6918cf5-f6c0-43cc-8499-a1f635017de9" providerId="ADAL" clId="{E8CAE533-5900-48F1-9375-A0F1AFC6DE31}" dt="2020-09-16T15:40:54.204" v="1259" actId="21"/>
          <ac:spMkLst>
            <pc:docMk/>
            <pc:sldMk cId="2447537763" sldId="366"/>
            <ac:spMk id="4" creationId="{3CFB0801-17A8-4B50-BDDB-CB89263A99E8}"/>
          </ac:spMkLst>
        </pc:spChg>
      </pc:sldChg>
      <pc:sldChg chg="addSp modSp new mod">
        <pc:chgData name="Ella Vetter" userId="c6918cf5-f6c0-43cc-8499-a1f635017de9" providerId="ADAL" clId="{E8CAE533-5900-48F1-9375-A0F1AFC6DE31}" dt="2020-09-16T19:55:11.344" v="3249" actId="11"/>
        <pc:sldMkLst>
          <pc:docMk/>
          <pc:sldMk cId="2456304505" sldId="366"/>
        </pc:sldMkLst>
        <pc:spChg chg="mod">
          <ac:chgData name="Ella Vetter" userId="c6918cf5-f6c0-43cc-8499-a1f635017de9" providerId="ADAL" clId="{E8CAE533-5900-48F1-9375-A0F1AFC6DE31}" dt="2020-09-16T15:43:04.299" v="1305"/>
          <ac:spMkLst>
            <pc:docMk/>
            <pc:sldMk cId="2456304505" sldId="366"/>
            <ac:spMk id="2" creationId="{DCE6CC1B-F3BB-43FB-86AC-C4161D2DEFC3}"/>
          </ac:spMkLst>
        </pc:spChg>
        <pc:spChg chg="mod">
          <ac:chgData name="Ella Vetter" userId="c6918cf5-f6c0-43cc-8499-a1f635017de9" providerId="ADAL" clId="{E8CAE533-5900-48F1-9375-A0F1AFC6DE31}" dt="2020-09-16T19:55:11.344" v="3249" actId="11"/>
          <ac:spMkLst>
            <pc:docMk/>
            <pc:sldMk cId="2456304505" sldId="366"/>
            <ac:spMk id="3" creationId="{D5D596DB-88FA-4D57-8277-AAE265DF59AB}"/>
          </ac:spMkLst>
        </pc:spChg>
        <pc:picChg chg="add mod">
          <ac:chgData name="Ella Vetter" userId="c6918cf5-f6c0-43cc-8499-a1f635017de9" providerId="ADAL" clId="{E8CAE533-5900-48F1-9375-A0F1AFC6DE31}" dt="2020-09-16T15:43:26.039" v="1315" actId="1076"/>
          <ac:picMkLst>
            <pc:docMk/>
            <pc:sldMk cId="2456304505" sldId="366"/>
            <ac:picMk id="5" creationId="{AEF83D90-9885-4C68-80F0-13267004EE71}"/>
          </ac:picMkLst>
        </pc:picChg>
      </pc:sldChg>
      <pc:sldChg chg="addSp delSp modSp new mod">
        <pc:chgData name="Ella Vetter" userId="c6918cf5-f6c0-43cc-8499-a1f635017de9" providerId="ADAL" clId="{E8CAE533-5900-48F1-9375-A0F1AFC6DE31}" dt="2020-09-16T17:42:48.305" v="2003" actId="1035"/>
        <pc:sldMkLst>
          <pc:docMk/>
          <pc:sldMk cId="761110323" sldId="367"/>
        </pc:sldMkLst>
        <pc:spChg chg="mod">
          <ac:chgData name="Ella Vetter" userId="c6918cf5-f6c0-43cc-8499-a1f635017de9" providerId="ADAL" clId="{E8CAE533-5900-48F1-9375-A0F1AFC6DE31}" dt="2020-09-16T16:03:31.789" v="1478"/>
          <ac:spMkLst>
            <pc:docMk/>
            <pc:sldMk cId="761110323" sldId="367"/>
            <ac:spMk id="2" creationId="{7466FB1F-0C9C-48C8-BC71-4AD81EDA0135}"/>
          </ac:spMkLst>
        </pc:spChg>
        <pc:spChg chg="del">
          <ac:chgData name="Ella Vetter" userId="c6918cf5-f6c0-43cc-8499-a1f635017de9" providerId="ADAL" clId="{E8CAE533-5900-48F1-9375-A0F1AFC6DE31}" dt="2020-09-16T16:02:51.457" v="1467" actId="478"/>
          <ac:spMkLst>
            <pc:docMk/>
            <pc:sldMk cId="761110323" sldId="367"/>
            <ac:spMk id="3" creationId="{10465C3C-9478-42B5-975E-2B116C6D73B3}"/>
          </ac:spMkLst>
        </pc:spChg>
        <pc:spChg chg="add mod">
          <ac:chgData name="Ella Vetter" userId="c6918cf5-f6c0-43cc-8499-a1f635017de9" providerId="ADAL" clId="{E8CAE533-5900-48F1-9375-A0F1AFC6DE31}" dt="2020-09-16T17:42:48.305" v="2003" actId="1035"/>
          <ac:spMkLst>
            <pc:docMk/>
            <pc:sldMk cId="761110323" sldId="367"/>
            <ac:spMk id="4" creationId="{63898B1F-9222-441C-BD20-FEA04488D03C}"/>
          </ac:spMkLst>
        </pc:spChg>
        <pc:picChg chg="add mod">
          <ac:chgData name="Ella Vetter" userId="c6918cf5-f6c0-43cc-8499-a1f635017de9" providerId="ADAL" clId="{E8CAE533-5900-48F1-9375-A0F1AFC6DE31}" dt="2020-09-16T16:04:29.559" v="1494" actId="1076"/>
          <ac:picMkLst>
            <pc:docMk/>
            <pc:sldMk cId="761110323" sldId="367"/>
            <ac:picMk id="6" creationId="{8C878D34-387C-42B0-8084-CBD6F7EDB34C}"/>
          </ac:picMkLst>
        </pc:picChg>
      </pc:sldChg>
      <pc:sldChg chg="addSp modSp new mod modNotesTx">
        <pc:chgData name="Ella Vetter" userId="c6918cf5-f6c0-43cc-8499-a1f635017de9" providerId="ADAL" clId="{E8CAE533-5900-48F1-9375-A0F1AFC6DE31}" dt="2020-09-16T17:49:23.028" v="2150" actId="208"/>
        <pc:sldMkLst>
          <pc:docMk/>
          <pc:sldMk cId="1336207614" sldId="368"/>
        </pc:sldMkLst>
        <pc:spChg chg="mod">
          <ac:chgData name="Ella Vetter" userId="c6918cf5-f6c0-43cc-8499-a1f635017de9" providerId="ADAL" clId="{E8CAE533-5900-48F1-9375-A0F1AFC6DE31}" dt="2020-09-16T16:04:36.505" v="1496"/>
          <ac:spMkLst>
            <pc:docMk/>
            <pc:sldMk cId="1336207614" sldId="368"/>
            <ac:spMk id="2" creationId="{CBC00CA2-84F0-4E5A-AFE5-8D8827F798C7}"/>
          </ac:spMkLst>
        </pc:spChg>
        <pc:spChg chg="mod">
          <ac:chgData name="Ella Vetter" userId="c6918cf5-f6c0-43cc-8499-a1f635017de9" providerId="ADAL" clId="{E8CAE533-5900-48F1-9375-A0F1AFC6DE31}" dt="2020-09-16T16:41:26.860" v="1924" actId="20577"/>
          <ac:spMkLst>
            <pc:docMk/>
            <pc:sldMk cId="1336207614" sldId="368"/>
            <ac:spMk id="3" creationId="{F90B97E0-829E-4982-A618-ED033F02687E}"/>
          </ac:spMkLst>
        </pc:spChg>
        <pc:picChg chg="add mod">
          <ac:chgData name="Ella Vetter" userId="c6918cf5-f6c0-43cc-8499-a1f635017de9" providerId="ADAL" clId="{E8CAE533-5900-48F1-9375-A0F1AFC6DE31}" dt="2020-09-16T17:49:23.028" v="2150" actId="208"/>
          <ac:picMkLst>
            <pc:docMk/>
            <pc:sldMk cId="1336207614" sldId="368"/>
            <ac:picMk id="5" creationId="{05C6D86A-C229-487C-964F-D23E943AD525}"/>
          </ac:picMkLst>
        </pc:picChg>
      </pc:sldChg>
      <pc:sldChg chg="addSp delSp modSp add mod modNotesTx">
        <pc:chgData name="Ella Vetter" userId="c6918cf5-f6c0-43cc-8499-a1f635017de9" providerId="ADAL" clId="{E8CAE533-5900-48F1-9375-A0F1AFC6DE31}" dt="2020-09-16T17:48:30.065" v="2145" actId="108"/>
        <pc:sldMkLst>
          <pc:docMk/>
          <pc:sldMk cId="2150884908" sldId="369"/>
        </pc:sldMkLst>
        <pc:spChg chg="del">
          <ac:chgData name="Ella Vetter" userId="c6918cf5-f6c0-43cc-8499-a1f635017de9" providerId="ADAL" clId="{E8CAE533-5900-48F1-9375-A0F1AFC6DE31}" dt="2020-09-16T16:39:19.262" v="1858" actId="478"/>
          <ac:spMkLst>
            <pc:docMk/>
            <pc:sldMk cId="2150884908" sldId="369"/>
            <ac:spMk id="3" creationId="{F90B97E0-829E-4982-A618-ED033F02687E}"/>
          </ac:spMkLst>
        </pc:spChg>
        <pc:spChg chg="add del mod">
          <ac:chgData name="Ella Vetter" userId="c6918cf5-f6c0-43cc-8499-a1f635017de9" providerId="ADAL" clId="{E8CAE533-5900-48F1-9375-A0F1AFC6DE31}" dt="2020-09-16T16:39:20.615" v="1860"/>
          <ac:spMkLst>
            <pc:docMk/>
            <pc:sldMk cId="2150884908" sldId="369"/>
            <ac:spMk id="4" creationId="{F452B51E-2E3C-409E-BFEB-F56C4BC4C352}"/>
          </ac:spMkLst>
        </pc:spChg>
        <pc:spChg chg="add mod">
          <ac:chgData name="Ella Vetter" userId="c6918cf5-f6c0-43cc-8499-a1f635017de9" providerId="ADAL" clId="{E8CAE533-5900-48F1-9375-A0F1AFC6DE31}" dt="2020-09-16T16:41:07.841" v="1915" actId="20577"/>
          <ac:spMkLst>
            <pc:docMk/>
            <pc:sldMk cId="2150884908" sldId="369"/>
            <ac:spMk id="7" creationId="{41711A73-D3A3-4695-BB4E-DBCEBDFB87F6}"/>
          </ac:spMkLst>
        </pc:spChg>
        <pc:graphicFrameChg chg="add mod modGraphic">
          <ac:chgData name="Ella Vetter" userId="c6918cf5-f6c0-43cc-8499-a1f635017de9" providerId="ADAL" clId="{E8CAE533-5900-48F1-9375-A0F1AFC6DE31}" dt="2020-09-16T17:48:30.065" v="2145" actId="108"/>
          <ac:graphicFrameMkLst>
            <pc:docMk/>
            <pc:sldMk cId="2150884908" sldId="369"/>
            <ac:graphicFrameMk id="6" creationId="{FD836CE0-63A6-43DF-9F00-8BFF2AB8A5A7}"/>
          </ac:graphicFrameMkLst>
        </pc:graphicFrameChg>
      </pc:sldChg>
      <pc:sldChg chg="addSp delSp modSp add mod">
        <pc:chgData name="Ella Vetter" userId="c6918cf5-f6c0-43cc-8499-a1f635017de9" providerId="ADAL" clId="{E8CAE533-5900-48F1-9375-A0F1AFC6DE31}" dt="2020-09-16T18:36:44.905" v="2872" actId="1076"/>
        <pc:sldMkLst>
          <pc:docMk/>
          <pc:sldMk cId="1780659734" sldId="370"/>
        </pc:sldMkLst>
        <pc:spChg chg="del">
          <ac:chgData name="Ella Vetter" userId="c6918cf5-f6c0-43cc-8499-a1f635017de9" providerId="ADAL" clId="{E8CAE533-5900-48F1-9375-A0F1AFC6DE31}" dt="2020-09-16T16:42:01.732" v="1928" actId="478"/>
          <ac:spMkLst>
            <pc:docMk/>
            <pc:sldMk cId="1780659734" sldId="370"/>
            <ac:spMk id="3" creationId="{F90B97E0-829E-4982-A618-ED033F02687E}"/>
          </ac:spMkLst>
        </pc:spChg>
        <pc:spChg chg="add mod">
          <ac:chgData name="Ella Vetter" userId="c6918cf5-f6c0-43cc-8499-a1f635017de9" providerId="ADAL" clId="{E8CAE533-5900-48F1-9375-A0F1AFC6DE31}" dt="2020-09-16T16:42:19.863" v="1947" actId="113"/>
          <ac:spMkLst>
            <pc:docMk/>
            <pc:sldMk cId="1780659734" sldId="370"/>
            <ac:spMk id="4" creationId="{3681721F-BC20-4B5D-9B15-7C50903BE682}"/>
          </ac:spMkLst>
        </pc:spChg>
        <pc:picChg chg="add mod">
          <ac:chgData name="Ella Vetter" userId="c6918cf5-f6c0-43cc-8499-a1f635017de9" providerId="ADAL" clId="{E8CAE533-5900-48F1-9375-A0F1AFC6DE31}" dt="2020-09-16T18:36:18.444" v="2870" actId="1076"/>
          <ac:picMkLst>
            <pc:docMk/>
            <pc:sldMk cId="1780659734" sldId="370"/>
            <ac:picMk id="6" creationId="{B32F10BA-275E-4B61-B15D-7C221EB43110}"/>
          </ac:picMkLst>
        </pc:picChg>
        <pc:picChg chg="add mod">
          <ac:chgData name="Ella Vetter" userId="c6918cf5-f6c0-43cc-8499-a1f635017de9" providerId="ADAL" clId="{E8CAE533-5900-48F1-9375-A0F1AFC6DE31}" dt="2020-09-16T18:36:44.905" v="2872" actId="1076"/>
          <ac:picMkLst>
            <pc:docMk/>
            <pc:sldMk cId="1780659734" sldId="370"/>
            <ac:picMk id="8" creationId="{B55AC654-0659-49D4-A9A8-A0CB2F0FF1FE}"/>
          </ac:picMkLst>
        </pc:picChg>
      </pc:sldChg>
      <pc:sldChg chg="add del">
        <pc:chgData name="Ella Vetter" userId="c6918cf5-f6c0-43cc-8499-a1f635017de9" providerId="ADAL" clId="{E8CAE533-5900-48F1-9375-A0F1AFC6DE31}" dt="2020-09-16T16:42:46.073" v="1952" actId="47"/>
        <pc:sldMkLst>
          <pc:docMk/>
          <pc:sldMk cId="758003449" sldId="371"/>
        </pc:sldMkLst>
      </pc:sldChg>
      <pc:sldChg chg="add del">
        <pc:chgData name="Ella Vetter" userId="c6918cf5-f6c0-43cc-8499-a1f635017de9" providerId="ADAL" clId="{E8CAE533-5900-48F1-9375-A0F1AFC6DE31}" dt="2020-09-16T16:42:46.459" v="1953" actId="47"/>
        <pc:sldMkLst>
          <pc:docMk/>
          <pc:sldMk cId="1552811755" sldId="372"/>
        </pc:sldMkLst>
      </pc:sldChg>
      <pc:sldChg chg="add del">
        <pc:chgData name="Ella Vetter" userId="c6918cf5-f6c0-43cc-8499-a1f635017de9" providerId="ADAL" clId="{E8CAE533-5900-48F1-9375-A0F1AFC6DE31}" dt="2020-09-16T16:42:46.890" v="1954" actId="47"/>
        <pc:sldMkLst>
          <pc:docMk/>
          <pc:sldMk cId="4012308329" sldId="373"/>
        </pc:sldMkLst>
      </pc:sldChg>
      <pc:sldChg chg="modSp add mod ord">
        <pc:chgData name="Ella Vetter" userId="c6918cf5-f6c0-43cc-8499-a1f635017de9" providerId="ADAL" clId="{E8CAE533-5900-48F1-9375-A0F1AFC6DE31}" dt="2020-09-16T18:08:12.264" v="2454" actId="2164"/>
        <pc:sldMkLst>
          <pc:docMk/>
          <pc:sldMk cId="1113797894" sldId="374"/>
        </pc:sldMkLst>
        <pc:spChg chg="mod">
          <ac:chgData name="Ella Vetter" userId="c6918cf5-f6c0-43cc-8499-a1f635017de9" providerId="ADAL" clId="{E8CAE533-5900-48F1-9375-A0F1AFC6DE31}" dt="2020-09-16T18:07:57.928" v="2451" actId="1076"/>
          <ac:spMkLst>
            <pc:docMk/>
            <pc:sldMk cId="1113797894" sldId="374"/>
            <ac:spMk id="7" creationId="{41711A73-D3A3-4695-BB4E-DBCEBDFB87F6}"/>
          </ac:spMkLst>
        </pc:spChg>
        <pc:graphicFrameChg chg="mod modGraphic">
          <ac:chgData name="Ella Vetter" userId="c6918cf5-f6c0-43cc-8499-a1f635017de9" providerId="ADAL" clId="{E8CAE533-5900-48F1-9375-A0F1AFC6DE31}" dt="2020-09-16T18:08:12.264" v="2454" actId="2164"/>
          <ac:graphicFrameMkLst>
            <pc:docMk/>
            <pc:sldMk cId="1113797894" sldId="374"/>
            <ac:graphicFrameMk id="6" creationId="{FD836CE0-63A6-43DF-9F00-8BFF2AB8A5A7}"/>
          </ac:graphicFrameMkLst>
        </pc:graphicFrameChg>
      </pc:sldChg>
      <pc:sldChg chg="addSp modSp add mod ord">
        <pc:chgData name="Ella Vetter" userId="c6918cf5-f6c0-43cc-8499-a1f635017de9" providerId="ADAL" clId="{E8CAE533-5900-48F1-9375-A0F1AFC6DE31}" dt="2020-09-16T18:42:09.154" v="2937" actId="1076"/>
        <pc:sldMkLst>
          <pc:docMk/>
          <pc:sldMk cId="3873869221" sldId="375"/>
        </pc:sldMkLst>
        <pc:spChg chg="mod">
          <ac:chgData name="Ella Vetter" userId="c6918cf5-f6c0-43cc-8499-a1f635017de9" providerId="ADAL" clId="{E8CAE533-5900-48F1-9375-A0F1AFC6DE31}" dt="2020-09-16T16:43:28.922" v="1981" actId="20577"/>
          <ac:spMkLst>
            <pc:docMk/>
            <pc:sldMk cId="3873869221" sldId="375"/>
            <ac:spMk id="4" creationId="{3681721F-BC20-4B5D-9B15-7C50903BE682}"/>
          </ac:spMkLst>
        </pc:spChg>
        <pc:picChg chg="add mod">
          <ac:chgData name="Ella Vetter" userId="c6918cf5-f6c0-43cc-8499-a1f635017de9" providerId="ADAL" clId="{E8CAE533-5900-48F1-9375-A0F1AFC6DE31}" dt="2020-09-16T18:41:48.023" v="2935" actId="14100"/>
          <ac:picMkLst>
            <pc:docMk/>
            <pc:sldMk cId="3873869221" sldId="375"/>
            <ac:picMk id="5" creationId="{C12C5B95-042C-42FD-8863-6B4DFAEF03B4}"/>
          </ac:picMkLst>
        </pc:picChg>
        <pc:picChg chg="add mod">
          <ac:chgData name="Ella Vetter" userId="c6918cf5-f6c0-43cc-8499-a1f635017de9" providerId="ADAL" clId="{E8CAE533-5900-48F1-9375-A0F1AFC6DE31}" dt="2020-09-16T18:42:09.154" v="2937" actId="1076"/>
          <ac:picMkLst>
            <pc:docMk/>
            <pc:sldMk cId="3873869221" sldId="375"/>
            <ac:picMk id="7" creationId="{CC62A0D6-EB6C-48A1-8D0B-EA620AF7A39D}"/>
          </ac:picMkLst>
        </pc:picChg>
      </pc:sldChg>
      <pc:sldChg chg="add del">
        <pc:chgData name="Ella Vetter" userId="c6918cf5-f6c0-43cc-8499-a1f635017de9" providerId="ADAL" clId="{E8CAE533-5900-48F1-9375-A0F1AFC6DE31}" dt="2020-09-16T16:42:52.984" v="1956" actId="47"/>
        <pc:sldMkLst>
          <pc:docMk/>
          <pc:sldMk cId="3881321785" sldId="375"/>
        </pc:sldMkLst>
      </pc:sldChg>
      <pc:sldChg chg="add del ord">
        <pc:chgData name="Ella Vetter" userId="c6918cf5-f6c0-43cc-8499-a1f635017de9" providerId="ADAL" clId="{E8CAE533-5900-48F1-9375-A0F1AFC6DE31}" dt="2020-09-16T16:43:14.682" v="1975" actId="47"/>
        <pc:sldMkLst>
          <pc:docMk/>
          <pc:sldMk cId="1894828138" sldId="376"/>
        </pc:sldMkLst>
      </pc:sldChg>
      <pc:sldChg chg="modSp add mod ord">
        <pc:chgData name="Ella Vetter" userId="c6918cf5-f6c0-43cc-8499-a1f635017de9" providerId="ADAL" clId="{E8CAE533-5900-48F1-9375-A0F1AFC6DE31}" dt="2020-09-16T19:40:04.451" v="3216" actId="1035"/>
        <pc:sldMkLst>
          <pc:docMk/>
          <pc:sldMk cId="3117034548" sldId="376"/>
        </pc:sldMkLst>
        <pc:spChg chg="mod">
          <ac:chgData name="Ella Vetter" userId="c6918cf5-f6c0-43cc-8499-a1f635017de9" providerId="ADAL" clId="{E8CAE533-5900-48F1-9375-A0F1AFC6DE31}" dt="2020-09-16T19:40:04.451" v="3216" actId="1035"/>
          <ac:spMkLst>
            <pc:docMk/>
            <pc:sldMk cId="3117034548" sldId="376"/>
            <ac:spMk id="7" creationId="{41711A73-D3A3-4695-BB4E-DBCEBDFB87F6}"/>
          </ac:spMkLst>
        </pc:spChg>
        <pc:graphicFrameChg chg="mod modGraphic">
          <ac:chgData name="Ella Vetter" userId="c6918cf5-f6c0-43cc-8499-a1f635017de9" providerId="ADAL" clId="{E8CAE533-5900-48F1-9375-A0F1AFC6DE31}" dt="2020-09-16T19:35:25.058" v="3149" actId="1076"/>
          <ac:graphicFrameMkLst>
            <pc:docMk/>
            <pc:sldMk cId="3117034548" sldId="376"/>
            <ac:graphicFrameMk id="6" creationId="{FD836CE0-63A6-43DF-9F00-8BFF2AB8A5A7}"/>
          </ac:graphicFrameMkLst>
        </pc:graphicFrameChg>
      </pc:sldChg>
      <pc:sldChg chg="addSp delSp modSp add mod ord">
        <pc:chgData name="Ella Vetter" userId="c6918cf5-f6c0-43cc-8499-a1f635017de9" providerId="ADAL" clId="{E8CAE533-5900-48F1-9375-A0F1AFC6DE31}" dt="2020-09-16T20:23:20.247" v="3279" actId="20577"/>
        <pc:sldMkLst>
          <pc:docMk/>
          <pc:sldMk cId="3207609551" sldId="377"/>
        </pc:sldMkLst>
        <pc:spChg chg="mod">
          <ac:chgData name="Ella Vetter" userId="c6918cf5-f6c0-43cc-8499-a1f635017de9" providerId="ADAL" clId="{E8CAE533-5900-48F1-9375-A0F1AFC6DE31}" dt="2020-09-16T20:23:20.247" v="3279" actId="20577"/>
          <ac:spMkLst>
            <pc:docMk/>
            <pc:sldMk cId="3207609551" sldId="377"/>
            <ac:spMk id="2" creationId="{DC1F2BA1-F687-44F6-8A6B-FDEE5E3CA2FA}"/>
          </ac:spMkLst>
        </pc:spChg>
        <pc:spChg chg="mod">
          <ac:chgData name="Ella Vetter" userId="c6918cf5-f6c0-43cc-8499-a1f635017de9" providerId="ADAL" clId="{E8CAE533-5900-48F1-9375-A0F1AFC6DE31}" dt="2020-09-16T16:44:48.833" v="1997" actId="20577"/>
          <ac:spMkLst>
            <pc:docMk/>
            <pc:sldMk cId="3207609551" sldId="377"/>
            <ac:spMk id="4" creationId="{D73DF70C-A971-4ABC-B0EC-BF457A93F4A7}"/>
          </ac:spMkLst>
        </pc:spChg>
        <pc:picChg chg="add mod">
          <ac:chgData name="Ella Vetter" userId="c6918cf5-f6c0-43cc-8499-a1f635017de9" providerId="ADAL" clId="{E8CAE533-5900-48F1-9375-A0F1AFC6DE31}" dt="2020-09-16T16:44:37.343" v="1990" actId="14100"/>
          <ac:picMkLst>
            <pc:docMk/>
            <pc:sldMk cId="3207609551" sldId="377"/>
            <ac:picMk id="5" creationId="{EE6972F7-BDCC-46B5-AF32-6D78EF719D2C}"/>
          </ac:picMkLst>
        </pc:picChg>
        <pc:picChg chg="del">
          <ac:chgData name="Ella Vetter" userId="c6918cf5-f6c0-43cc-8499-a1f635017de9" providerId="ADAL" clId="{E8CAE533-5900-48F1-9375-A0F1AFC6DE31}" dt="2020-09-16T16:44:07.171" v="1987" actId="478"/>
          <ac:picMkLst>
            <pc:docMk/>
            <pc:sldMk cId="3207609551" sldId="377"/>
            <ac:picMk id="6" creationId="{5697C4D1-F69F-4150-BFE5-F23C2BF4B75C}"/>
          </ac:picMkLst>
        </pc:picChg>
        <pc:picChg chg="del">
          <ac:chgData name="Ella Vetter" userId="c6918cf5-f6c0-43cc-8499-a1f635017de9" providerId="ADAL" clId="{E8CAE533-5900-48F1-9375-A0F1AFC6DE31}" dt="2020-09-16T16:44:42.610" v="1992" actId="478"/>
          <ac:picMkLst>
            <pc:docMk/>
            <pc:sldMk cId="3207609551" sldId="377"/>
            <ac:picMk id="8" creationId="{15B0F498-27CC-407D-9E71-F1390FD6D500}"/>
          </ac:picMkLst>
        </pc:picChg>
        <pc:picChg chg="add mod">
          <ac:chgData name="Ella Vetter" userId="c6918cf5-f6c0-43cc-8499-a1f635017de9" providerId="ADAL" clId="{E8CAE533-5900-48F1-9375-A0F1AFC6DE31}" dt="2020-09-16T16:45:20.867" v="2000" actId="14100"/>
          <ac:picMkLst>
            <pc:docMk/>
            <pc:sldMk cId="3207609551" sldId="377"/>
            <ac:picMk id="9" creationId="{0C3D1E0C-45C3-4976-A15D-48F38E448297}"/>
          </ac:picMkLst>
        </pc:picChg>
      </pc:sldChg>
      <pc:sldChg chg="addSp delSp modSp add mod">
        <pc:chgData name="Ella Vetter" userId="c6918cf5-f6c0-43cc-8499-a1f635017de9" providerId="ADAL" clId="{E8CAE533-5900-48F1-9375-A0F1AFC6DE31}" dt="2020-09-16T18:18:17.926" v="2697" actId="1076"/>
        <pc:sldMkLst>
          <pc:docMk/>
          <pc:sldMk cId="2744915173" sldId="378"/>
        </pc:sldMkLst>
        <pc:graphicFrameChg chg="add del">
          <ac:chgData name="Ella Vetter" userId="c6918cf5-f6c0-43cc-8499-a1f635017de9" providerId="ADAL" clId="{E8CAE533-5900-48F1-9375-A0F1AFC6DE31}" dt="2020-09-16T18:16:02.478" v="2661"/>
          <ac:graphicFrameMkLst>
            <pc:docMk/>
            <pc:sldMk cId="2744915173" sldId="378"/>
            <ac:graphicFrameMk id="3" creationId="{C198C9A5-C914-4431-9985-D1326742DCAC}"/>
          </ac:graphicFrameMkLst>
        </pc:graphicFrameChg>
        <pc:graphicFrameChg chg="mod modGraphic">
          <ac:chgData name="Ella Vetter" userId="c6918cf5-f6c0-43cc-8499-a1f635017de9" providerId="ADAL" clId="{E8CAE533-5900-48F1-9375-A0F1AFC6DE31}" dt="2020-09-16T18:18:17.926" v="2697" actId="1076"/>
          <ac:graphicFrameMkLst>
            <pc:docMk/>
            <pc:sldMk cId="2744915173" sldId="378"/>
            <ac:graphicFrameMk id="6" creationId="{FD836CE0-63A6-43DF-9F00-8BFF2AB8A5A7}"/>
          </ac:graphicFrameMkLst>
        </pc:graphicFrameChg>
      </pc:sldChg>
      <pc:sldChg chg="add del">
        <pc:chgData name="Ella Vetter" userId="c6918cf5-f6c0-43cc-8499-a1f635017de9" providerId="ADAL" clId="{E8CAE533-5900-48F1-9375-A0F1AFC6DE31}" dt="2020-09-16T18:08:37.432" v="2462"/>
        <pc:sldMkLst>
          <pc:docMk/>
          <pc:sldMk cId="2454877183" sldId="379"/>
        </pc:sldMkLst>
      </pc:sldChg>
      <pc:sldChg chg="modSp add mod">
        <pc:chgData name="Ella Vetter" userId="c6918cf5-f6c0-43cc-8499-a1f635017de9" providerId="ADAL" clId="{E8CAE533-5900-48F1-9375-A0F1AFC6DE31}" dt="2020-09-16T18:27:32.375" v="2766" actId="2164"/>
        <pc:sldMkLst>
          <pc:docMk/>
          <pc:sldMk cId="4141574913" sldId="379"/>
        </pc:sldMkLst>
        <pc:graphicFrameChg chg="mod modGraphic">
          <ac:chgData name="Ella Vetter" userId="c6918cf5-f6c0-43cc-8499-a1f635017de9" providerId="ADAL" clId="{E8CAE533-5900-48F1-9375-A0F1AFC6DE31}" dt="2020-09-16T18:27:32.375" v="2766" actId="2164"/>
          <ac:graphicFrameMkLst>
            <pc:docMk/>
            <pc:sldMk cId="4141574913" sldId="379"/>
            <ac:graphicFrameMk id="6" creationId="{FD836CE0-63A6-43DF-9F00-8BFF2AB8A5A7}"/>
          </ac:graphicFrameMkLst>
        </pc:graphicFrameChg>
      </pc:sldChg>
      <pc:sldChg chg="modSp add mod">
        <pc:chgData name="Ella Vetter" userId="c6918cf5-f6c0-43cc-8499-a1f635017de9" providerId="ADAL" clId="{E8CAE533-5900-48F1-9375-A0F1AFC6DE31}" dt="2020-09-16T18:35:43.579" v="2866" actId="2164"/>
        <pc:sldMkLst>
          <pc:docMk/>
          <pc:sldMk cId="1292852785" sldId="380"/>
        </pc:sldMkLst>
        <pc:graphicFrameChg chg="mod modGraphic">
          <ac:chgData name="Ella Vetter" userId="c6918cf5-f6c0-43cc-8499-a1f635017de9" providerId="ADAL" clId="{E8CAE533-5900-48F1-9375-A0F1AFC6DE31}" dt="2020-09-16T18:35:43.579" v="2866" actId="2164"/>
          <ac:graphicFrameMkLst>
            <pc:docMk/>
            <pc:sldMk cId="1292852785" sldId="380"/>
            <ac:graphicFrameMk id="6" creationId="{FD836CE0-63A6-43DF-9F00-8BFF2AB8A5A7}"/>
          </ac:graphicFrameMkLst>
        </pc:graphicFrameChg>
      </pc:sldChg>
      <pc:sldChg chg="modSp add mod">
        <pc:chgData name="Ella Vetter" userId="c6918cf5-f6c0-43cc-8499-a1f635017de9" providerId="ADAL" clId="{E8CAE533-5900-48F1-9375-A0F1AFC6DE31}" dt="2020-09-16T18:35:48.209" v="2867" actId="2164"/>
        <pc:sldMkLst>
          <pc:docMk/>
          <pc:sldMk cId="3591556102" sldId="381"/>
        </pc:sldMkLst>
        <pc:graphicFrameChg chg="modGraphic">
          <ac:chgData name="Ella Vetter" userId="c6918cf5-f6c0-43cc-8499-a1f635017de9" providerId="ADAL" clId="{E8CAE533-5900-48F1-9375-A0F1AFC6DE31}" dt="2020-09-16T18:35:48.209" v="2867" actId="2164"/>
          <ac:graphicFrameMkLst>
            <pc:docMk/>
            <pc:sldMk cId="3591556102" sldId="381"/>
            <ac:graphicFrameMk id="6" creationId="{FD836CE0-63A6-43DF-9F00-8BFF2AB8A5A7}"/>
          </ac:graphicFrameMkLst>
        </pc:graphicFrameChg>
      </pc:sldChg>
      <pc:sldChg chg="modSp add mod">
        <pc:chgData name="Ella Vetter" userId="c6918cf5-f6c0-43cc-8499-a1f635017de9" providerId="ADAL" clId="{E8CAE533-5900-48F1-9375-A0F1AFC6DE31}" dt="2020-09-16T19:40:08.731" v="3221" actId="1036"/>
        <pc:sldMkLst>
          <pc:docMk/>
          <pc:sldMk cId="1457977687" sldId="382"/>
        </pc:sldMkLst>
        <pc:spChg chg="mod">
          <ac:chgData name="Ella Vetter" userId="c6918cf5-f6c0-43cc-8499-a1f635017de9" providerId="ADAL" clId="{E8CAE533-5900-48F1-9375-A0F1AFC6DE31}" dt="2020-09-16T19:40:08.731" v="3221" actId="1036"/>
          <ac:spMkLst>
            <pc:docMk/>
            <pc:sldMk cId="1457977687" sldId="382"/>
            <ac:spMk id="7" creationId="{41711A73-D3A3-4695-BB4E-DBCEBDFB87F6}"/>
          </ac:spMkLst>
        </pc:spChg>
        <pc:graphicFrameChg chg="mod modGraphic">
          <ac:chgData name="Ella Vetter" userId="c6918cf5-f6c0-43cc-8499-a1f635017de9" providerId="ADAL" clId="{E8CAE533-5900-48F1-9375-A0F1AFC6DE31}" dt="2020-09-16T19:39:48.157" v="3201" actId="1035"/>
          <ac:graphicFrameMkLst>
            <pc:docMk/>
            <pc:sldMk cId="1457977687" sldId="382"/>
            <ac:graphicFrameMk id="6" creationId="{FD836CE0-63A6-43DF-9F00-8BFF2AB8A5A7}"/>
          </ac:graphicFrameMkLst>
        </pc:graphicFrameChg>
      </pc:sldChg>
      <pc:sldChg chg="modSp add mod ord">
        <pc:chgData name="Ella Vetter" userId="c6918cf5-f6c0-43cc-8499-a1f635017de9" providerId="ADAL" clId="{E8CAE533-5900-48F1-9375-A0F1AFC6DE31}" dt="2020-09-16T19:40:12.223" v="3224" actId="1035"/>
        <pc:sldMkLst>
          <pc:docMk/>
          <pc:sldMk cId="2738995133" sldId="383"/>
        </pc:sldMkLst>
        <pc:spChg chg="mod">
          <ac:chgData name="Ella Vetter" userId="c6918cf5-f6c0-43cc-8499-a1f635017de9" providerId="ADAL" clId="{E8CAE533-5900-48F1-9375-A0F1AFC6DE31}" dt="2020-09-16T19:40:12.223" v="3224" actId="1035"/>
          <ac:spMkLst>
            <pc:docMk/>
            <pc:sldMk cId="2738995133" sldId="383"/>
            <ac:spMk id="7" creationId="{41711A73-D3A3-4695-BB4E-DBCEBDFB87F6}"/>
          </ac:spMkLst>
        </pc:spChg>
        <pc:graphicFrameChg chg="mod modGraphic">
          <ac:chgData name="Ella Vetter" userId="c6918cf5-f6c0-43cc-8499-a1f635017de9" providerId="ADAL" clId="{E8CAE533-5900-48F1-9375-A0F1AFC6DE31}" dt="2020-09-16T19:39:57.204" v="3207" actId="1076"/>
          <ac:graphicFrameMkLst>
            <pc:docMk/>
            <pc:sldMk cId="2738995133" sldId="383"/>
            <ac:graphicFrameMk id="6" creationId="{FD836CE0-63A6-43DF-9F00-8BFF2AB8A5A7}"/>
          </ac:graphicFrameMkLst>
        </pc:graphicFrameChg>
      </pc:sldChg>
    </pc:docChg>
  </pc:docChgLst>
  <pc:docChgLst>
    <pc:chgData name="Ella Vetter" userId="c6918cf5-f6c0-43cc-8499-a1f635017de9" providerId="ADAL" clId="{22EFE3A8-FE0D-40D4-A924-122FC46E40FF}"/>
    <pc:docChg chg="undo custSel modSld">
      <pc:chgData name="Ella Vetter" userId="c6918cf5-f6c0-43cc-8499-a1f635017de9" providerId="ADAL" clId="{22EFE3A8-FE0D-40D4-A924-122FC46E40FF}" dt="2020-10-01T22:00:29.229" v="219" actId="20577"/>
      <pc:docMkLst>
        <pc:docMk/>
      </pc:docMkLst>
      <pc:sldChg chg="modSp mod">
        <pc:chgData name="Ella Vetter" userId="c6918cf5-f6c0-43cc-8499-a1f635017de9" providerId="ADAL" clId="{22EFE3A8-FE0D-40D4-A924-122FC46E40FF}" dt="2020-10-01T22:00:29.229" v="219" actId="20577"/>
        <pc:sldMkLst>
          <pc:docMk/>
          <pc:sldMk cId="2955944527" sldId="478"/>
        </pc:sldMkLst>
        <pc:spChg chg="mod">
          <ac:chgData name="Ella Vetter" userId="c6918cf5-f6c0-43cc-8499-a1f635017de9" providerId="ADAL" clId="{22EFE3A8-FE0D-40D4-A924-122FC46E40FF}" dt="2020-10-01T21:58:34.617" v="0" actId="13926"/>
          <ac:spMkLst>
            <pc:docMk/>
            <pc:sldMk cId="2955944527" sldId="478"/>
            <ac:spMk id="2" creationId="{BDBD1DF1-BB00-486B-9C75-C803CDFE9DF7}"/>
          </ac:spMkLst>
        </pc:spChg>
        <pc:spChg chg="mod">
          <ac:chgData name="Ella Vetter" userId="c6918cf5-f6c0-43cc-8499-a1f635017de9" providerId="ADAL" clId="{22EFE3A8-FE0D-40D4-A924-122FC46E40FF}" dt="2020-10-01T22:00:29.229" v="219" actId="20577"/>
          <ac:spMkLst>
            <pc:docMk/>
            <pc:sldMk cId="2955944527" sldId="478"/>
            <ac:spMk id="4" creationId="{60DBDEAB-20DE-41B3-B482-991E5C01ED23}"/>
          </ac:spMkLst>
        </pc:spChg>
      </pc:sldChg>
    </pc:docChg>
  </pc:docChgLst>
  <pc:docChgLst>
    <pc:chgData name="Ella Vetter" userId="c6918cf5-f6c0-43cc-8499-a1f635017de9" providerId="ADAL" clId="{AF2A365B-3B33-420F-B2C0-4BFE99A95748}"/>
    <pc:docChg chg="undo custSel addSld delSld modSld sldOrd">
      <pc:chgData name="Ella Vetter" userId="c6918cf5-f6c0-43cc-8499-a1f635017de9" providerId="ADAL" clId="{AF2A365B-3B33-420F-B2C0-4BFE99A95748}" dt="2020-09-11T01:28:21.491" v="4094" actId="20577"/>
      <pc:docMkLst>
        <pc:docMk/>
      </pc:docMkLst>
      <pc:sldChg chg="modSp mod">
        <pc:chgData name="Ella Vetter" userId="c6918cf5-f6c0-43cc-8499-a1f635017de9" providerId="ADAL" clId="{AF2A365B-3B33-420F-B2C0-4BFE99A95748}" dt="2020-09-10T21:01:31.643" v="1710" actId="1036"/>
        <pc:sldMkLst>
          <pc:docMk/>
          <pc:sldMk cId="1993397138" sldId="286"/>
        </pc:sldMkLst>
        <pc:spChg chg="mod">
          <ac:chgData name="Ella Vetter" userId="c6918cf5-f6c0-43cc-8499-a1f635017de9" providerId="ADAL" clId="{AF2A365B-3B33-420F-B2C0-4BFE99A95748}" dt="2020-09-10T21:01:31.643" v="1710" actId="1036"/>
          <ac:spMkLst>
            <pc:docMk/>
            <pc:sldMk cId="1993397138" sldId="286"/>
            <ac:spMk id="3" creationId="{37B56F8A-6BEF-459C-AFA4-6D790D24F1CB}"/>
          </ac:spMkLst>
        </pc:spChg>
      </pc:sldChg>
      <pc:sldChg chg="modSp mod">
        <pc:chgData name="Ella Vetter" userId="c6918cf5-f6c0-43cc-8499-a1f635017de9" providerId="ADAL" clId="{AF2A365B-3B33-420F-B2C0-4BFE99A95748}" dt="2020-09-10T20:41:50.834" v="1568" actId="13926"/>
        <pc:sldMkLst>
          <pc:docMk/>
          <pc:sldMk cId="493686755" sldId="302"/>
        </pc:sldMkLst>
        <pc:spChg chg="mod">
          <ac:chgData name="Ella Vetter" userId="c6918cf5-f6c0-43cc-8499-a1f635017de9" providerId="ADAL" clId="{AF2A365B-3B33-420F-B2C0-4BFE99A95748}" dt="2020-09-10T20:41:50.834" v="1568" actId="13926"/>
          <ac:spMkLst>
            <pc:docMk/>
            <pc:sldMk cId="493686755" sldId="302"/>
            <ac:spMk id="2" creationId="{BD0A18F3-9F12-464B-BC50-F741E79EDDDA}"/>
          </ac:spMkLst>
        </pc:spChg>
      </pc:sldChg>
      <pc:sldChg chg="modSp mod">
        <pc:chgData name="Ella Vetter" userId="c6918cf5-f6c0-43cc-8499-a1f635017de9" providerId="ADAL" clId="{AF2A365B-3B33-420F-B2C0-4BFE99A95748}" dt="2020-09-10T20:45:09.369" v="1612" actId="13926"/>
        <pc:sldMkLst>
          <pc:docMk/>
          <pc:sldMk cId="2864718476" sldId="306"/>
        </pc:sldMkLst>
        <pc:spChg chg="mod">
          <ac:chgData name="Ella Vetter" userId="c6918cf5-f6c0-43cc-8499-a1f635017de9" providerId="ADAL" clId="{AF2A365B-3B33-420F-B2C0-4BFE99A95748}" dt="2020-09-10T20:45:09.369" v="1612" actId="13926"/>
          <ac:spMkLst>
            <pc:docMk/>
            <pc:sldMk cId="2864718476" sldId="306"/>
            <ac:spMk id="2" creationId="{BD0A18F3-9F12-464B-BC50-F741E79EDDDA}"/>
          </ac:spMkLst>
        </pc:spChg>
      </pc:sldChg>
      <pc:sldChg chg="modSp mod">
        <pc:chgData name="Ella Vetter" userId="c6918cf5-f6c0-43cc-8499-a1f635017de9" providerId="ADAL" clId="{AF2A365B-3B33-420F-B2C0-4BFE99A95748}" dt="2020-09-10T23:24:15.945" v="2104" actId="13926"/>
        <pc:sldMkLst>
          <pc:docMk/>
          <pc:sldMk cId="381793790" sldId="310"/>
        </pc:sldMkLst>
        <pc:spChg chg="mod">
          <ac:chgData name="Ella Vetter" userId="c6918cf5-f6c0-43cc-8499-a1f635017de9" providerId="ADAL" clId="{AF2A365B-3B33-420F-B2C0-4BFE99A95748}" dt="2020-09-10T23:24:15.945" v="2104" actId="13926"/>
          <ac:spMkLst>
            <pc:docMk/>
            <pc:sldMk cId="381793790" sldId="310"/>
            <ac:spMk id="2" creationId="{BD0A18F3-9F12-464B-BC50-F741E79EDDDA}"/>
          </ac:spMkLst>
        </pc:spChg>
      </pc:sldChg>
      <pc:sldChg chg="modSp mod modNotesTx">
        <pc:chgData name="Ella Vetter" userId="c6918cf5-f6c0-43cc-8499-a1f635017de9" providerId="ADAL" clId="{AF2A365B-3B33-420F-B2C0-4BFE99A95748}" dt="2020-09-10T20:19:27.880" v="1235" actId="14100"/>
        <pc:sldMkLst>
          <pc:docMk/>
          <pc:sldMk cId="2947677619" sldId="311"/>
        </pc:sldMkLst>
        <pc:spChg chg="mod">
          <ac:chgData name="Ella Vetter" userId="c6918cf5-f6c0-43cc-8499-a1f635017de9" providerId="ADAL" clId="{AF2A365B-3B33-420F-B2C0-4BFE99A95748}" dt="2020-09-10T20:19:27.880" v="1235" actId="14100"/>
          <ac:spMkLst>
            <pc:docMk/>
            <pc:sldMk cId="2947677619" sldId="311"/>
            <ac:spMk id="8" creationId="{22D07A49-DCCF-4596-B459-F110CEA75CB0}"/>
          </ac:spMkLst>
        </pc:spChg>
      </pc:sldChg>
      <pc:sldChg chg="addSp delSp modSp mod">
        <pc:chgData name="Ella Vetter" userId="c6918cf5-f6c0-43cc-8499-a1f635017de9" providerId="ADAL" clId="{AF2A365B-3B33-420F-B2C0-4BFE99A95748}" dt="2020-09-10T20:21:14.695" v="1256" actId="20577"/>
        <pc:sldMkLst>
          <pc:docMk/>
          <pc:sldMk cId="3908242990" sldId="312"/>
        </pc:sldMkLst>
        <pc:spChg chg="mod">
          <ac:chgData name="Ella Vetter" userId="c6918cf5-f6c0-43cc-8499-a1f635017de9" providerId="ADAL" clId="{AF2A365B-3B33-420F-B2C0-4BFE99A95748}" dt="2020-09-10T20:21:14.695" v="1256" actId="20577"/>
          <ac:spMkLst>
            <pc:docMk/>
            <pc:sldMk cId="3908242990" sldId="312"/>
            <ac:spMk id="8" creationId="{22D07A49-DCCF-4596-B459-F110CEA75CB0}"/>
          </ac:spMkLst>
        </pc:spChg>
        <pc:picChg chg="add mod">
          <ac:chgData name="Ella Vetter" userId="c6918cf5-f6c0-43cc-8499-a1f635017de9" providerId="ADAL" clId="{AF2A365B-3B33-420F-B2C0-4BFE99A95748}" dt="2020-09-10T20:19:04.180" v="1234" actId="1076"/>
          <ac:picMkLst>
            <pc:docMk/>
            <pc:sldMk cId="3908242990" sldId="312"/>
            <ac:picMk id="4" creationId="{006AFD4C-9FD4-4E7C-8A4A-C32541337E49}"/>
          </ac:picMkLst>
        </pc:picChg>
        <pc:picChg chg="del">
          <ac:chgData name="Ella Vetter" userId="c6918cf5-f6c0-43cc-8499-a1f635017de9" providerId="ADAL" clId="{AF2A365B-3B33-420F-B2C0-4BFE99A95748}" dt="2020-09-10T20:18:51.506" v="1228" actId="478"/>
          <ac:picMkLst>
            <pc:docMk/>
            <pc:sldMk cId="3908242990" sldId="312"/>
            <ac:picMk id="7" creationId="{0F334E87-7DF3-4520-856B-AB53C0CA2859}"/>
          </ac:picMkLst>
        </pc:picChg>
      </pc:sldChg>
      <pc:sldChg chg="addSp delSp modSp mod modNotesTx">
        <pc:chgData name="Ella Vetter" userId="c6918cf5-f6c0-43cc-8499-a1f635017de9" providerId="ADAL" clId="{AF2A365B-3B33-420F-B2C0-4BFE99A95748}" dt="2020-09-10T20:22:20.521" v="1260" actId="14100"/>
        <pc:sldMkLst>
          <pc:docMk/>
          <pc:sldMk cId="1704682077" sldId="313"/>
        </pc:sldMkLst>
        <pc:spChg chg="add del mod">
          <ac:chgData name="Ella Vetter" userId="c6918cf5-f6c0-43cc-8499-a1f635017de9" providerId="ADAL" clId="{AF2A365B-3B33-420F-B2C0-4BFE99A95748}" dt="2020-09-10T20:14:57.044" v="1209"/>
          <ac:spMkLst>
            <pc:docMk/>
            <pc:sldMk cId="1704682077" sldId="313"/>
            <ac:spMk id="4" creationId="{CC731633-6F4A-4E5C-BC28-615C73F3122D}"/>
          </ac:spMkLst>
        </pc:spChg>
        <pc:spChg chg="mod">
          <ac:chgData name="Ella Vetter" userId="c6918cf5-f6c0-43cc-8499-a1f635017de9" providerId="ADAL" clId="{AF2A365B-3B33-420F-B2C0-4BFE99A95748}" dt="2020-09-10T20:22:20.521" v="1260" actId="14100"/>
          <ac:spMkLst>
            <pc:docMk/>
            <pc:sldMk cId="1704682077" sldId="313"/>
            <ac:spMk id="8" creationId="{22D07A49-DCCF-4596-B459-F110CEA75CB0}"/>
          </ac:spMkLst>
        </pc:spChg>
        <pc:picChg chg="add mod">
          <ac:chgData name="Ella Vetter" userId="c6918cf5-f6c0-43cc-8499-a1f635017de9" providerId="ADAL" clId="{AF2A365B-3B33-420F-B2C0-4BFE99A95748}" dt="2020-09-10T20:22:18.197" v="1259" actId="1076"/>
          <ac:picMkLst>
            <pc:docMk/>
            <pc:sldMk cId="1704682077" sldId="313"/>
            <ac:picMk id="5" creationId="{82CB38D3-09CC-431E-89BF-6A98B950B6FA}"/>
          </ac:picMkLst>
        </pc:picChg>
      </pc:sldChg>
      <pc:sldChg chg="addSp delSp modSp mod">
        <pc:chgData name="Ella Vetter" userId="c6918cf5-f6c0-43cc-8499-a1f635017de9" providerId="ADAL" clId="{AF2A365B-3B33-420F-B2C0-4BFE99A95748}" dt="2020-09-10T22:42:42.079" v="1914" actId="1076"/>
        <pc:sldMkLst>
          <pc:docMk/>
          <pc:sldMk cId="3930836728" sldId="315"/>
        </pc:sldMkLst>
        <pc:picChg chg="add mod">
          <ac:chgData name="Ella Vetter" userId="c6918cf5-f6c0-43cc-8499-a1f635017de9" providerId="ADAL" clId="{AF2A365B-3B33-420F-B2C0-4BFE99A95748}" dt="2020-09-10T22:42:42.079" v="1914" actId="1076"/>
          <ac:picMkLst>
            <pc:docMk/>
            <pc:sldMk cId="3930836728" sldId="315"/>
            <ac:picMk id="5" creationId="{85A94349-D6CC-4B0E-BC40-B2A56D77A124}"/>
          </ac:picMkLst>
        </pc:picChg>
        <pc:picChg chg="del">
          <ac:chgData name="Ella Vetter" userId="c6918cf5-f6c0-43cc-8499-a1f635017de9" providerId="ADAL" clId="{AF2A365B-3B33-420F-B2C0-4BFE99A95748}" dt="2020-09-10T22:42:32.971" v="1909" actId="478"/>
          <ac:picMkLst>
            <pc:docMk/>
            <pc:sldMk cId="3930836728" sldId="315"/>
            <ac:picMk id="6" creationId="{CDBD2FF4-9A55-46C5-8C7D-24F530FB3C31}"/>
          </ac:picMkLst>
        </pc:picChg>
      </pc:sldChg>
      <pc:sldChg chg="modSp mod">
        <pc:chgData name="Ella Vetter" userId="c6918cf5-f6c0-43cc-8499-a1f635017de9" providerId="ADAL" clId="{AF2A365B-3B33-420F-B2C0-4BFE99A95748}" dt="2020-09-11T01:23:27.703" v="4083" actId="20577"/>
        <pc:sldMkLst>
          <pc:docMk/>
          <pc:sldMk cId="3005518000" sldId="319"/>
        </pc:sldMkLst>
        <pc:spChg chg="mod">
          <ac:chgData name="Ella Vetter" userId="c6918cf5-f6c0-43cc-8499-a1f635017de9" providerId="ADAL" clId="{AF2A365B-3B33-420F-B2C0-4BFE99A95748}" dt="2020-09-11T01:23:27.703" v="4083" actId="20577"/>
          <ac:spMkLst>
            <pc:docMk/>
            <pc:sldMk cId="3005518000" sldId="319"/>
            <ac:spMk id="3" creationId="{B584D2A3-1D1C-476A-A570-786965AA5368}"/>
          </ac:spMkLst>
        </pc:spChg>
      </pc:sldChg>
      <pc:sldChg chg="modSp mod">
        <pc:chgData name="Ella Vetter" userId="c6918cf5-f6c0-43cc-8499-a1f635017de9" providerId="ADAL" clId="{AF2A365B-3B33-420F-B2C0-4BFE99A95748}" dt="2020-09-10T20:46:30.305" v="1618" actId="1035"/>
        <pc:sldMkLst>
          <pc:docMk/>
          <pc:sldMk cId="3375760838" sldId="323"/>
        </pc:sldMkLst>
        <pc:spChg chg="mod">
          <ac:chgData name="Ella Vetter" userId="c6918cf5-f6c0-43cc-8499-a1f635017de9" providerId="ADAL" clId="{AF2A365B-3B33-420F-B2C0-4BFE99A95748}" dt="2020-09-10T20:46:30.305" v="1618" actId="1035"/>
          <ac:spMkLst>
            <pc:docMk/>
            <pc:sldMk cId="3375760838" sldId="323"/>
            <ac:spMk id="3" creationId="{A16F4027-4326-4165-B019-E06A987A21AF}"/>
          </ac:spMkLst>
        </pc:spChg>
      </pc:sldChg>
      <pc:sldChg chg="modSp mod">
        <pc:chgData name="Ella Vetter" userId="c6918cf5-f6c0-43cc-8499-a1f635017de9" providerId="ADAL" clId="{AF2A365B-3B33-420F-B2C0-4BFE99A95748}" dt="2020-09-11T01:23:40.197" v="4084" actId="20577"/>
        <pc:sldMkLst>
          <pc:docMk/>
          <pc:sldMk cId="2194755350" sldId="324"/>
        </pc:sldMkLst>
        <pc:spChg chg="mod">
          <ac:chgData name="Ella Vetter" userId="c6918cf5-f6c0-43cc-8499-a1f635017de9" providerId="ADAL" clId="{AF2A365B-3B33-420F-B2C0-4BFE99A95748}" dt="2020-09-11T01:23:40.197" v="4084" actId="20577"/>
          <ac:spMkLst>
            <pc:docMk/>
            <pc:sldMk cId="2194755350" sldId="324"/>
            <ac:spMk id="6" creationId="{09D6F496-7F57-4A57-99BC-0BA114BB93EF}"/>
          </ac:spMkLst>
        </pc:spChg>
      </pc:sldChg>
      <pc:sldChg chg="modSp mod">
        <pc:chgData name="Ella Vetter" userId="c6918cf5-f6c0-43cc-8499-a1f635017de9" providerId="ADAL" clId="{AF2A365B-3B33-420F-B2C0-4BFE99A95748}" dt="2020-09-11T01:23:45.594" v="4085" actId="20577"/>
        <pc:sldMkLst>
          <pc:docMk/>
          <pc:sldMk cId="1361505430" sldId="325"/>
        </pc:sldMkLst>
        <pc:spChg chg="mod">
          <ac:chgData name="Ella Vetter" userId="c6918cf5-f6c0-43cc-8499-a1f635017de9" providerId="ADAL" clId="{AF2A365B-3B33-420F-B2C0-4BFE99A95748}" dt="2020-09-11T01:23:45.594" v="4085" actId="20577"/>
          <ac:spMkLst>
            <pc:docMk/>
            <pc:sldMk cId="1361505430" sldId="325"/>
            <ac:spMk id="3" creationId="{E7B5DD0D-3A09-4349-AE2A-75A1296510D5}"/>
          </ac:spMkLst>
        </pc:spChg>
      </pc:sldChg>
      <pc:sldChg chg="modSp mod">
        <pc:chgData name="Ella Vetter" userId="c6918cf5-f6c0-43cc-8499-a1f635017de9" providerId="ADAL" clId="{AF2A365B-3B33-420F-B2C0-4BFE99A95748}" dt="2020-09-11T01:14:22.567" v="4053" actId="11"/>
        <pc:sldMkLst>
          <pc:docMk/>
          <pc:sldMk cId="1614685867" sldId="326"/>
        </pc:sldMkLst>
        <pc:spChg chg="mod">
          <ac:chgData name="Ella Vetter" userId="c6918cf5-f6c0-43cc-8499-a1f635017de9" providerId="ADAL" clId="{AF2A365B-3B33-420F-B2C0-4BFE99A95748}" dt="2020-09-11T01:14:22.567" v="4053" actId="11"/>
          <ac:spMkLst>
            <pc:docMk/>
            <pc:sldMk cId="1614685867" sldId="326"/>
            <ac:spMk id="4" creationId="{FEA8498E-4378-4185-A3DA-8D26C2722108}"/>
          </ac:spMkLst>
        </pc:spChg>
      </pc:sldChg>
      <pc:sldChg chg="modSp mod">
        <pc:chgData name="Ella Vetter" userId="c6918cf5-f6c0-43cc-8499-a1f635017de9" providerId="ADAL" clId="{AF2A365B-3B33-420F-B2C0-4BFE99A95748}" dt="2020-09-11T01:13:10.781" v="4048" actId="11"/>
        <pc:sldMkLst>
          <pc:docMk/>
          <pc:sldMk cId="3602066013" sldId="329"/>
        </pc:sldMkLst>
        <pc:spChg chg="mod">
          <ac:chgData name="Ella Vetter" userId="c6918cf5-f6c0-43cc-8499-a1f635017de9" providerId="ADAL" clId="{AF2A365B-3B33-420F-B2C0-4BFE99A95748}" dt="2020-09-11T01:13:10.781" v="4048" actId="11"/>
          <ac:spMkLst>
            <pc:docMk/>
            <pc:sldMk cId="3602066013" sldId="329"/>
            <ac:spMk id="6" creationId="{3A0FB1A5-17E5-46AC-BE8B-16CE6D28426F}"/>
          </ac:spMkLst>
        </pc:spChg>
      </pc:sldChg>
      <pc:sldChg chg="modSp mod">
        <pc:chgData name="Ella Vetter" userId="c6918cf5-f6c0-43cc-8499-a1f635017de9" providerId="ADAL" clId="{AF2A365B-3B33-420F-B2C0-4BFE99A95748}" dt="2020-09-11T01:13:21.439" v="4049" actId="11"/>
        <pc:sldMkLst>
          <pc:docMk/>
          <pc:sldMk cId="4195516329" sldId="330"/>
        </pc:sldMkLst>
        <pc:spChg chg="mod">
          <ac:chgData name="Ella Vetter" userId="c6918cf5-f6c0-43cc-8499-a1f635017de9" providerId="ADAL" clId="{AF2A365B-3B33-420F-B2C0-4BFE99A95748}" dt="2020-09-11T01:13:21.439" v="4049" actId="11"/>
          <ac:spMkLst>
            <pc:docMk/>
            <pc:sldMk cId="4195516329" sldId="330"/>
            <ac:spMk id="3" creationId="{A9896BE8-AC01-476B-A8C7-6F1E890C5E66}"/>
          </ac:spMkLst>
        </pc:spChg>
      </pc:sldChg>
      <pc:sldChg chg="modSp mod">
        <pc:chgData name="Ella Vetter" userId="c6918cf5-f6c0-43cc-8499-a1f635017de9" providerId="ADAL" clId="{AF2A365B-3B33-420F-B2C0-4BFE99A95748}" dt="2020-09-11T01:21:46.534" v="4078" actId="20577"/>
        <pc:sldMkLst>
          <pc:docMk/>
          <pc:sldMk cId="796556504" sldId="331"/>
        </pc:sldMkLst>
        <pc:spChg chg="mod">
          <ac:chgData name="Ella Vetter" userId="c6918cf5-f6c0-43cc-8499-a1f635017de9" providerId="ADAL" clId="{AF2A365B-3B33-420F-B2C0-4BFE99A95748}" dt="2020-09-11T01:21:46.534" v="4078" actId="20577"/>
          <ac:spMkLst>
            <pc:docMk/>
            <pc:sldMk cId="796556504" sldId="331"/>
            <ac:spMk id="3" creationId="{A9896BE8-AC01-476B-A8C7-6F1E890C5E66}"/>
          </ac:spMkLst>
        </pc:spChg>
      </pc:sldChg>
      <pc:sldChg chg="modSp mod">
        <pc:chgData name="Ella Vetter" userId="c6918cf5-f6c0-43cc-8499-a1f635017de9" providerId="ADAL" clId="{AF2A365B-3B33-420F-B2C0-4BFE99A95748}" dt="2020-09-11T01:21:52.305" v="4079" actId="20577"/>
        <pc:sldMkLst>
          <pc:docMk/>
          <pc:sldMk cId="3215793146" sldId="332"/>
        </pc:sldMkLst>
        <pc:spChg chg="mod">
          <ac:chgData name="Ella Vetter" userId="c6918cf5-f6c0-43cc-8499-a1f635017de9" providerId="ADAL" clId="{AF2A365B-3B33-420F-B2C0-4BFE99A95748}" dt="2020-09-11T01:21:52.305" v="4079" actId="20577"/>
          <ac:spMkLst>
            <pc:docMk/>
            <pc:sldMk cId="3215793146" sldId="332"/>
            <ac:spMk id="3" creationId="{A9896BE8-AC01-476B-A8C7-6F1E890C5E66}"/>
          </ac:spMkLst>
        </pc:spChg>
      </pc:sldChg>
      <pc:sldChg chg="modSp mod">
        <pc:chgData name="Ella Vetter" userId="c6918cf5-f6c0-43cc-8499-a1f635017de9" providerId="ADAL" clId="{AF2A365B-3B33-420F-B2C0-4BFE99A95748}" dt="2020-09-11T01:17:18.670" v="4063" actId="11"/>
        <pc:sldMkLst>
          <pc:docMk/>
          <pc:sldMk cId="1637666732" sldId="337"/>
        </pc:sldMkLst>
        <pc:spChg chg="mod">
          <ac:chgData name="Ella Vetter" userId="c6918cf5-f6c0-43cc-8499-a1f635017de9" providerId="ADAL" clId="{AF2A365B-3B33-420F-B2C0-4BFE99A95748}" dt="2020-09-11T01:17:18.670" v="4063" actId="11"/>
          <ac:spMkLst>
            <pc:docMk/>
            <pc:sldMk cId="1637666732" sldId="337"/>
            <ac:spMk id="3" creationId="{0361543A-A802-4FDD-9B60-B511A19F13B5}"/>
          </ac:spMkLst>
        </pc:spChg>
      </pc:sldChg>
      <pc:sldChg chg="modSp mod">
        <pc:chgData name="Ella Vetter" userId="c6918cf5-f6c0-43cc-8499-a1f635017de9" providerId="ADAL" clId="{AF2A365B-3B33-420F-B2C0-4BFE99A95748}" dt="2020-09-11T01:23:13.745" v="4082" actId="20577"/>
        <pc:sldMkLst>
          <pc:docMk/>
          <pc:sldMk cId="170518012" sldId="339"/>
        </pc:sldMkLst>
        <pc:spChg chg="mod">
          <ac:chgData name="Ella Vetter" userId="c6918cf5-f6c0-43cc-8499-a1f635017de9" providerId="ADAL" clId="{AF2A365B-3B33-420F-B2C0-4BFE99A95748}" dt="2020-09-11T01:23:13.745" v="4082" actId="20577"/>
          <ac:spMkLst>
            <pc:docMk/>
            <pc:sldMk cId="170518012" sldId="339"/>
            <ac:spMk id="3" creationId="{F2EFAB54-0658-4BAC-B313-232B2F5CDB50}"/>
          </ac:spMkLst>
        </pc:spChg>
      </pc:sldChg>
      <pc:sldChg chg="addSp delSp modSp mod">
        <pc:chgData name="Ella Vetter" userId="c6918cf5-f6c0-43cc-8499-a1f635017de9" providerId="ADAL" clId="{AF2A365B-3B33-420F-B2C0-4BFE99A95748}" dt="2020-09-11T01:18:25.561" v="4076" actId="20577"/>
        <pc:sldMkLst>
          <pc:docMk/>
          <pc:sldMk cId="2964312040" sldId="340"/>
        </pc:sldMkLst>
        <pc:spChg chg="mod">
          <ac:chgData name="Ella Vetter" userId="c6918cf5-f6c0-43cc-8499-a1f635017de9" providerId="ADAL" clId="{AF2A365B-3B33-420F-B2C0-4BFE99A95748}" dt="2020-09-11T01:18:25.561" v="4076" actId="20577"/>
          <ac:spMkLst>
            <pc:docMk/>
            <pc:sldMk cId="2964312040" sldId="340"/>
            <ac:spMk id="3" creationId="{1C90E9B4-97B9-4379-87C4-57EC8D7C1A2F}"/>
          </ac:spMkLst>
        </pc:spChg>
        <pc:grpChg chg="add mod">
          <ac:chgData name="Ella Vetter" userId="c6918cf5-f6c0-43cc-8499-a1f635017de9" providerId="ADAL" clId="{AF2A365B-3B33-420F-B2C0-4BFE99A95748}" dt="2020-09-10T03:58:05.138" v="18" actId="1076"/>
          <ac:grpSpMkLst>
            <pc:docMk/>
            <pc:sldMk cId="2964312040" sldId="340"/>
            <ac:grpSpMk id="12" creationId="{73FBBAB2-8435-409A-9FC6-599B2CAA1B0D}"/>
          </ac:grpSpMkLst>
        </pc:grpChg>
        <pc:picChg chg="add mod">
          <ac:chgData name="Ella Vetter" userId="c6918cf5-f6c0-43cc-8499-a1f635017de9" providerId="ADAL" clId="{AF2A365B-3B33-420F-B2C0-4BFE99A95748}" dt="2020-09-10T03:58:00.032" v="16" actId="164"/>
          <ac:picMkLst>
            <pc:docMk/>
            <pc:sldMk cId="2964312040" sldId="340"/>
            <ac:picMk id="5" creationId="{E44C9E0A-5FBA-43CE-9C91-7D012E3A305A}"/>
          </ac:picMkLst>
        </pc:picChg>
        <pc:picChg chg="add del">
          <ac:chgData name="Ella Vetter" userId="c6918cf5-f6c0-43cc-8499-a1f635017de9" providerId="ADAL" clId="{AF2A365B-3B33-420F-B2C0-4BFE99A95748}" dt="2020-09-10T03:57:18.420" v="5" actId="478"/>
          <ac:picMkLst>
            <pc:docMk/>
            <pc:sldMk cId="2964312040" sldId="340"/>
            <ac:picMk id="7" creationId="{4D4DC6E3-6396-413A-9EE9-BD0195683DBA}"/>
          </ac:picMkLst>
        </pc:picChg>
        <pc:picChg chg="add del mod">
          <ac:chgData name="Ella Vetter" userId="c6918cf5-f6c0-43cc-8499-a1f635017de9" providerId="ADAL" clId="{AF2A365B-3B33-420F-B2C0-4BFE99A95748}" dt="2020-09-10T03:57:40.206" v="9" actId="478"/>
          <ac:picMkLst>
            <pc:docMk/>
            <pc:sldMk cId="2964312040" sldId="340"/>
            <ac:picMk id="9" creationId="{6694DA7C-C375-48CF-8D9E-CD31C68AC50A}"/>
          </ac:picMkLst>
        </pc:picChg>
        <pc:picChg chg="add mod">
          <ac:chgData name="Ella Vetter" userId="c6918cf5-f6c0-43cc-8499-a1f635017de9" providerId="ADAL" clId="{AF2A365B-3B33-420F-B2C0-4BFE99A95748}" dt="2020-09-10T03:58:00.032" v="16" actId="164"/>
          <ac:picMkLst>
            <pc:docMk/>
            <pc:sldMk cId="2964312040" sldId="340"/>
            <ac:picMk id="11" creationId="{F978DB9D-9C07-431A-B9B2-7DC68FCF7E40}"/>
          </ac:picMkLst>
        </pc:picChg>
      </pc:sldChg>
      <pc:sldChg chg="addSp modSp mod modNotesTx">
        <pc:chgData name="Ella Vetter" userId="c6918cf5-f6c0-43cc-8499-a1f635017de9" providerId="ADAL" clId="{AF2A365B-3B33-420F-B2C0-4BFE99A95748}" dt="2020-09-10T12:04:12.976" v="245" actId="13926"/>
        <pc:sldMkLst>
          <pc:docMk/>
          <pc:sldMk cId="132058968" sldId="341"/>
        </pc:sldMkLst>
        <pc:spChg chg="mod">
          <ac:chgData name="Ella Vetter" userId="c6918cf5-f6c0-43cc-8499-a1f635017de9" providerId="ADAL" clId="{AF2A365B-3B33-420F-B2C0-4BFE99A95748}" dt="2020-09-10T12:04:12.976" v="245" actId="13926"/>
          <ac:spMkLst>
            <pc:docMk/>
            <pc:sldMk cId="132058968" sldId="341"/>
            <ac:spMk id="2" creationId="{1003867E-A049-416A-A856-2C89183523CF}"/>
          </ac:spMkLst>
        </pc:spChg>
        <pc:spChg chg="mod">
          <ac:chgData name="Ella Vetter" userId="c6918cf5-f6c0-43cc-8499-a1f635017de9" providerId="ADAL" clId="{AF2A365B-3B33-420F-B2C0-4BFE99A95748}" dt="2020-09-10T12:04:07.530" v="244" actId="1035"/>
          <ac:spMkLst>
            <pc:docMk/>
            <pc:sldMk cId="132058968" sldId="341"/>
            <ac:spMk id="6" creationId="{C69CF398-2AFA-4A38-9C5A-90B081F9FE66}"/>
          </ac:spMkLst>
        </pc:spChg>
        <pc:picChg chg="add mod">
          <ac:chgData name="Ella Vetter" userId="c6918cf5-f6c0-43cc-8499-a1f635017de9" providerId="ADAL" clId="{AF2A365B-3B33-420F-B2C0-4BFE99A95748}" dt="2020-09-10T12:03:43.035" v="235" actId="1076"/>
          <ac:picMkLst>
            <pc:docMk/>
            <pc:sldMk cId="132058968" sldId="341"/>
            <ac:picMk id="4" creationId="{19CC366E-CD6E-4F12-8F7C-C9F4ED97C655}"/>
          </ac:picMkLst>
        </pc:picChg>
      </pc:sldChg>
      <pc:sldChg chg="addSp modSp mod modNotesTx">
        <pc:chgData name="Ella Vetter" userId="c6918cf5-f6c0-43cc-8499-a1f635017de9" providerId="ADAL" clId="{AF2A365B-3B33-420F-B2C0-4BFE99A95748}" dt="2020-09-11T01:23:13.647" v="4081" actId="20577"/>
        <pc:sldMkLst>
          <pc:docMk/>
          <pc:sldMk cId="190349217" sldId="343"/>
        </pc:sldMkLst>
        <pc:spChg chg="mod">
          <ac:chgData name="Ella Vetter" userId="c6918cf5-f6c0-43cc-8499-a1f635017de9" providerId="ADAL" clId="{AF2A365B-3B33-420F-B2C0-4BFE99A95748}" dt="2020-09-11T01:23:13.647" v="4081" actId="20577"/>
          <ac:spMkLst>
            <pc:docMk/>
            <pc:sldMk cId="190349217" sldId="343"/>
            <ac:spMk id="4" creationId="{CFC03315-D7FD-40F5-AFB7-08434ACB01DF}"/>
          </ac:spMkLst>
        </pc:spChg>
        <pc:picChg chg="add mod">
          <ac:chgData name="Ella Vetter" userId="c6918cf5-f6c0-43cc-8499-a1f635017de9" providerId="ADAL" clId="{AF2A365B-3B33-420F-B2C0-4BFE99A95748}" dt="2020-09-10T20:45:02.447" v="1609" actId="1076"/>
          <ac:picMkLst>
            <pc:docMk/>
            <pc:sldMk cId="190349217" sldId="343"/>
            <ac:picMk id="5" creationId="{EF65A07A-DAE2-4B71-A405-E2B74EBED38C}"/>
          </ac:picMkLst>
        </pc:picChg>
      </pc:sldChg>
      <pc:sldChg chg="addSp modSp mod modNotesTx">
        <pc:chgData name="Ella Vetter" userId="c6918cf5-f6c0-43cc-8499-a1f635017de9" providerId="ADAL" clId="{AF2A365B-3B33-420F-B2C0-4BFE99A95748}" dt="2020-09-10T20:46:49.559" v="1619" actId="11"/>
        <pc:sldMkLst>
          <pc:docMk/>
          <pc:sldMk cId="3399199631" sldId="344"/>
        </pc:sldMkLst>
        <pc:spChg chg="mod">
          <ac:chgData name="Ella Vetter" userId="c6918cf5-f6c0-43cc-8499-a1f635017de9" providerId="ADAL" clId="{AF2A365B-3B33-420F-B2C0-4BFE99A95748}" dt="2020-09-10T11:20:29.063" v="59" actId="13926"/>
          <ac:spMkLst>
            <pc:docMk/>
            <pc:sldMk cId="3399199631" sldId="344"/>
            <ac:spMk id="2" creationId="{1003867E-A049-416A-A856-2C89183523CF}"/>
          </ac:spMkLst>
        </pc:spChg>
        <pc:spChg chg="mod">
          <ac:chgData name="Ella Vetter" userId="c6918cf5-f6c0-43cc-8499-a1f635017de9" providerId="ADAL" clId="{AF2A365B-3B33-420F-B2C0-4BFE99A95748}" dt="2020-09-10T20:46:49.559" v="1619" actId="11"/>
          <ac:spMkLst>
            <pc:docMk/>
            <pc:sldMk cId="3399199631" sldId="344"/>
            <ac:spMk id="3" creationId="{20FF138D-2BCD-49F0-8E8D-8AF91465113B}"/>
          </ac:spMkLst>
        </pc:spChg>
        <pc:picChg chg="add mod">
          <ac:chgData name="Ella Vetter" userId="c6918cf5-f6c0-43cc-8499-a1f635017de9" providerId="ADAL" clId="{AF2A365B-3B33-420F-B2C0-4BFE99A95748}" dt="2020-09-10T11:20:21.577" v="58" actId="1036"/>
          <ac:picMkLst>
            <pc:docMk/>
            <pc:sldMk cId="3399199631" sldId="344"/>
            <ac:picMk id="5" creationId="{D2FB4BA9-765B-4B59-B96B-0527F0E850CF}"/>
          </ac:picMkLst>
        </pc:picChg>
      </pc:sldChg>
      <pc:sldChg chg="addSp modSp mod">
        <pc:chgData name="Ella Vetter" userId="c6918cf5-f6c0-43cc-8499-a1f635017de9" providerId="ADAL" clId="{AF2A365B-3B33-420F-B2C0-4BFE99A95748}" dt="2020-09-10T20:46:59.076" v="1620" actId="11"/>
        <pc:sldMkLst>
          <pc:docMk/>
          <pc:sldMk cId="2596221304" sldId="345"/>
        </pc:sldMkLst>
        <pc:spChg chg="mod">
          <ac:chgData name="Ella Vetter" userId="c6918cf5-f6c0-43cc-8499-a1f635017de9" providerId="ADAL" clId="{AF2A365B-3B33-420F-B2C0-4BFE99A95748}" dt="2020-09-10T12:04:28.104" v="246" actId="13926"/>
          <ac:spMkLst>
            <pc:docMk/>
            <pc:sldMk cId="2596221304" sldId="345"/>
            <ac:spMk id="2" creationId="{1003867E-A049-416A-A856-2C89183523CF}"/>
          </ac:spMkLst>
        </pc:spChg>
        <pc:spChg chg="mod">
          <ac:chgData name="Ella Vetter" userId="c6918cf5-f6c0-43cc-8499-a1f635017de9" providerId="ADAL" clId="{AF2A365B-3B33-420F-B2C0-4BFE99A95748}" dt="2020-09-10T20:46:59.076" v="1620" actId="11"/>
          <ac:spMkLst>
            <pc:docMk/>
            <pc:sldMk cId="2596221304" sldId="345"/>
            <ac:spMk id="4" creationId="{2C5E0776-6C3D-466B-9C00-B4AEB73007F5}"/>
          </ac:spMkLst>
        </pc:spChg>
        <pc:picChg chg="add mod">
          <ac:chgData name="Ella Vetter" userId="c6918cf5-f6c0-43cc-8499-a1f635017de9" providerId="ADAL" clId="{AF2A365B-3B33-420F-B2C0-4BFE99A95748}" dt="2020-09-10T11:28:30.909" v="152"/>
          <ac:picMkLst>
            <pc:docMk/>
            <pc:sldMk cId="2596221304" sldId="345"/>
            <ac:picMk id="5" creationId="{8D9C93E9-FCA2-4BAD-A470-D273BB4CC6CA}"/>
          </ac:picMkLst>
        </pc:picChg>
      </pc:sldChg>
      <pc:sldChg chg="addSp delSp modSp mod modNotesTx">
        <pc:chgData name="Ella Vetter" userId="c6918cf5-f6c0-43cc-8499-a1f635017de9" providerId="ADAL" clId="{AF2A365B-3B33-420F-B2C0-4BFE99A95748}" dt="2020-09-10T20:47:23.332" v="1625" actId="11"/>
        <pc:sldMkLst>
          <pc:docMk/>
          <pc:sldMk cId="90620544" sldId="346"/>
        </pc:sldMkLst>
        <pc:spChg chg="mod">
          <ac:chgData name="Ella Vetter" userId="c6918cf5-f6c0-43cc-8499-a1f635017de9" providerId="ADAL" clId="{AF2A365B-3B33-420F-B2C0-4BFE99A95748}" dt="2020-09-10T12:07:11.743" v="297" actId="13926"/>
          <ac:spMkLst>
            <pc:docMk/>
            <pc:sldMk cId="90620544" sldId="346"/>
            <ac:spMk id="2" creationId="{7CF4D56A-7A6F-4534-9BEB-FAE8CF35118B}"/>
          </ac:spMkLst>
        </pc:spChg>
        <pc:spChg chg="del">
          <ac:chgData name="Ella Vetter" userId="c6918cf5-f6c0-43cc-8499-a1f635017de9" providerId="ADAL" clId="{AF2A365B-3B33-420F-B2C0-4BFE99A95748}" dt="2020-09-10T11:23:44.142" v="90" actId="478"/>
          <ac:spMkLst>
            <pc:docMk/>
            <pc:sldMk cId="90620544" sldId="346"/>
            <ac:spMk id="3" creationId="{711FB825-E5B6-458C-BEDA-C2292237AE62}"/>
          </ac:spMkLst>
        </pc:spChg>
        <pc:spChg chg="add mod">
          <ac:chgData name="Ella Vetter" userId="c6918cf5-f6c0-43cc-8499-a1f635017de9" providerId="ADAL" clId="{AF2A365B-3B33-420F-B2C0-4BFE99A95748}" dt="2020-09-10T20:47:23.332" v="1625" actId="11"/>
          <ac:spMkLst>
            <pc:docMk/>
            <pc:sldMk cId="90620544" sldId="346"/>
            <ac:spMk id="5" creationId="{27E53B09-9A94-474D-8876-783255985D9F}"/>
          </ac:spMkLst>
        </pc:spChg>
        <pc:picChg chg="add del mod">
          <ac:chgData name="Ella Vetter" userId="c6918cf5-f6c0-43cc-8499-a1f635017de9" providerId="ADAL" clId="{AF2A365B-3B33-420F-B2C0-4BFE99A95748}" dt="2020-09-10T11:31:20.231" v="228" actId="478"/>
          <ac:picMkLst>
            <pc:docMk/>
            <pc:sldMk cId="90620544" sldId="346"/>
            <ac:picMk id="7" creationId="{56CD984C-772D-4D26-ADB4-B9DE33922D2F}"/>
          </ac:picMkLst>
        </pc:picChg>
        <pc:picChg chg="add mod">
          <ac:chgData name="Ella Vetter" userId="c6918cf5-f6c0-43cc-8499-a1f635017de9" providerId="ADAL" clId="{AF2A365B-3B33-420F-B2C0-4BFE99A95748}" dt="2020-09-10T12:06:42.380" v="280" actId="1076"/>
          <ac:picMkLst>
            <pc:docMk/>
            <pc:sldMk cId="90620544" sldId="346"/>
            <ac:picMk id="9" creationId="{BF757C45-5D07-4740-AC3A-32DB9C738154}"/>
          </ac:picMkLst>
        </pc:picChg>
        <pc:picChg chg="add mod">
          <ac:chgData name="Ella Vetter" userId="c6918cf5-f6c0-43cc-8499-a1f635017de9" providerId="ADAL" clId="{AF2A365B-3B33-420F-B2C0-4BFE99A95748}" dt="2020-09-10T12:06:48.215" v="285" actId="1035"/>
          <ac:picMkLst>
            <pc:docMk/>
            <pc:sldMk cId="90620544" sldId="346"/>
            <ac:picMk id="11" creationId="{DB889140-8773-4448-93CB-D712D4106074}"/>
          </ac:picMkLst>
        </pc:picChg>
      </pc:sldChg>
      <pc:sldChg chg="modSp mod">
        <pc:chgData name="Ella Vetter" userId="c6918cf5-f6c0-43cc-8499-a1f635017de9" providerId="ADAL" clId="{AF2A365B-3B33-420F-B2C0-4BFE99A95748}" dt="2020-09-11T01:23:13.568" v="4080" actId="20577"/>
        <pc:sldMkLst>
          <pc:docMk/>
          <pc:sldMk cId="1463868808" sldId="349"/>
        </pc:sldMkLst>
        <pc:spChg chg="mod">
          <ac:chgData name="Ella Vetter" userId="c6918cf5-f6c0-43cc-8499-a1f635017de9" providerId="ADAL" clId="{AF2A365B-3B33-420F-B2C0-4BFE99A95748}" dt="2020-09-11T01:23:13.568" v="4080" actId="20577"/>
          <ac:spMkLst>
            <pc:docMk/>
            <pc:sldMk cId="1463868808" sldId="349"/>
            <ac:spMk id="4" creationId="{63B5BC74-1981-41C4-8868-0D2C7BEE5A19}"/>
          </ac:spMkLst>
        </pc:spChg>
      </pc:sldChg>
      <pc:sldChg chg="modSp mod">
        <pc:chgData name="Ella Vetter" userId="c6918cf5-f6c0-43cc-8499-a1f635017de9" providerId="ADAL" clId="{AF2A365B-3B33-420F-B2C0-4BFE99A95748}" dt="2020-09-11T01:15:06.430" v="4054" actId="11"/>
        <pc:sldMkLst>
          <pc:docMk/>
          <pc:sldMk cId="4260857195" sldId="350"/>
        </pc:sldMkLst>
        <pc:spChg chg="mod">
          <ac:chgData name="Ella Vetter" userId="c6918cf5-f6c0-43cc-8499-a1f635017de9" providerId="ADAL" clId="{AF2A365B-3B33-420F-B2C0-4BFE99A95748}" dt="2020-09-11T01:15:06.430" v="4054" actId="11"/>
          <ac:spMkLst>
            <pc:docMk/>
            <pc:sldMk cId="4260857195" sldId="350"/>
            <ac:spMk id="3" creationId="{E66FD1A9-40DD-416D-9054-AF7CC4AAB9B0}"/>
          </ac:spMkLst>
        </pc:spChg>
      </pc:sldChg>
      <pc:sldChg chg="modSp mod">
        <pc:chgData name="Ella Vetter" userId="c6918cf5-f6c0-43cc-8499-a1f635017de9" providerId="ADAL" clId="{AF2A365B-3B33-420F-B2C0-4BFE99A95748}" dt="2020-09-11T01:15:25.942" v="4056" actId="11"/>
        <pc:sldMkLst>
          <pc:docMk/>
          <pc:sldMk cId="3702495995" sldId="351"/>
        </pc:sldMkLst>
        <pc:spChg chg="mod">
          <ac:chgData name="Ella Vetter" userId="c6918cf5-f6c0-43cc-8499-a1f635017de9" providerId="ADAL" clId="{AF2A365B-3B33-420F-B2C0-4BFE99A95748}" dt="2020-09-11T01:15:25.942" v="4056" actId="11"/>
          <ac:spMkLst>
            <pc:docMk/>
            <pc:sldMk cId="3702495995" sldId="351"/>
            <ac:spMk id="6" creationId="{2BD25D4E-C2C8-454B-80CA-CF040A48D46E}"/>
          </ac:spMkLst>
        </pc:spChg>
      </pc:sldChg>
      <pc:sldChg chg="modSp mod">
        <pc:chgData name="Ella Vetter" userId="c6918cf5-f6c0-43cc-8499-a1f635017de9" providerId="ADAL" clId="{AF2A365B-3B33-420F-B2C0-4BFE99A95748}" dt="2020-09-11T01:15:39.043" v="4057" actId="11"/>
        <pc:sldMkLst>
          <pc:docMk/>
          <pc:sldMk cId="2102270504" sldId="352"/>
        </pc:sldMkLst>
        <pc:spChg chg="mod">
          <ac:chgData name="Ella Vetter" userId="c6918cf5-f6c0-43cc-8499-a1f635017de9" providerId="ADAL" clId="{AF2A365B-3B33-420F-B2C0-4BFE99A95748}" dt="2020-09-11T01:15:39.043" v="4057" actId="11"/>
          <ac:spMkLst>
            <pc:docMk/>
            <pc:sldMk cId="2102270504" sldId="352"/>
            <ac:spMk id="7" creationId="{DCF401E9-BC8B-4A2A-8B90-3BB0AEAF7665}"/>
          </ac:spMkLst>
        </pc:spChg>
      </pc:sldChg>
      <pc:sldChg chg="modSp mod">
        <pc:chgData name="Ella Vetter" userId="c6918cf5-f6c0-43cc-8499-a1f635017de9" providerId="ADAL" clId="{AF2A365B-3B33-420F-B2C0-4BFE99A95748}" dt="2020-09-11T01:15:55.593" v="4058" actId="11"/>
        <pc:sldMkLst>
          <pc:docMk/>
          <pc:sldMk cId="2476861534" sldId="354"/>
        </pc:sldMkLst>
        <pc:spChg chg="mod">
          <ac:chgData name="Ella Vetter" userId="c6918cf5-f6c0-43cc-8499-a1f635017de9" providerId="ADAL" clId="{AF2A365B-3B33-420F-B2C0-4BFE99A95748}" dt="2020-09-11T01:15:55.593" v="4058" actId="11"/>
          <ac:spMkLst>
            <pc:docMk/>
            <pc:sldMk cId="2476861534" sldId="354"/>
            <ac:spMk id="7" creationId="{4D5F75AC-249D-41CF-BBF9-8A3022F93EFF}"/>
          </ac:spMkLst>
        </pc:spChg>
      </pc:sldChg>
      <pc:sldChg chg="modSp mod">
        <pc:chgData name="Ella Vetter" userId="c6918cf5-f6c0-43cc-8499-a1f635017de9" providerId="ADAL" clId="{AF2A365B-3B33-420F-B2C0-4BFE99A95748}" dt="2020-09-11T01:24:25.927" v="4086" actId="20577"/>
        <pc:sldMkLst>
          <pc:docMk/>
          <pc:sldMk cId="1299363713" sldId="355"/>
        </pc:sldMkLst>
        <pc:spChg chg="mod">
          <ac:chgData name="Ella Vetter" userId="c6918cf5-f6c0-43cc-8499-a1f635017de9" providerId="ADAL" clId="{AF2A365B-3B33-420F-B2C0-4BFE99A95748}" dt="2020-09-11T01:24:25.927" v="4086" actId="20577"/>
          <ac:spMkLst>
            <pc:docMk/>
            <pc:sldMk cId="1299363713" sldId="355"/>
            <ac:spMk id="11" creationId="{264FEF17-13D9-4AC0-9B0D-248B1CCF857F}"/>
          </ac:spMkLst>
        </pc:spChg>
      </pc:sldChg>
      <pc:sldChg chg="modSp mod">
        <pc:chgData name="Ella Vetter" userId="c6918cf5-f6c0-43cc-8499-a1f635017de9" providerId="ADAL" clId="{AF2A365B-3B33-420F-B2C0-4BFE99A95748}" dt="2020-09-11T01:16:21.438" v="4060" actId="11"/>
        <pc:sldMkLst>
          <pc:docMk/>
          <pc:sldMk cId="1743523007" sldId="356"/>
        </pc:sldMkLst>
        <pc:spChg chg="mod">
          <ac:chgData name="Ella Vetter" userId="c6918cf5-f6c0-43cc-8499-a1f635017de9" providerId="ADAL" clId="{AF2A365B-3B33-420F-B2C0-4BFE99A95748}" dt="2020-09-11T01:16:21.438" v="4060" actId="11"/>
          <ac:spMkLst>
            <pc:docMk/>
            <pc:sldMk cId="1743523007" sldId="356"/>
            <ac:spMk id="12" creationId="{947AC910-F1C6-4B54-93D8-7787DDFD1357}"/>
          </ac:spMkLst>
        </pc:spChg>
      </pc:sldChg>
      <pc:sldChg chg="modSp mod">
        <pc:chgData name="Ella Vetter" userId="c6918cf5-f6c0-43cc-8499-a1f635017de9" providerId="ADAL" clId="{AF2A365B-3B33-420F-B2C0-4BFE99A95748}" dt="2020-09-11T01:16:29.733" v="4061" actId="11"/>
        <pc:sldMkLst>
          <pc:docMk/>
          <pc:sldMk cId="2795961728" sldId="357"/>
        </pc:sldMkLst>
        <pc:spChg chg="mod">
          <ac:chgData name="Ella Vetter" userId="c6918cf5-f6c0-43cc-8499-a1f635017de9" providerId="ADAL" clId="{AF2A365B-3B33-420F-B2C0-4BFE99A95748}" dt="2020-09-11T01:16:29.733" v="4061" actId="11"/>
          <ac:spMkLst>
            <pc:docMk/>
            <pc:sldMk cId="2795961728" sldId="357"/>
            <ac:spMk id="7" creationId="{CDD00C26-CB91-4BA5-9BED-9ACC47F25F11}"/>
          </ac:spMkLst>
        </pc:spChg>
      </pc:sldChg>
      <pc:sldChg chg="addSp modSp new mod ord modNotesTx">
        <pc:chgData name="Ella Vetter" userId="c6918cf5-f6c0-43cc-8499-a1f635017de9" providerId="ADAL" clId="{AF2A365B-3B33-420F-B2C0-4BFE99A95748}" dt="2020-09-10T20:47:09.473" v="1623" actId="11"/>
        <pc:sldMkLst>
          <pc:docMk/>
          <pc:sldMk cId="760980716" sldId="366"/>
        </pc:sldMkLst>
        <pc:spChg chg="mod">
          <ac:chgData name="Ella Vetter" userId="c6918cf5-f6c0-43cc-8499-a1f635017de9" providerId="ADAL" clId="{AF2A365B-3B33-420F-B2C0-4BFE99A95748}" dt="2020-09-10T12:04:49.753" v="273" actId="13926"/>
          <ac:spMkLst>
            <pc:docMk/>
            <pc:sldMk cId="760980716" sldId="366"/>
            <ac:spMk id="2" creationId="{0B301652-CD43-4806-98FA-66DE766DDFED}"/>
          </ac:spMkLst>
        </pc:spChg>
        <pc:spChg chg="mod">
          <ac:chgData name="Ella Vetter" userId="c6918cf5-f6c0-43cc-8499-a1f635017de9" providerId="ADAL" clId="{AF2A365B-3B33-420F-B2C0-4BFE99A95748}" dt="2020-09-10T20:47:09.473" v="1623" actId="11"/>
          <ac:spMkLst>
            <pc:docMk/>
            <pc:sldMk cId="760980716" sldId="366"/>
            <ac:spMk id="3" creationId="{7240C353-9B80-44B1-BCED-82825036FE57}"/>
          </ac:spMkLst>
        </pc:spChg>
        <pc:picChg chg="add mod modCrop">
          <ac:chgData name="Ella Vetter" userId="c6918cf5-f6c0-43cc-8499-a1f635017de9" providerId="ADAL" clId="{AF2A365B-3B33-420F-B2C0-4BFE99A95748}" dt="2020-09-10T12:05:07.353" v="276" actId="14100"/>
          <ac:picMkLst>
            <pc:docMk/>
            <pc:sldMk cId="760980716" sldId="366"/>
            <ac:picMk id="5" creationId="{4EB52FBB-CB46-4EC0-9580-C2634AC508A6}"/>
          </ac:picMkLst>
        </pc:picChg>
      </pc:sldChg>
      <pc:sldChg chg="addSp modSp new mod modNotesTx">
        <pc:chgData name="Ella Vetter" userId="c6918cf5-f6c0-43cc-8499-a1f635017de9" providerId="ADAL" clId="{AF2A365B-3B33-420F-B2C0-4BFE99A95748}" dt="2020-09-11T01:12:39.595" v="4046" actId="255"/>
        <pc:sldMkLst>
          <pc:docMk/>
          <pc:sldMk cId="290223264" sldId="367"/>
        </pc:sldMkLst>
        <pc:spChg chg="mod">
          <ac:chgData name="Ella Vetter" userId="c6918cf5-f6c0-43cc-8499-a1f635017de9" providerId="ADAL" clId="{AF2A365B-3B33-420F-B2C0-4BFE99A95748}" dt="2020-09-10T20:17:14.727" v="1223"/>
          <ac:spMkLst>
            <pc:docMk/>
            <pc:sldMk cId="290223264" sldId="367"/>
            <ac:spMk id="2" creationId="{2B232A6E-BA12-463E-8167-7A7D8D3F4C78}"/>
          </ac:spMkLst>
        </pc:spChg>
        <pc:spChg chg="mod">
          <ac:chgData name="Ella Vetter" userId="c6918cf5-f6c0-43cc-8499-a1f635017de9" providerId="ADAL" clId="{AF2A365B-3B33-420F-B2C0-4BFE99A95748}" dt="2020-09-11T01:12:39.595" v="4046" actId="255"/>
          <ac:spMkLst>
            <pc:docMk/>
            <pc:sldMk cId="290223264" sldId="367"/>
            <ac:spMk id="3" creationId="{C49B89C3-A00A-42F6-A397-9DC65037FCFA}"/>
          </ac:spMkLst>
        </pc:spChg>
        <pc:picChg chg="add mod">
          <ac:chgData name="Ella Vetter" userId="c6918cf5-f6c0-43cc-8499-a1f635017de9" providerId="ADAL" clId="{AF2A365B-3B33-420F-B2C0-4BFE99A95748}" dt="2020-09-11T01:12:35.054" v="4045" actId="1036"/>
          <ac:picMkLst>
            <pc:docMk/>
            <pc:sldMk cId="290223264" sldId="367"/>
            <ac:picMk id="5" creationId="{060C5D8B-A8CB-47D1-A025-7687F6E3916A}"/>
          </ac:picMkLst>
        </pc:picChg>
      </pc:sldChg>
      <pc:sldChg chg="new del">
        <pc:chgData name="Ella Vetter" userId="c6918cf5-f6c0-43cc-8499-a1f635017de9" providerId="ADAL" clId="{AF2A365B-3B33-420F-B2C0-4BFE99A95748}" dt="2020-09-10T12:06:05.056" v="278" actId="680"/>
        <pc:sldMkLst>
          <pc:docMk/>
          <pc:sldMk cId="3326033845" sldId="367"/>
        </pc:sldMkLst>
      </pc:sldChg>
      <pc:sldChg chg="modSp new del mod">
        <pc:chgData name="Ella Vetter" userId="c6918cf5-f6c0-43cc-8499-a1f635017de9" providerId="ADAL" clId="{AF2A365B-3B33-420F-B2C0-4BFE99A95748}" dt="2020-09-10T20:31:14.763" v="1352" actId="47"/>
        <pc:sldMkLst>
          <pc:docMk/>
          <pc:sldMk cId="2889692925" sldId="368"/>
        </pc:sldMkLst>
        <pc:spChg chg="mod">
          <ac:chgData name="Ella Vetter" userId="c6918cf5-f6c0-43cc-8499-a1f635017de9" providerId="ADAL" clId="{AF2A365B-3B33-420F-B2C0-4BFE99A95748}" dt="2020-09-10T20:29:39.393" v="1262"/>
          <ac:spMkLst>
            <pc:docMk/>
            <pc:sldMk cId="2889692925" sldId="368"/>
            <ac:spMk id="2" creationId="{3E391F90-BCAB-45EB-8302-8F5B24DD8955}"/>
          </ac:spMkLst>
        </pc:spChg>
      </pc:sldChg>
      <pc:sldChg chg="addSp modSp new mod">
        <pc:chgData name="Ella Vetter" userId="c6918cf5-f6c0-43cc-8499-a1f635017de9" providerId="ADAL" clId="{AF2A365B-3B33-420F-B2C0-4BFE99A95748}" dt="2020-09-11T01:12:49.706" v="4047" actId="255"/>
        <pc:sldMkLst>
          <pc:docMk/>
          <pc:sldMk cId="4290262589" sldId="368"/>
        </pc:sldMkLst>
        <pc:spChg chg="mod">
          <ac:chgData name="Ella Vetter" userId="c6918cf5-f6c0-43cc-8499-a1f635017de9" providerId="ADAL" clId="{AF2A365B-3B33-420F-B2C0-4BFE99A95748}" dt="2020-09-10T20:35:00.378" v="1429"/>
          <ac:spMkLst>
            <pc:docMk/>
            <pc:sldMk cId="4290262589" sldId="368"/>
            <ac:spMk id="2" creationId="{C3B0E3F7-7D27-4FD7-A268-BAB2C5C4465C}"/>
          </ac:spMkLst>
        </pc:spChg>
        <pc:spChg chg="mod">
          <ac:chgData name="Ella Vetter" userId="c6918cf5-f6c0-43cc-8499-a1f635017de9" providerId="ADAL" clId="{AF2A365B-3B33-420F-B2C0-4BFE99A95748}" dt="2020-09-11T01:12:49.706" v="4047" actId="255"/>
          <ac:spMkLst>
            <pc:docMk/>
            <pc:sldMk cId="4290262589" sldId="368"/>
            <ac:spMk id="3" creationId="{5972EC9B-13E3-4EAE-A130-98977CDDACA7}"/>
          </ac:spMkLst>
        </pc:spChg>
        <pc:picChg chg="add mod">
          <ac:chgData name="Ella Vetter" userId="c6918cf5-f6c0-43cc-8499-a1f635017de9" providerId="ADAL" clId="{AF2A365B-3B33-420F-B2C0-4BFE99A95748}" dt="2020-09-10T20:40:54.063" v="1565" actId="1035"/>
          <ac:picMkLst>
            <pc:docMk/>
            <pc:sldMk cId="4290262589" sldId="368"/>
            <ac:picMk id="5" creationId="{63788A86-91D1-491E-B1B2-C2D7DD7AA9FF}"/>
          </ac:picMkLst>
        </pc:picChg>
      </pc:sldChg>
      <pc:sldChg chg="addSp modSp new mod">
        <pc:chgData name="Ella Vetter" userId="c6918cf5-f6c0-43cc-8499-a1f635017de9" providerId="ADAL" clId="{AF2A365B-3B33-420F-B2C0-4BFE99A95748}" dt="2020-09-11T01:25:19.868" v="4087" actId="20577"/>
        <pc:sldMkLst>
          <pc:docMk/>
          <pc:sldMk cId="254936619" sldId="369"/>
        </pc:sldMkLst>
        <pc:spChg chg="mod">
          <ac:chgData name="Ella Vetter" userId="c6918cf5-f6c0-43cc-8499-a1f635017de9" providerId="ADAL" clId="{AF2A365B-3B33-420F-B2C0-4BFE99A95748}" dt="2020-09-10T21:00:49.340" v="1706" actId="20577"/>
          <ac:spMkLst>
            <pc:docMk/>
            <pc:sldMk cId="254936619" sldId="369"/>
            <ac:spMk id="2" creationId="{E3E06216-1C5B-43DC-A8A9-C5904A2BA465}"/>
          </ac:spMkLst>
        </pc:spChg>
        <pc:spChg chg="mod">
          <ac:chgData name="Ella Vetter" userId="c6918cf5-f6c0-43cc-8499-a1f635017de9" providerId="ADAL" clId="{AF2A365B-3B33-420F-B2C0-4BFE99A95748}" dt="2020-09-11T01:25:19.868" v="4087" actId="20577"/>
          <ac:spMkLst>
            <pc:docMk/>
            <pc:sldMk cId="254936619" sldId="369"/>
            <ac:spMk id="3" creationId="{F30BA8DC-9C7A-4B2C-895E-1B631BC9F3F9}"/>
          </ac:spMkLst>
        </pc:spChg>
        <pc:picChg chg="add">
          <ac:chgData name="Ella Vetter" userId="c6918cf5-f6c0-43cc-8499-a1f635017de9" providerId="ADAL" clId="{AF2A365B-3B33-420F-B2C0-4BFE99A95748}" dt="2020-09-10T21:08:59.985" v="1749" actId="22"/>
          <ac:picMkLst>
            <pc:docMk/>
            <pc:sldMk cId="254936619" sldId="369"/>
            <ac:picMk id="5" creationId="{190B5FC0-3A67-4027-BE2E-885AFA8D28CE}"/>
          </ac:picMkLst>
        </pc:picChg>
      </pc:sldChg>
      <pc:sldChg chg="addSp modSp add mod">
        <pc:chgData name="Ella Vetter" userId="c6918cf5-f6c0-43cc-8499-a1f635017de9" providerId="ADAL" clId="{AF2A365B-3B33-420F-B2C0-4BFE99A95748}" dt="2020-09-10T23:29:47.750" v="2352" actId="1035"/>
        <pc:sldMkLst>
          <pc:docMk/>
          <pc:sldMk cId="2226125750" sldId="370"/>
        </pc:sldMkLst>
        <pc:spChg chg="mod">
          <ac:chgData name="Ella Vetter" userId="c6918cf5-f6c0-43cc-8499-a1f635017de9" providerId="ADAL" clId="{AF2A365B-3B33-420F-B2C0-4BFE99A95748}" dt="2020-09-10T23:29:44.262" v="2344" actId="255"/>
          <ac:spMkLst>
            <pc:docMk/>
            <pc:sldMk cId="2226125750" sldId="370"/>
            <ac:spMk id="3" creationId="{F30BA8DC-9C7A-4B2C-895E-1B631BC9F3F9}"/>
          </ac:spMkLst>
        </pc:spChg>
        <pc:picChg chg="add mod">
          <ac:chgData name="Ella Vetter" userId="c6918cf5-f6c0-43cc-8499-a1f635017de9" providerId="ADAL" clId="{AF2A365B-3B33-420F-B2C0-4BFE99A95748}" dt="2020-09-10T23:29:47.750" v="2352" actId="1035"/>
          <ac:picMkLst>
            <pc:docMk/>
            <pc:sldMk cId="2226125750" sldId="370"/>
            <ac:picMk id="5" creationId="{4AA55E62-F78F-4789-89D4-7462E939F454}"/>
          </ac:picMkLst>
        </pc:picChg>
      </pc:sldChg>
      <pc:sldChg chg="addSp modSp add mod">
        <pc:chgData name="Ella Vetter" userId="c6918cf5-f6c0-43cc-8499-a1f635017de9" providerId="ADAL" clId="{AF2A365B-3B33-420F-B2C0-4BFE99A95748}" dt="2020-09-10T23:27:53.503" v="2260" actId="20577"/>
        <pc:sldMkLst>
          <pc:docMk/>
          <pc:sldMk cId="4050674769" sldId="371"/>
        </pc:sldMkLst>
        <pc:spChg chg="mod">
          <ac:chgData name="Ella Vetter" userId="c6918cf5-f6c0-43cc-8499-a1f635017de9" providerId="ADAL" clId="{AF2A365B-3B33-420F-B2C0-4BFE99A95748}" dt="2020-09-10T23:27:53.503" v="2260" actId="20577"/>
          <ac:spMkLst>
            <pc:docMk/>
            <pc:sldMk cId="4050674769" sldId="371"/>
            <ac:spMk id="3" creationId="{F30BA8DC-9C7A-4B2C-895E-1B631BC9F3F9}"/>
          </ac:spMkLst>
        </pc:spChg>
        <pc:picChg chg="add mod">
          <ac:chgData name="Ella Vetter" userId="c6918cf5-f6c0-43cc-8499-a1f635017de9" providerId="ADAL" clId="{AF2A365B-3B33-420F-B2C0-4BFE99A95748}" dt="2020-09-10T23:27:04.720" v="2214" actId="1036"/>
          <ac:picMkLst>
            <pc:docMk/>
            <pc:sldMk cId="4050674769" sldId="371"/>
            <ac:picMk id="5" creationId="{2AB0A8C5-FC40-46A3-8CF6-6B9F43C7815E}"/>
          </ac:picMkLst>
        </pc:picChg>
        <pc:picChg chg="add mod modCrop">
          <ac:chgData name="Ella Vetter" userId="c6918cf5-f6c0-43cc-8499-a1f635017de9" providerId="ADAL" clId="{AF2A365B-3B33-420F-B2C0-4BFE99A95748}" dt="2020-09-10T23:27:46.801" v="2258" actId="732"/>
          <ac:picMkLst>
            <pc:docMk/>
            <pc:sldMk cId="4050674769" sldId="371"/>
            <ac:picMk id="7" creationId="{95DA7C62-C738-4A32-B0B9-24499DDA2B45}"/>
          </ac:picMkLst>
        </pc:picChg>
      </pc:sldChg>
      <pc:sldChg chg="addSp modSp new mod">
        <pc:chgData name="Ella Vetter" userId="c6918cf5-f6c0-43cc-8499-a1f635017de9" providerId="ADAL" clId="{AF2A365B-3B33-420F-B2C0-4BFE99A95748}" dt="2020-09-10T23:29:38.082" v="2343" actId="1036"/>
        <pc:sldMkLst>
          <pc:docMk/>
          <pc:sldMk cId="2131112464" sldId="372"/>
        </pc:sldMkLst>
        <pc:spChg chg="mod">
          <ac:chgData name="Ella Vetter" userId="c6918cf5-f6c0-43cc-8499-a1f635017de9" providerId="ADAL" clId="{AF2A365B-3B33-420F-B2C0-4BFE99A95748}" dt="2020-09-10T21:09:08.515" v="1751"/>
          <ac:spMkLst>
            <pc:docMk/>
            <pc:sldMk cId="2131112464" sldId="372"/>
            <ac:spMk id="2" creationId="{CCC38B92-EC24-4967-AC50-080DF8F23118}"/>
          </ac:spMkLst>
        </pc:spChg>
        <pc:spChg chg="mod">
          <ac:chgData name="Ella Vetter" userId="c6918cf5-f6c0-43cc-8499-a1f635017de9" providerId="ADAL" clId="{AF2A365B-3B33-420F-B2C0-4BFE99A95748}" dt="2020-09-10T23:29:38.082" v="2343" actId="1036"/>
          <ac:spMkLst>
            <pc:docMk/>
            <pc:sldMk cId="2131112464" sldId="372"/>
            <ac:spMk id="3" creationId="{F77C5C24-5487-40C5-8EBB-A5A88A70FF2A}"/>
          </ac:spMkLst>
        </pc:spChg>
        <pc:picChg chg="add mod">
          <ac:chgData name="Ella Vetter" userId="c6918cf5-f6c0-43cc-8499-a1f635017de9" providerId="ADAL" clId="{AF2A365B-3B33-420F-B2C0-4BFE99A95748}" dt="2020-09-10T21:10:56.956" v="1842" actId="1076"/>
          <ac:picMkLst>
            <pc:docMk/>
            <pc:sldMk cId="2131112464" sldId="372"/>
            <ac:picMk id="5" creationId="{C00F8DC5-31E1-465E-89A9-35ACA01CE832}"/>
          </ac:picMkLst>
        </pc:picChg>
      </pc:sldChg>
      <pc:sldChg chg="addSp delSp modSp add mod">
        <pc:chgData name="Ella Vetter" userId="c6918cf5-f6c0-43cc-8499-a1f635017de9" providerId="ADAL" clId="{AF2A365B-3B33-420F-B2C0-4BFE99A95748}" dt="2020-09-10T23:30:06.164" v="2353" actId="11"/>
        <pc:sldMkLst>
          <pc:docMk/>
          <pc:sldMk cId="552881126" sldId="373"/>
        </pc:sldMkLst>
        <pc:spChg chg="del">
          <ac:chgData name="Ella Vetter" userId="c6918cf5-f6c0-43cc-8499-a1f635017de9" providerId="ADAL" clId="{AF2A365B-3B33-420F-B2C0-4BFE99A95748}" dt="2020-09-10T23:29:09.842" v="2333" actId="478"/>
          <ac:spMkLst>
            <pc:docMk/>
            <pc:sldMk cId="552881126" sldId="373"/>
            <ac:spMk id="3" creationId="{F30BA8DC-9C7A-4B2C-895E-1B631BC9F3F9}"/>
          </ac:spMkLst>
        </pc:spChg>
        <pc:spChg chg="add mod">
          <ac:chgData name="Ella Vetter" userId="c6918cf5-f6c0-43cc-8499-a1f635017de9" providerId="ADAL" clId="{AF2A365B-3B33-420F-B2C0-4BFE99A95748}" dt="2020-09-10T23:30:06.164" v="2353" actId="11"/>
          <ac:spMkLst>
            <pc:docMk/>
            <pc:sldMk cId="552881126" sldId="373"/>
            <ac:spMk id="8" creationId="{AF802A76-54E3-4F53-A3A8-885CACC77E66}"/>
          </ac:spMkLst>
        </pc:spChg>
        <pc:picChg chg="add del">
          <ac:chgData name="Ella Vetter" userId="c6918cf5-f6c0-43cc-8499-a1f635017de9" providerId="ADAL" clId="{AF2A365B-3B33-420F-B2C0-4BFE99A95748}" dt="2020-09-10T21:23:56.797" v="1899" actId="478"/>
          <ac:picMkLst>
            <pc:docMk/>
            <pc:sldMk cId="552881126" sldId="373"/>
            <ac:picMk id="5" creationId="{826ED211-14EB-4112-AB35-B3060D163A78}"/>
          </ac:picMkLst>
        </pc:picChg>
        <pc:picChg chg="add mod">
          <ac:chgData name="Ella Vetter" userId="c6918cf5-f6c0-43cc-8499-a1f635017de9" providerId="ADAL" clId="{AF2A365B-3B33-420F-B2C0-4BFE99A95748}" dt="2020-09-10T23:29:21.389" v="2336" actId="1076"/>
          <ac:picMkLst>
            <pc:docMk/>
            <pc:sldMk cId="552881126" sldId="373"/>
            <ac:picMk id="7" creationId="{8563707F-7AD3-4ECF-937B-6B7D9171A60C}"/>
          </ac:picMkLst>
        </pc:picChg>
      </pc:sldChg>
      <pc:sldChg chg="addSp delSp modSp add mod">
        <pc:chgData name="Ella Vetter" userId="c6918cf5-f6c0-43cc-8499-a1f635017de9" providerId="ADAL" clId="{AF2A365B-3B33-420F-B2C0-4BFE99A95748}" dt="2020-09-10T23:33:22.715" v="2476" actId="14100"/>
        <pc:sldMkLst>
          <pc:docMk/>
          <pc:sldMk cId="1583568315" sldId="374"/>
        </pc:sldMkLst>
        <pc:spChg chg="add del">
          <ac:chgData name="Ella Vetter" userId="c6918cf5-f6c0-43cc-8499-a1f635017de9" providerId="ADAL" clId="{AF2A365B-3B33-420F-B2C0-4BFE99A95748}" dt="2020-09-10T23:31:11.148" v="2359" actId="478"/>
          <ac:spMkLst>
            <pc:docMk/>
            <pc:sldMk cId="1583568315" sldId="374"/>
            <ac:spMk id="3" creationId="{F30BA8DC-9C7A-4B2C-895E-1B631BC9F3F9}"/>
          </ac:spMkLst>
        </pc:spChg>
        <pc:spChg chg="add mod">
          <ac:chgData name="Ella Vetter" userId="c6918cf5-f6c0-43cc-8499-a1f635017de9" providerId="ADAL" clId="{AF2A365B-3B33-420F-B2C0-4BFE99A95748}" dt="2020-09-10T23:33:22.715" v="2476" actId="14100"/>
          <ac:spMkLst>
            <pc:docMk/>
            <pc:sldMk cId="1583568315" sldId="374"/>
            <ac:spMk id="7" creationId="{2AA38099-5985-40BC-889A-69A33F34FE89}"/>
          </ac:spMkLst>
        </pc:spChg>
        <pc:picChg chg="add mod">
          <ac:chgData name="Ella Vetter" userId="c6918cf5-f6c0-43cc-8499-a1f635017de9" providerId="ADAL" clId="{AF2A365B-3B33-420F-B2C0-4BFE99A95748}" dt="2020-09-10T23:32:39.191" v="2457" actId="1076"/>
          <ac:picMkLst>
            <pc:docMk/>
            <pc:sldMk cId="1583568315" sldId="374"/>
            <ac:picMk id="5" creationId="{9927C7C2-E8CC-46D4-BAFF-C1A79E539B29}"/>
          </ac:picMkLst>
        </pc:picChg>
      </pc:sldChg>
      <pc:sldChg chg="addSp modSp add mod">
        <pc:chgData name="Ella Vetter" userId="c6918cf5-f6c0-43cc-8499-a1f635017de9" providerId="ADAL" clId="{AF2A365B-3B33-420F-B2C0-4BFE99A95748}" dt="2020-09-10T23:36:01.007" v="2726" actId="20577"/>
        <pc:sldMkLst>
          <pc:docMk/>
          <pc:sldMk cId="135991387" sldId="375"/>
        </pc:sldMkLst>
        <pc:spChg chg="mod">
          <ac:chgData name="Ella Vetter" userId="c6918cf5-f6c0-43cc-8499-a1f635017de9" providerId="ADAL" clId="{AF2A365B-3B33-420F-B2C0-4BFE99A95748}" dt="2020-09-10T23:36:01.007" v="2726" actId="20577"/>
          <ac:spMkLst>
            <pc:docMk/>
            <pc:sldMk cId="135991387" sldId="375"/>
            <ac:spMk id="3" creationId="{F30BA8DC-9C7A-4B2C-895E-1B631BC9F3F9}"/>
          </ac:spMkLst>
        </pc:spChg>
        <pc:grpChg chg="add mod">
          <ac:chgData name="Ella Vetter" userId="c6918cf5-f6c0-43cc-8499-a1f635017de9" providerId="ADAL" clId="{AF2A365B-3B33-420F-B2C0-4BFE99A95748}" dt="2020-09-10T23:35:51.193" v="2725" actId="1036"/>
          <ac:grpSpMkLst>
            <pc:docMk/>
            <pc:sldMk cId="135991387" sldId="375"/>
            <ac:grpSpMk id="10" creationId="{0BDF2E30-A9F1-4516-85CF-510045360F12}"/>
          </ac:grpSpMkLst>
        </pc:grpChg>
        <pc:picChg chg="add mod modCrop">
          <ac:chgData name="Ella Vetter" userId="c6918cf5-f6c0-43cc-8499-a1f635017de9" providerId="ADAL" clId="{AF2A365B-3B33-420F-B2C0-4BFE99A95748}" dt="2020-09-10T23:35:25.828" v="2708" actId="164"/>
          <ac:picMkLst>
            <pc:docMk/>
            <pc:sldMk cId="135991387" sldId="375"/>
            <ac:picMk id="5" creationId="{561CCED2-62C5-4269-9ACA-CBED07C54FE4}"/>
          </ac:picMkLst>
        </pc:picChg>
        <pc:picChg chg="add mod">
          <ac:chgData name="Ella Vetter" userId="c6918cf5-f6c0-43cc-8499-a1f635017de9" providerId="ADAL" clId="{AF2A365B-3B33-420F-B2C0-4BFE99A95748}" dt="2020-09-10T23:35:44.896" v="2716" actId="14100"/>
          <ac:picMkLst>
            <pc:docMk/>
            <pc:sldMk cId="135991387" sldId="375"/>
            <ac:picMk id="7" creationId="{83B51389-C291-46CC-AA65-B7E576389FAE}"/>
          </ac:picMkLst>
        </pc:picChg>
        <pc:picChg chg="add mod modCrop">
          <ac:chgData name="Ella Vetter" userId="c6918cf5-f6c0-43cc-8499-a1f635017de9" providerId="ADAL" clId="{AF2A365B-3B33-420F-B2C0-4BFE99A95748}" dt="2020-09-10T23:35:25.828" v="2708" actId="164"/>
          <ac:picMkLst>
            <pc:docMk/>
            <pc:sldMk cId="135991387" sldId="375"/>
            <ac:picMk id="9" creationId="{BDDF91DB-EEC3-4DC9-841D-8902C05C87AC}"/>
          </ac:picMkLst>
        </pc:picChg>
      </pc:sldChg>
      <pc:sldChg chg="addSp modSp add mod modNotesTx">
        <pc:chgData name="Ella Vetter" userId="c6918cf5-f6c0-43cc-8499-a1f635017de9" providerId="ADAL" clId="{AF2A365B-3B33-420F-B2C0-4BFE99A95748}" dt="2020-09-11T01:25:44.910" v="4088" actId="20577"/>
        <pc:sldMkLst>
          <pc:docMk/>
          <pc:sldMk cId="827311530" sldId="376"/>
        </pc:sldMkLst>
        <pc:spChg chg="mod">
          <ac:chgData name="Ella Vetter" userId="c6918cf5-f6c0-43cc-8499-a1f635017de9" providerId="ADAL" clId="{AF2A365B-3B33-420F-B2C0-4BFE99A95748}" dt="2020-09-11T01:25:44.910" v="4088" actId="20577"/>
          <ac:spMkLst>
            <pc:docMk/>
            <pc:sldMk cId="827311530" sldId="376"/>
            <ac:spMk id="3" creationId="{F30BA8DC-9C7A-4B2C-895E-1B631BC9F3F9}"/>
          </ac:spMkLst>
        </pc:spChg>
        <pc:picChg chg="add mod">
          <ac:chgData name="Ella Vetter" userId="c6918cf5-f6c0-43cc-8499-a1f635017de9" providerId="ADAL" clId="{AF2A365B-3B33-420F-B2C0-4BFE99A95748}" dt="2020-09-10T23:38:10.772" v="2858" actId="1035"/>
          <ac:picMkLst>
            <pc:docMk/>
            <pc:sldMk cId="827311530" sldId="376"/>
            <ac:picMk id="5" creationId="{1ED87E26-0C3A-47CA-9E58-49211F859F93}"/>
          </ac:picMkLst>
        </pc:picChg>
      </pc:sldChg>
      <pc:sldChg chg="addSp delSp modSp add mod modNotesTx">
        <pc:chgData name="Ella Vetter" userId="c6918cf5-f6c0-43cc-8499-a1f635017de9" providerId="ADAL" clId="{AF2A365B-3B33-420F-B2C0-4BFE99A95748}" dt="2020-09-10T23:51:55.901" v="2885" actId="11"/>
        <pc:sldMkLst>
          <pc:docMk/>
          <pc:sldMk cId="1994227182" sldId="377"/>
        </pc:sldMkLst>
        <pc:spChg chg="del mod">
          <ac:chgData name="Ella Vetter" userId="c6918cf5-f6c0-43cc-8499-a1f635017de9" providerId="ADAL" clId="{AF2A365B-3B33-420F-B2C0-4BFE99A95748}" dt="2020-09-10T23:17:28.963" v="2085" actId="478"/>
          <ac:spMkLst>
            <pc:docMk/>
            <pc:sldMk cId="1994227182" sldId="377"/>
            <ac:spMk id="3" creationId="{F30BA8DC-9C7A-4B2C-895E-1B631BC9F3F9}"/>
          </ac:spMkLst>
        </pc:spChg>
        <pc:spChg chg="add mod">
          <ac:chgData name="Ella Vetter" userId="c6918cf5-f6c0-43cc-8499-a1f635017de9" providerId="ADAL" clId="{AF2A365B-3B33-420F-B2C0-4BFE99A95748}" dt="2020-09-10T23:51:55.901" v="2885" actId="11"/>
          <ac:spMkLst>
            <pc:docMk/>
            <pc:sldMk cId="1994227182" sldId="377"/>
            <ac:spMk id="12" creationId="{438BD7B8-DE0F-4F7B-B671-399E40009095}"/>
          </ac:spMkLst>
        </pc:spChg>
        <pc:picChg chg="add del">
          <ac:chgData name="Ella Vetter" userId="c6918cf5-f6c0-43cc-8499-a1f635017de9" providerId="ADAL" clId="{AF2A365B-3B33-420F-B2C0-4BFE99A95748}" dt="2020-09-10T22:53:04.016" v="1932" actId="22"/>
          <ac:picMkLst>
            <pc:docMk/>
            <pc:sldMk cId="1994227182" sldId="377"/>
            <ac:picMk id="5" creationId="{9BEBD119-586C-41ED-A0A4-A0650EFF8640}"/>
          </ac:picMkLst>
        </pc:picChg>
        <pc:picChg chg="add del mod">
          <ac:chgData name="Ella Vetter" userId="c6918cf5-f6c0-43cc-8499-a1f635017de9" providerId="ADAL" clId="{AF2A365B-3B33-420F-B2C0-4BFE99A95748}" dt="2020-09-10T23:18:24.807" v="2098" actId="478"/>
          <ac:picMkLst>
            <pc:docMk/>
            <pc:sldMk cId="1994227182" sldId="377"/>
            <ac:picMk id="7" creationId="{6BDBF1F0-0D94-41FC-9A4A-461BE6A778D6}"/>
          </ac:picMkLst>
        </pc:picChg>
        <pc:picChg chg="add del mod">
          <ac:chgData name="Ella Vetter" userId="c6918cf5-f6c0-43cc-8499-a1f635017de9" providerId="ADAL" clId="{AF2A365B-3B33-420F-B2C0-4BFE99A95748}" dt="2020-09-10T23:18:26.273" v="2099" actId="21"/>
          <ac:picMkLst>
            <pc:docMk/>
            <pc:sldMk cId="1994227182" sldId="377"/>
            <ac:picMk id="9" creationId="{5E600EC4-41BE-41A3-8307-74F4D6ABFE8D}"/>
          </ac:picMkLst>
        </pc:picChg>
        <pc:picChg chg="add mod">
          <ac:chgData name="Ella Vetter" userId="c6918cf5-f6c0-43cc-8499-a1f635017de9" providerId="ADAL" clId="{AF2A365B-3B33-420F-B2C0-4BFE99A95748}" dt="2020-09-10T23:38:49.885" v="2863" actId="1076"/>
          <ac:picMkLst>
            <pc:docMk/>
            <pc:sldMk cId="1994227182" sldId="377"/>
            <ac:picMk id="11" creationId="{B53D9509-B822-4368-ACA9-142A8F2524DE}"/>
          </ac:picMkLst>
        </pc:picChg>
      </pc:sldChg>
      <pc:sldChg chg="addSp delSp modSp add mod modNotesTx">
        <pc:chgData name="Ella Vetter" userId="c6918cf5-f6c0-43cc-8499-a1f635017de9" providerId="ADAL" clId="{AF2A365B-3B33-420F-B2C0-4BFE99A95748}" dt="2020-09-10T23:55:17.608" v="2929" actId="11"/>
        <pc:sldMkLst>
          <pc:docMk/>
          <pc:sldMk cId="1958168636" sldId="378"/>
        </pc:sldMkLst>
        <pc:spChg chg="del">
          <ac:chgData name="Ella Vetter" userId="c6918cf5-f6c0-43cc-8499-a1f635017de9" providerId="ADAL" clId="{AF2A365B-3B33-420F-B2C0-4BFE99A95748}" dt="2020-09-10T23:53:44.933" v="2902" actId="478"/>
          <ac:spMkLst>
            <pc:docMk/>
            <pc:sldMk cId="1958168636" sldId="378"/>
            <ac:spMk id="3" creationId="{F30BA8DC-9C7A-4B2C-895E-1B631BC9F3F9}"/>
          </ac:spMkLst>
        </pc:spChg>
        <pc:spChg chg="add mod">
          <ac:chgData name="Ella Vetter" userId="c6918cf5-f6c0-43cc-8499-a1f635017de9" providerId="ADAL" clId="{AF2A365B-3B33-420F-B2C0-4BFE99A95748}" dt="2020-09-10T23:55:17.608" v="2929" actId="11"/>
          <ac:spMkLst>
            <pc:docMk/>
            <pc:sldMk cId="1958168636" sldId="378"/>
            <ac:spMk id="9" creationId="{8329EE8A-4097-4E11-99B6-A5F6BA92EAB7}"/>
          </ac:spMkLst>
        </pc:spChg>
        <pc:grpChg chg="add mod">
          <ac:chgData name="Ella Vetter" userId="c6918cf5-f6c0-43cc-8499-a1f635017de9" providerId="ADAL" clId="{AF2A365B-3B33-420F-B2C0-4BFE99A95748}" dt="2020-09-10T23:55:05.522" v="2928" actId="1035"/>
          <ac:grpSpMkLst>
            <pc:docMk/>
            <pc:sldMk cId="1958168636" sldId="378"/>
            <ac:grpSpMk id="8" creationId="{D242070E-16C6-4BE1-B48B-8D063F89528D}"/>
          </ac:grpSpMkLst>
        </pc:grpChg>
        <pc:picChg chg="add mod modCrop">
          <ac:chgData name="Ella Vetter" userId="c6918cf5-f6c0-43cc-8499-a1f635017de9" providerId="ADAL" clId="{AF2A365B-3B33-420F-B2C0-4BFE99A95748}" dt="2020-09-10T23:53:43.254" v="2901" actId="164"/>
          <ac:picMkLst>
            <pc:docMk/>
            <pc:sldMk cId="1958168636" sldId="378"/>
            <ac:picMk id="5" creationId="{21E521F9-7AF6-457B-8B1F-96C770E2162B}"/>
          </ac:picMkLst>
        </pc:picChg>
        <pc:picChg chg="add mod modCrop">
          <ac:chgData name="Ella Vetter" userId="c6918cf5-f6c0-43cc-8499-a1f635017de9" providerId="ADAL" clId="{AF2A365B-3B33-420F-B2C0-4BFE99A95748}" dt="2020-09-10T23:53:43.254" v="2901" actId="164"/>
          <ac:picMkLst>
            <pc:docMk/>
            <pc:sldMk cId="1958168636" sldId="378"/>
            <ac:picMk id="7" creationId="{0CCBF39B-252F-4A23-8BD0-EBCA8C566931}"/>
          </ac:picMkLst>
        </pc:picChg>
      </pc:sldChg>
      <pc:sldChg chg="addSp delSp modSp add mod modNotesTx">
        <pc:chgData name="Ella Vetter" userId="c6918cf5-f6c0-43cc-8499-a1f635017de9" providerId="ADAL" clId="{AF2A365B-3B33-420F-B2C0-4BFE99A95748}" dt="2020-09-11T01:26:00.281" v="4089" actId="20577"/>
        <pc:sldMkLst>
          <pc:docMk/>
          <pc:sldMk cId="2092140594" sldId="379"/>
        </pc:sldMkLst>
        <pc:spChg chg="mod">
          <ac:chgData name="Ella Vetter" userId="c6918cf5-f6c0-43cc-8499-a1f635017de9" providerId="ADAL" clId="{AF2A365B-3B33-420F-B2C0-4BFE99A95748}" dt="2020-09-11T00:14:57.134" v="3373" actId="13926"/>
          <ac:spMkLst>
            <pc:docMk/>
            <pc:sldMk cId="2092140594" sldId="379"/>
            <ac:spMk id="2" creationId="{E3E06216-1C5B-43DC-A8A9-C5904A2BA465}"/>
          </ac:spMkLst>
        </pc:spChg>
        <pc:spChg chg="del">
          <ac:chgData name="Ella Vetter" userId="c6918cf5-f6c0-43cc-8499-a1f635017de9" providerId="ADAL" clId="{AF2A365B-3B33-420F-B2C0-4BFE99A95748}" dt="2020-09-10T22:57:24.509" v="1961" actId="22"/>
          <ac:spMkLst>
            <pc:docMk/>
            <pc:sldMk cId="2092140594" sldId="379"/>
            <ac:spMk id="3" creationId="{F30BA8DC-9C7A-4B2C-895E-1B631BC9F3F9}"/>
          </ac:spMkLst>
        </pc:spChg>
        <pc:spChg chg="add mod">
          <ac:chgData name="Ella Vetter" userId="c6918cf5-f6c0-43cc-8499-a1f635017de9" providerId="ADAL" clId="{AF2A365B-3B33-420F-B2C0-4BFE99A95748}" dt="2020-09-11T01:26:00.281" v="4089" actId="20577"/>
          <ac:spMkLst>
            <pc:docMk/>
            <pc:sldMk cId="2092140594" sldId="379"/>
            <ac:spMk id="10" creationId="{EE5F7FF5-313E-4CD8-A3DD-E1443DEAAA3B}"/>
          </ac:spMkLst>
        </pc:spChg>
        <pc:spChg chg="add del mod">
          <ac:chgData name="Ella Vetter" userId="c6918cf5-f6c0-43cc-8499-a1f635017de9" providerId="ADAL" clId="{AF2A365B-3B33-420F-B2C0-4BFE99A95748}" dt="2020-09-11T00:14:36.243" v="3350" actId="478"/>
          <ac:spMkLst>
            <pc:docMk/>
            <pc:sldMk cId="2092140594" sldId="379"/>
            <ac:spMk id="14" creationId="{C2BE70CE-DCF0-478F-B114-1A843915C416}"/>
          </ac:spMkLst>
        </pc:spChg>
        <pc:picChg chg="add del mod ord">
          <ac:chgData name="Ella Vetter" userId="c6918cf5-f6c0-43cc-8499-a1f635017de9" providerId="ADAL" clId="{AF2A365B-3B33-420F-B2C0-4BFE99A95748}" dt="2020-09-11T00:14:19.435" v="3346" actId="478"/>
          <ac:picMkLst>
            <pc:docMk/>
            <pc:sldMk cId="2092140594" sldId="379"/>
            <ac:picMk id="5" creationId="{A7D65BED-16AC-4A9A-B4CF-DDE9EC745FE9}"/>
          </ac:picMkLst>
        </pc:picChg>
        <pc:picChg chg="add mod">
          <ac:chgData name="Ella Vetter" userId="c6918cf5-f6c0-43cc-8499-a1f635017de9" providerId="ADAL" clId="{AF2A365B-3B33-420F-B2C0-4BFE99A95748}" dt="2020-09-11T00:14:49.226" v="3361" actId="1036"/>
          <ac:picMkLst>
            <pc:docMk/>
            <pc:sldMk cId="2092140594" sldId="379"/>
            <ac:picMk id="7" creationId="{38CA9A2C-5BCA-41A2-B3F9-0DFC9C4173E6}"/>
          </ac:picMkLst>
        </pc:picChg>
        <pc:picChg chg="add del mod">
          <ac:chgData name="Ella Vetter" userId="c6918cf5-f6c0-43cc-8499-a1f635017de9" providerId="ADAL" clId="{AF2A365B-3B33-420F-B2C0-4BFE99A95748}" dt="2020-09-11T00:14:37.971" v="3351" actId="478"/>
          <ac:picMkLst>
            <pc:docMk/>
            <pc:sldMk cId="2092140594" sldId="379"/>
            <ac:picMk id="9" creationId="{C4BFF504-EB5E-452C-A597-90E15CA35CDF}"/>
          </ac:picMkLst>
        </pc:picChg>
        <pc:picChg chg="add mod">
          <ac:chgData name="Ella Vetter" userId="c6918cf5-f6c0-43cc-8499-a1f635017de9" providerId="ADAL" clId="{AF2A365B-3B33-420F-B2C0-4BFE99A95748}" dt="2020-09-11T00:14:46.574" v="3354" actId="1076"/>
          <ac:picMkLst>
            <pc:docMk/>
            <pc:sldMk cId="2092140594" sldId="379"/>
            <ac:picMk id="12" creationId="{EC031E41-84BC-48C3-B401-DD6EBFC71A00}"/>
          </ac:picMkLst>
        </pc:picChg>
      </pc:sldChg>
      <pc:sldChg chg="addSp delSp modSp add mod modNotesTx">
        <pc:chgData name="Ella Vetter" userId="c6918cf5-f6c0-43cc-8499-a1f635017de9" providerId="ADAL" clId="{AF2A365B-3B33-420F-B2C0-4BFE99A95748}" dt="2020-09-11T01:26:26.300" v="4091" actId="20577"/>
        <pc:sldMkLst>
          <pc:docMk/>
          <pc:sldMk cId="1627355907" sldId="380"/>
        </pc:sldMkLst>
        <pc:spChg chg="del">
          <ac:chgData name="Ella Vetter" userId="c6918cf5-f6c0-43cc-8499-a1f635017de9" providerId="ADAL" clId="{AF2A365B-3B33-420F-B2C0-4BFE99A95748}" dt="2020-09-11T00:00:11.765" v="3006" actId="478"/>
          <ac:spMkLst>
            <pc:docMk/>
            <pc:sldMk cId="1627355907" sldId="380"/>
            <ac:spMk id="3" creationId="{F30BA8DC-9C7A-4B2C-895E-1B631BC9F3F9}"/>
          </ac:spMkLst>
        </pc:spChg>
        <pc:spChg chg="add mod">
          <ac:chgData name="Ella Vetter" userId="c6918cf5-f6c0-43cc-8499-a1f635017de9" providerId="ADAL" clId="{AF2A365B-3B33-420F-B2C0-4BFE99A95748}" dt="2020-09-11T01:26:26.300" v="4091" actId="20577"/>
          <ac:spMkLst>
            <pc:docMk/>
            <pc:sldMk cId="1627355907" sldId="380"/>
            <ac:spMk id="6" creationId="{8EA52189-6EC2-485F-9AC8-5BCBB574B2DA}"/>
          </ac:spMkLst>
        </pc:spChg>
        <pc:picChg chg="add mod">
          <ac:chgData name="Ella Vetter" userId="c6918cf5-f6c0-43cc-8499-a1f635017de9" providerId="ADAL" clId="{AF2A365B-3B33-420F-B2C0-4BFE99A95748}" dt="2020-09-11T00:01:19.265" v="3087" actId="14100"/>
          <ac:picMkLst>
            <pc:docMk/>
            <pc:sldMk cId="1627355907" sldId="380"/>
            <ac:picMk id="5" creationId="{88F202AB-2A82-4742-9BF9-2F1DE33E22EC}"/>
          </ac:picMkLst>
        </pc:picChg>
      </pc:sldChg>
      <pc:sldChg chg="addSp delSp modSp add mod modNotesTx">
        <pc:chgData name="Ella Vetter" userId="c6918cf5-f6c0-43cc-8499-a1f635017de9" providerId="ADAL" clId="{AF2A365B-3B33-420F-B2C0-4BFE99A95748}" dt="2020-09-11T00:02:49.719" v="3150" actId="11"/>
        <pc:sldMkLst>
          <pc:docMk/>
          <pc:sldMk cId="154384816" sldId="381"/>
        </pc:sldMkLst>
        <pc:spChg chg="del">
          <ac:chgData name="Ella Vetter" userId="c6918cf5-f6c0-43cc-8499-a1f635017de9" providerId="ADAL" clId="{AF2A365B-3B33-420F-B2C0-4BFE99A95748}" dt="2020-09-11T00:01:45.542" v="3089" actId="478"/>
          <ac:spMkLst>
            <pc:docMk/>
            <pc:sldMk cId="154384816" sldId="381"/>
            <ac:spMk id="3" creationId="{F30BA8DC-9C7A-4B2C-895E-1B631BC9F3F9}"/>
          </ac:spMkLst>
        </pc:spChg>
        <pc:spChg chg="add mod">
          <ac:chgData name="Ella Vetter" userId="c6918cf5-f6c0-43cc-8499-a1f635017de9" providerId="ADAL" clId="{AF2A365B-3B33-420F-B2C0-4BFE99A95748}" dt="2020-09-11T00:02:49.719" v="3150" actId="11"/>
          <ac:spMkLst>
            <pc:docMk/>
            <pc:sldMk cId="154384816" sldId="381"/>
            <ac:spMk id="7" creationId="{9CE190B1-2E6C-40F9-988D-53D70398A1A4}"/>
          </ac:spMkLst>
        </pc:spChg>
        <pc:picChg chg="add mod">
          <ac:chgData name="Ella Vetter" userId="c6918cf5-f6c0-43cc-8499-a1f635017de9" providerId="ADAL" clId="{AF2A365B-3B33-420F-B2C0-4BFE99A95748}" dt="2020-09-11T00:01:40.389" v="3088" actId="1076"/>
          <ac:picMkLst>
            <pc:docMk/>
            <pc:sldMk cId="154384816" sldId="381"/>
            <ac:picMk id="5" creationId="{400F38A8-41D8-40FE-9857-58F66DCFC625}"/>
          </ac:picMkLst>
        </pc:picChg>
      </pc:sldChg>
      <pc:sldChg chg="addSp delSp modSp new mod modNotesTx">
        <pc:chgData name="Ella Vetter" userId="c6918cf5-f6c0-43cc-8499-a1f635017de9" providerId="ADAL" clId="{AF2A365B-3B33-420F-B2C0-4BFE99A95748}" dt="2020-09-11T01:18:59.838" v="4077" actId="13926"/>
        <pc:sldMkLst>
          <pc:docMk/>
          <pc:sldMk cId="1676511026" sldId="382"/>
        </pc:sldMkLst>
        <pc:spChg chg="mod">
          <ac:chgData name="Ella Vetter" userId="c6918cf5-f6c0-43cc-8499-a1f635017de9" providerId="ADAL" clId="{AF2A365B-3B33-420F-B2C0-4BFE99A95748}" dt="2020-09-11T00:02:58.682" v="3151"/>
          <ac:spMkLst>
            <pc:docMk/>
            <pc:sldMk cId="1676511026" sldId="382"/>
            <ac:spMk id="2" creationId="{9023D04A-D6FF-47DC-B380-57662546DB73}"/>
          </ac:spMkLst>
        </pc:spChg>
        <pc:spChg chg="del">
          <ac:chgData name="Ella Vetter" userId="c6918cf5-f6c0-43cc-8499-a1f635017de9" providerId="ADAL" clId="{AF2A365B-3B33-420F-B2C0-4BFE99A95748}" dt="2020-09-11T00:03:43.613" v="3156" actId="478"/>
          <ac:spMkLst>
            <pc:docMk/>
            <pc:sldMk cId="1676511026" sldId="382"/>
            <ac:spMk id="3" creationId="{5EE4D437-C138-4EF5-B2EF-070AF82900ED}"/>
          </ac:spMkLst>
        </pc:spChg>
        <pc:spChg chg="add mod">
          <ac:chgData name="Ella Vetter" userId="c6918cf5-f6c0-43cc-8499-a1f635017de9" providerId="ADAL" clId="{AF2A365B-3B33-420F-B2C0-4BFE99A95748}" dt="2020-09-11T01:18:59.838" v="4077" actId="13926"/>
          <ac:spMkLst>
            <pc:docMk/>
            <pc:sldMk cId="1676511026" sldId="382"/>
            <ac:spMk id="7" creationId="{5D633073-D697-4433-80C0-FC38B5D55B04}"/>
          </ac:spMkLst>
        </pc:spChg>
        <pc:picChg chg="add mod">
          <ac:chgData name="Ella Vetter" userId="c6918cf5-f6c0-43cc-8499-a1f635017de9" providerId="ADAL" clId="{AF2A365B-3B33-420F-B2C0-4BFE99A95748}" dt="2020-09-11T00:07:47.224" v="3325" actId="1076"/>
          <ac:picMkLst>
            <pc:docMk/>
            <pc:sldMk cId="1676511026" sldId="382"/>
            <ac:picMk id="5" creationId="{E20C3FF3-0C4C-4236-A401-35BC01C5A351}"/>
          </ac:picMkLst>
        </pc:picChg>
      </pc:sldChg>
      <pc:sldChg chg="addSp delSp modSp new mod modNotesTx">
        <pc:chgData name="Ella Vetter" userId="c6918cf5-f6c0-43cc-8499-a1f635017de9" providerId="ADAL" clId="{AF2A365B-3B33-420F-B2C0-4BFE99A95748}" dt="2020-09-11T00:26:46.413" v="3566" actId="11"/>
        <pc:sldMkLst>
          <pc:docMk/>
          <pc:sldMk cId="976555450" sldId="383"/>
        </pc:sldMkLst>
        <pc:spChg chg="mod">
          <ac:chgData name="Ella Vetter" userId="c6918cf5-f6c0-43cc-8499-a1f635017de9" providerId="ADAL" clId="{AF2A365B-3B33-420F-B2C0-4BFE99A95748}" dt="2020-09-11T00:08:07.530" v="3328"/>
          <ac:spMkLst>
            <pc:docMk/>
            <pc:sldMk cId="976555450" sldId="383"/>
            <ac:spMk id="2" creationId="{E621C343-F798-4153-8D13-3A79BDC0ACC2}"/>
          </ac:spMkLst>
        </pc:spChg>
        <pc:spChg chg="del">
          <ac:chgData name="Ella Vetter" userId="c6918cf5-f6c0-43cc-8499-a1f635017de9" providerId="ADAL" clId="{AF2A365B-3B33-420F-B2C0-4BFE99A95748}" dt="2020-09-11T00:08:20.189" v="3332" actId="478"/>
          <ac:spMkLst>
            <pc:docMk/>
            <pc:sldMk cId="976555450" sldId="383"/>
            <ac:spMk id="3" creationId="{47F9D3FF-667E-4A83-B3DD-87826C8D9ED7}"/>
          </ac:spMkLst>
        </pc:spChg>
        <pc:spChg chg="add mod">
          <ac:chgData name="Ella Vetter" userId="c6918cf5-f6c0-43cc-8499-a1f635017de9" providerId="ADAL" clId="{AF2A365B-3B33-420F-B2C0-4BFE99A95748}" dt="2020-09-11T00:26:46.413" v="3566" actId="11"/>
          <ac:spMkLst>
            <pc:docMk/>
            <pc:sldMk cId="976555450" sldId="383"/>
            <ac:spMk id="13" creationId="{B2FD6BB1-6DB2-41F7-A0EA-FE4C15729DA9}"/>
          </ac:spMkLst>
        </pc:spChg>
        <pc:picChg chg="add del mod">
          <ac:chgData name="Ella Vetter" userId="c6918cf5-f6c0-43cc-8499-a1f635017de9" providerId="ADAL" clId="{AF2A365B-3B33-420F-B2C0-4BFE99A95748}" dt="2020-09-11T00:11:14.735" v="3341" actId="478"/>
          <ac:picMkLst>
            <pc:docMk/>
            <pc:sldMk cId="976555450" sldId="383"/>
            <ac:picMk id="5" creationId="{CDE8E75F-FA19-4EA9-9EF6-C1683CCF9141}"/>
          </ac:picMkLst>
        </pc:picChg>
        <pc:picChg chg="add mod">
          <ac:chgData name="Ella Vetter" userId="c6918cf5-f6c0-43cc-8499-a1f635017de9" providerId="ADAL" clId="{AF2A365B-3B33-420F-B2C0-4BFE99A95748}" dt="2020-09-11T00:24:54.505" v="3408" actId="1076"/>
          <ac:picMkLst>
            <pc:docMk/>
            <pc:sldMk cId="976555450" sldId="383"/>
            <ac:picMk id="7" creationId="{12CC2F7D-AB96-45A5-994F-88B13C2559C8}"/>
          </ac:picMkLst>
        </pc:picChg>
        <pc:picChg chg="add del mod">
          <ac:chgData name="Ella Vetter" userId="c6918cf5-f6c0-43cc-8499-a1f635017de9" providerId="ADAL" clId="{AF2A365B-3B33-420F-B2C0-4BFE99A95748}" dt="2020-09-11T00:10:23.161" v="3338" actId="22"/>
          <ac:picMkLst>
            <pc:docMk/>
            <pc:sldMk cId="976555450" sldId="383"/>
            <ac:picMk id="9" creationId="{4ABC58C9-0DD0-491E-A7AD-C1B327B4E808}"/>
          </ac:picMkLst>
        </pc:picChg>
        <pc:picChg chg="add mod">
          <ac:chgData name="Ella Vetter" userId="c6918cf5-f6c0-43cc-8499-a1f635017de9" providerId="ADAL" clId="{AF2A365B-3B33-420F-B2C0-4BFE99A95748}" dt="2020-09-11T00:25:02.629" v="3410" actId="1076"/>
          <ac:picMkLst>
            <pc:docMk/>
            <pc:sldMk cId="976555450" sldId="383"/>
            <ac:picMk id="11" creationId="{02B87418-EFE7-4A13-8B98-E74C2A33A237}"/>
          </ac:picMkLst>
        </pc:picChg>
      </pc:sldChg>
      <pc:sldChg chg="addSp delSp modSp new mod">
        <pc:chgData name="Ella Vetter" userId="c6918cf5-f6c0-43cc-8499-a1f635017de9" providerId="ADAL" clId="{AF2A365B-3B33-420F-B2C0-4BFE99A95748}" dt="2020-09-11T00:27:56.499" v="3596" actId="1076"/>
        <pc:sldMkLst>
          <pc:docMk/>
          <pc:sldMk cId="1539436406" sldId="384"/>
        </pc:sldMkLst>
        <pc:spChg chg="mod">
          <ac:chgData name="Ella Vetter" userId="c6918cf5-f6c0-43cc-8499-a1f635017de9" providerId="ADAL" clId="{AF2A365B-3B33-420F-B2C0-4BFE99A95748}" dt="2020-09-11T00:25:11.364" v="3411"/>
          <ac:spMkLst>
            <pc:docMk/>
            <pc:sldMk cId="1539436406" sldId="384"/>
            <ac:spMk id="2" creationId="{5A287F5A-E3A0-4A5D-B4F0-F3D4F98147DE}"/>
          </ac:spMkLst>
        </pc:spChg>
        <pc:spChg chg="del">
          <ac:chgData name="Ella Vetter" userId="c6918cf5-f6c0-43cc-8499-a1f635017de9" providerId="ADAL" clId="{AF2A365B-3B33-420F-B2C0-4BFE99A95748}" dt="2020-09-11T00:25:27.579" v="3415" actId="478"/>
          <ac:spMkLst>
            <pc:docMk/>
            <pc:sldMk cId="1539436406" sldId="384"/>
            <ac:spMk id="3" creationId="{39B85F23-1A9F-40B5-AEE8-B52B6E17FDF1}"/>
          </ac:spMkLst>
        </pc:spChg>
        <pc:spChg chg="add mod">
          <ac:chgData name="Ella Vetter" userId="c6918cf5-f6c0-43cc-8499-a1f635017de9" providerId="ADAL" clId="{AF2A365B-3B33-420F-B2C0-4BFE99A95748}" dt="2020-09-11T00:27:48.642" v="3594" actId="113"/>
          <ac:spMkLst>
            <pc:docMk/>
            <pc:sldMk cId="1539436406" sldId="384"/>
            <ac:spMk id="7" creationId="{0E725FD3-4C59-4D24-8B1C-4562CD3E8E77}"/>
          </ac:spMkLst>
        </pc:spChg>
        <pc:picChg chg="add mod">
          <ac:chgData name="Ella Vetter" userId="c6918cf5-f6c0-43cc-8499-a1f635017de9" providerId="ADAL" clId="{AF2A365B-3B33-420F-B2C0-4BFE99A95748}" dt="2020-09-11T00:27:56.499" v="3596" actId="1076"/>
          <ac:picMkLst>
            <pc:docMk/>
            <pc:sldMk cId="1539436406" sldId="384"/>
            <ac:picMk id="5" creationId="{42154CC3-D597-40BA-946E-07B6D606E8BE}"/>
          </ac:picMkLst>
        </pc:picChg>
      </pc:sldChg>
      <pc:sldChg chg="addSp delSp modSp new mod modNotesTx">
        <pc:chgData name="Ella Vetter" userId="c6918cf5-f6c0-43cc-8499-a1f635017de9" providerId="ADAL" clId="{AF2A365B-3B33-420F-B2C0-4BFE99A95748}" dt="2020-09-11T01:28:21.491" v="4094" actId="20577"/>
        <pc:sldMkLst>
          <pc:docMk/>
          <pc:sldMk cId="2398487438" sldId="385"/>
        </pc:sldMkLst>
        <pc:spChg chg="mod">
          <ac:chgData name="Ella Vetter" userId="c6918cf5-f6c0-43cc-8499-a1f635017de9" providerId="ADAL" clId="{AF2A365B-3B33-420F-B2C0-4BFE99A95748}" dt="2020-09-11T00:32:04.782" v="3690" actId="13926"/>
          <ac:spMkLst>
            <pc:docMk/>
            <pc:sldMk cId="2398487438" sldId="385"/>
            <ac:spMk id="2" creationId="{DFE4C2A5-4920-4306-B6C0-2EE6AD1F4930}"/>
          </ac:spMkLst>
        </pc:spChg>
        <pc:spChg chg="del">
          <ac:chgData name="Ella Vetter" userId="c6918cf5-f6c0-43cc-8499-a1f635017de9" providerId="ADAL" clId="{AF2A365B-3B33-420F-B2C0-4BFE99A95748}" dt="2020-09-11T00:28:30.279" v="3600" actId="478"/>
          <ac:spMkLst>
            <pc:docMk/>
            <pc:sldMk cId="2398487438" sldId="385"/>
            <ac:spMk id="3" creationId="{1277A919-38C4-49C3-BB4A-2BEA4E3B667A}"/>
          </ac:spMkLst>
        </pc:spChg>
        <pc:spChg chg="add mod">
          <ac:chgData name="Ella Vetter" userId="c6918cf5-f6c0-43cc-8499-a1f635017de9" providerId="ADAL" clId="{AF2A365B-3B33-420F-B2C0-4BFE99A95748}" dt="2020-09-11T01:28:21.491" v="4094" actId="20577"/>
          <ac:spMkLst>
            <pc:docMk/>
            <pc:sldMk cId="2398487438" sldId="385"/>
            <ac:spMk id="9" creationId="{5A4CF031-D73C-4D8F-A3E2-A17622567119}"/>
          </ac:spMkLst>
        </pc:spChg>
        <pc:picChg chg="add mod">
          <ac:chgData name="Ella Vetter" userId="c6918cf5-f6c0-43cc-8499-a1f635017de9" providerId="ADAL" clId="{AF2A365B-3B33-420F-B2C0-4BFE99A95748}" dt="2020-09-11T00:30:37.246" v="3684" actId="1076"/>
          <ac:picMkLst>
            <pc:docMk/>
            <pc:sldMk cId="2398487438" sldId="385"/>
            <ac:picMk id="5" creationId="{33283A3A-CF7F-4CA8-B7B3-A4B3BA563B4C}"/>
          </ac:picMkLst>
        </pc:picChg>
        <pc:picChg chg="add del mod">
          <ac:chgData name="Ella Vetter" userId="c6918cf5-f6c0-43cc-8499-a1f635017de9" providerId="ADAL" clId="{AF2A365B-3B33-420F-B2C0-4BFE99A95748}" dt="2020-09-10T23:13:40.418" v="2037" actId="21"/>
          <ac:picMkLst>
            <pc:docMk/>
            <pc:sldMk cId="2398487438" sldId="385"/>
            <ac:picMk id="7" creationId="{08F5081D-2FB7-4514-A40C-4D61CAD141AC}"/>
          </ac:picMkLst>
        </pc:picChg>
      </pc:sldChg>
      <pc:sldChg chg="addSp delSp modSp new mod modNotesTx">
        <pc:chgData name="Ella Vetter" userId="c6918cf5-f6c0-43cc-8499-a1f635017de9" providerId="ADAL" clId="{AF2A365B-3B33-420F-B2C0-4BFE99A95748}" dt="2020-09-11T00:37:24.121" v="4030" actId="11"/>
        <pc:sldMkLst>
          <pc:docMk/>
          <pc:sldMk cId="2855755633" sldId="386"/>
        </pc:sldMkLst>
        <pc:spChg chg="mod">
          <ac:chgData name="Ella Vetter" userId="c6918cf5-f6c0-43cc-8499-a1f635017de9" providerId="ADAL" clId="{AF2A365B-3B33-420F-B2C0-4BFE99A95748}" dt="2020-09-11T00:36:57.891" v="4027" actId="13926"/>
          <ac:spMkLst>
            <pc:docMk/>
            <pc:sldMk cId="2855755633" sldId="386"/>
            <ac:spMk id="2" creationId="{8A0E83AD-9060-4127-948F-242A7BAF1BB8}"/>
          </ac:spMkLst>
        </pc:spChg>
        <pc:spChg chg="del">
          <ac:chgData name="Ella Vetter" userId="c6918cf5-f6c0-43cc-8499-a1f635017de9" providerId="ADAL" clId="{AF2A365B-3B33-420F-B2C0-4BFE99A95748}" dt="2020-09-11T00:35:32.973" v="3999" actId="478"/>
          <ac:spMkLst>
            <pc:docMk/>
            <pc:sldMk cId="2855755633" sldId="386"/>
            <ac:spMk id="3" creationId="{700DA06C-CE7A-44A6-85F8-A1C7507CFE94}"/>
          </ac:spMkLst>
        </pc:spChg>
        <pc:spChg chg="add mod ord">
          <ac:chgData name="Ella Vetter" userId="c6918cf5-f6c0-43cc-8499-a1f635017de9" providerId="ADAL" clId="{AF2A365B-3B33-420F-B2C0-4BFE99A95748}" dt="2020-09-11T00:37:24.121" v="4030" actId="11"/>
          <ac:spMkLst>
            <pc:docMk/>
            <pc:sldMk cId="2855755633" sldId="386"/>
            <ac:spMk id="11" creationId="{60994629-C3A2-43E0-A0D2-B178F096ABE8}"/>
          </ac:spMkLst>
        </pc:spChg>
        <pc:picChg chg="add mod">
          <ac:chgData name="Ella Vetter" userId="c6918cf5-f6c0-43cc-8499-a1f635017de9" providerId="ADAL" clId="{AF2A365B-3B33-420F-B2C0-4BFE99A95748}" dt="2020-09-11T00:36:22.085" v="4017" actId="14100"/>
          <ac:picMkLst>
            <pc:docMk/>
            <pc:sldMk cId="2855755633" sldId="386"/>
            <ac:picMk id="5" creationId="{95532FE2-C8A9-4A59-B250-B32529081C87}"/>
          </ac:picMkLst>
        </pc:picChg>
        <pc:picChg chg="add mod">
          <ac:chgData name="Ella Vetter" userId="c6918cf5-f6c0-43cc-8499-a1f635017de9" providerId="ADAL" clId="{AF2A365B-3B33-420F-B2C0-4BFE99A95748}" dt="2020-09-11T00:36:53.530" v="4026" actId="1076"/>
          <ac:picMkLst>
            <pc:docMk/>
            <pc:sldMk cId="2855755633" sldId="386"/>
            <ac:picMk id="7" creationId="{93B07298-BF60-49ED-8527-3F147414DA33}"/>
          </ac:picMkLst>
        </pc:picChg>
        <pc:picChg chg="add mod">
          <ac:chgData name="Ella Vetter" userId="c6918cf5-f6c0-43cc-8499-a1f635017de9" providerId="ADAL" clId="{AF2A365B-3B33-420F-B2C0-4BFE99A95748}" dt="2020-09-11T00:36:31.873" v="4020" actId="1076"/>
          <ac:picMkLst>
            <pc:docMk/>
            <pc:sldMk cId="2855755633" sldId="386"/>
            <ac:picMk id="9" creationId="{F288AEFF-12D5-4CCB-96D3-6DCA484E9BB8}"/>
          </ac:picMkLst>
        </pc:picChg>
      </pc:sldChg>
    </pc:docChg>
  </pc:docChgLst>
  <pc:docChgLst>
    <pc:chgData name="Ella Vetter" userId="c6918cf5-f6c0-43cc-8499-a1f635017de9" providerId="ADAL" clId="{03D8DEAE-739D-469B-904C-2522E9DFB65E}"/>
    <pc:docChg chg="undo custSel mod addSld delSld modSld sldOrd">
      <pc:chgData name="Ella Vetter" userId="c6918cf5-f6c0-43cc-8499-a1f635017de9" providerId="ADAL" clId="{03D8DEAE-739D-469B-904C-2522E9DFB65E}" dt="2020-08-19T20:56:21.320" v="9023" actId="478"/>
      <pc:docMkLst>
        <pc:docMk/>
      </pc:docMkLst>
      <pc:sldChg chg="modSp mod">
        <pc:chgData name="Ella Vetter" userId="c6918cf5-f6c0-43cc-8499-a1f635017de9" providerId="ADAL" clId="{03D8DEAE-739D-469B-904C-2522E9DFB65E}" dt="2020-08-17T19:04:15.442" v="20" actId="20577"/>
        <pc:sldMkLst>
          <pc:docMk/>
          <pc:sldMk cId="4108423597" sldId="256"/>
        </pc:sldMkLst>
        <pc:spChg chg="mod">
          <ac:chgData name="Ella Vetter" userId="c6918cf5-f6c0-43cc-8499-a1f635017de9" providerId="ADAL" clId="{03D8DEAE-739D-469B-904C-2522E9DFB65E}" dt="2020-08-17T19:04:15.442" v="20" actId="20577"/>
          <ac:spMkLst>
            <pc:docMk/>
            <pc:sldMk cId="4108423597" sldId="256"/>
            <ac:spMk id="2" creationId="{00000000-0000-0000-0000-000000000000}"/>
          </ac:spMkLst>
        </pc:spChg>
      </pc:sldChg>
      <pc:sldChg chg="del modNotesTx">
        <pc:chgData name="Ella Vetter" userId="c6918cf5-f6c0-43cc-8499-a1f635017de9" providerId="ADAL" clId="{03D8DEAE-739D-469B-904C-2522E9DFB65E}" dt="2020-08-17T19:40:11.106" v="2096" actId="47"/>
        <pc:sldMkLst>
          <pc:docMk/>
          <pc:sldMk cId="928301404" sldId="284"/>
        </pc:sldMkLst>
      </pc:sldChg>
      <pc:sldChg chg="modSp add del mod ord">
        <pc:chgData name="Ella Vetter" userId="c6918cf5-f6c0-43cc-8499-a1f635017de9" providerId="ADAL" clId="{03D8DEAE-739D-469B-904C-2522E9DFB65E}" dt="2020-08-17T20:04:10.777" v="3622" actId="47"/>
        <pc:sldMkLst>
          <pc:docMk/>
          <pc:sldMk cId="3024534450" sldId="285"/>
        </pc:sldMkLst>
        <pc:spChg chg="mod">
          <ac:chgData name="Ella Vetter" userId="c6918cf5-f6c0-43cc-8499-a1f635017de9" providerId="ADAL" clId="{03D8DEAE-739D-469B-904C-2522E9DFB65E}" dt="2020-08-17T20:03:13.902" v="3527" actId="20577"/>
          <ac:spMkLst>
            <pc:docMk/>
            <pc:sldMk cId="3024534450" sldId="285"/>
            <ac:spMk id="2" creationId="{BD0A18F3-9F12-464B-BC50-F741E79EDDDA}"/>
          </ac:spMkLst>
        </pc:spChg>
      </pc:sldChg>
      <pc:sldChg chg="modSp add mod modNotesTx">
        <pc:chgData name="Ella Vetter" userId="c6918cf5-f6c0-43cc-8499-a1f635017de9" providerId="ADAL" clId="{03D8DEAE-739D-469B-904C-2522E9DFB65E}" dt="2020-08-18T20:07:57.301" v="8697" actId="123"/>
        <pc:sldMkLst>
          <pc:docMk/>
          <pc:sldMk cId="1993397138" sldId="286"/>
        </pc:sldMkLst>
        <pc:spChg chg="mod">
          <ac:chgData name="Ella Vetter" userId="c6918cf5-f6c0-43cc-8499-a1f635017de9" providerId="ADAL" clId="{03D8DEAE-739D-469B-904C-2522E9DFB65E}" dt="2020-08-18T20:07:57.301" v="8697" actId="123"/>
          <ac:spMkLst>
            <pc:docMk/>
            <pc:sldMk cId="1993397138" sldId="286"/>
            <ac:spMk id="3" creationId="{37B56F8A-6BEF-459C-AFA4-6D790D24F1CB}"/>
          </ac:spMkLst>
        </pc:spChg>
      </pc:sldChg>
      <pc:sldChg chg="delSp modSp add mod">
        <pc:chgData name="Ella Vetter" userId="c6918cf5-f6c0-43cc-8499-a1f635017de9" providerId="ADAL" clId="{03D8DEAE-739D-469B-904C-2522E9DFB65E}" dt="2020-08-18T14:34:07.098" v="5418" actId="478"/>
        <pc:sldMkLst>
          <pc:docMk/>
          <pc:sldMk cId="1119100617" sldId="287"/>
        </pc:sldMkLst>
        <pc:spChg chg="mod">
          <ac:chgData name="Ella Vetter" userId="c6918cf5-f6c0-43cc-8499-a1f635017de9" providerId="ADAL" clId="{03D8DEAE-739D-469B-904C-2522E9DFB65E}" dt="2020-08-17T20:03:23.808" v="3541" actId="20577"/>
          <ac:spMkLst>
            <pc:docMk/>
            <pc:sldMk cId="1119100617" sldId="287"/>
            <ac:spMk id="2" creationId="{BD0A18F3-9F12-464B-BC50-F741E79EDDDA}"/>
          </ac:spMkLst>
        </pc:spChg>
        <pc:spChg chg="del">
          <ac:chgData name="Ella Vetter" userId="c6918cf5-f6c0-43cc-8499-a1f635017de9" providerId="ADAL" clId="{03D8DEAE-739D-469B-904C-2522E9DFB65E}" dt="2020-08-18T14:34:07.098" v="5418" actId="478"/>
          <ac:spMkLst>
            <pc:docMk/>
            <pc:sldMk cId="1119100617" sldId="287"/>
            <ac:spMk id="3" creationId="{EEF38455-45AA-47D0-8328-2077E428FA3B}"/>
          </ac:spMkLst>
        </pc:spChg>
      </pc:sldChg>
      <pc:sldChg chg="delSp modSp add mod">
        <pc:chgData name="Ella Vetter" userId="c6918cf5-f6c0-43cc-8499-a1f635017de9" providerId="ADAL" clId="{03D8DEAE-739D-469B-904C-2522E9DFB65E}" dt="2020-08-18T14:34:10.543" v="5419" actId="478"/>
        <pc:sldMkLst>
          <pc:docMk/>
          <pc:sldMk cId="185546831" sldId="288"/>
        </pc:sldMkLst>
        <pc:spChg chg="mod">
          <ac:chgData name="Ella Vetter" userId="c6918cf5-f6c0-43cc-8499-a1f635017de9" providerId="ADAL" clId="{03D8DEAE-739D-469B-904C-2522E9DFB65E}" dt="2020-08-18T14:32:49.627" v="5388" actId="20577"/>
          <ac:spMkLst>
            <pc:docMk/>
            <pc:sldMk cId="185546831" sldId="288"/>
            <ac:spMk id="2" creationId="{BD0A18F3-9F12-464B-BC50-F741E79EDDDA}"/>
          </ac:spMkLst>
        </pc:spChg>
        <pc:spChg chg="del">
          <ac:chgData name="Ella Vetter" userId="c6918cf5-f6c0-43cc-8499-a1f635017de9" providerId="ADAL" clId="{03D8DEAE-739D-469B-904C-2522E9DFB65E}" dt="2020-08-18T14:34:10.543" v="5419" actId="478"/>
          <ac:spMkLst>
            <pc:docMk/>
            <pc:sldMk cId="185546831" sldId="288"/>
            <ac:spMk id="3" creationId="{EEF38455-45AA-47D0-8328-2077E428FA3B}"/>
          </ac:spMkLst>
        </pc:spChg>
      </pc:sldChg>
      <pc:sldChg chg="delSp modSp add mod">
        <pc:chgData name="Ella Vetter" userId="c6918cf5-f6c0-43cc-8499-a1f635017de9" providerId="ADAL" clId="{03D8DEAE-739D-469B-904C-2522E9DFB65E}" dt="2020-08-18T14:34:16.018" v="5421" actId="478"/>
        <pc:sldMkLst>
          <pc:docMk/>
          <pc:sldMk cId="103818715" sldId="289"/>
        </pc:sldMkLst>
        <pc:spChg chg="mod">
          <ac:chgData name="Ella Vetter" userId="c6918cf5-f6c0-43cc-8499-a1f635017de9" providerId="ADAL" clId="{03D8DEAE-739D-469B-904C-2522E9DFB65E}" dt="2020-08-18T14:29:54.892" v="5276" actId="20577"/>
          <ac:spMkLst>
            <pc:docMk/>
            <pc:sldMk cId="103818715" sldId="289"/>
            <ac:spMk id="2" creationId="{BD0A18F3-9F12-464B-BC50-F741E79EDDDA}"/>
          </ac:spMkLst>
        </pc:spChg>
        <pc:spChg chg="del">
          <ac:chgData name="Ella Vetter" userId="c6918cf5-f6c0-43cc-8499-a1f635017de9" providerId="ADAL" clId="{03D8DEAE-739D-469B-904C-2522E9DFB65E}" dt="2020-08-18T14:34:16.018" v="5421" actId="478"/>
          <ac:spMkLst>
            <pc:docMk/>
            <pc:sldMk cId="103818715" sldId="289"/>
            <ac:spMk id="3" creationId="{EEF38455-45AA-47D0-8328-2077E428FA3B}"/>
          </ac:spMkLst>
        </pc:spChg>
      </pc:sldChg>
      <pc:sldChg chg="delSp modSp add mod">
        <pc:chgData name="Ella Vetter" userId="c6918cf5-f6c0-43cc-8499-a1f635017de9" providerId="ADAL" clId="{03D8DEAE-739D-469B-904C-2522E9DFB65E}" dt="2020-08-18T18:08:44.524" v="8253" actId="478"/>
        <pc:sldMkLst>
          <pc:docMk/>
          <pc:sldMk cId="871549301" sldId="290"/>
        </pc:sldMkLst>
        <pc:spChg chg="mod">
          <ac:chgData name="Ella Vetter" userId="c6918cf5-f6c0-43cc-8499-a1f635017de9" providerId="ADAL" clId="{03D8DEAE-739D-469B-904C-2522E9DFB65E}" dt="2020-08-17T20:03:48.846" v="3598" actId="20577"/>
          <ac:spMkLst>
            <pc:docMk/>
            <pc:sldMk cId="871549301" sldId="290"/>
            <ac:spMk id="2" creationId="{BD0A18F3-9F12-464B-BC50-F741E79EDDDA}"/>
          </ac:spMkLst>
        </pc:spChg>
        <pc:spChg chg="del">
          <ac:chgData name="Ella Vetter" userId="c6918cf5-f6c0-43cc-8499-a1f635017de9" providerId="ADAL" clId="{03D8DEAE-739D-469B-904C-2522E9DFB65E}" dt="2020-08-18T18:08:44.524" v="8253" actId="478"/>
          <ac:spMkLst>
            <pc:docMk/>
            <pc:sldMk cId="871549301" sldId="290"/>
            <ac:spMk id="3" creationId="{EEF38455-45AA-47D0-8328-2077E428FA3B}"/>
          </ac:spMkLst>
        </pc:spChg>
      </pc:sldChg>
      <pc:sldChg chg="delSp modSp add mod">
        <pc:chgData name="Ella Vetter" userId="c6918cf5-f6c0-43cc-8499-a1f635017de9" providerId="ADAL" clId="{03D8DEAE-739D-469B-904C-2522E9DFB65E}" dt="2020-08-18T18:09:09.820" v="8254" actId="478"/>
        <pc:sldMkLst>
          <pc:docMk/>
          <pc:sldMk cId="2770565150" sldId="291"/>
        </pc:sldMkLst>
        <pc:spChg chg="mod">
          <ac:chgData name="Ella Vetter" userId="c6918cf5-f6c0-43cc-8499-a1f635017de9" providerId="ADAL" clId="{03D8DEAE-739D-469B-904C-2522E9DFB65E}" dt="2020-08-18T15:57:12.557" v="7533" actId="313"/>
          <ac:spMkLst>
            <pc:docMk/>
            <pc:sldMk cId="2770565150" sldId="291"/>
            <ac:spMk id="2" creationId="{BD0A18F3-9F12-464B-BC50-F741E79EDDDA}"/>
          </ac:spMkLst>
        </pc:spChg>
        <pc:spChg chg="del">
          <ac:chgData name="Ella Vetter" userId="c6918cf5-f6c0-43cc-8499-a1f635017de9" providerId="ADAL" clId="{03D8DEAE-739D-469B-904C-2522E9DFB65E}" dt="2020-08-18T18:09:09.820" v="8254" actId="478"/>
          <ac:spMkLst>
            <pc:docMk/>
            <pc:sldMk cId="2770565150" sldId="291"/>
            <ac:spMk id="3" creationId="{EEF38455-45AA-47D0-8328-2077E428FA3B}"/>
          </ac:spMkLst>
        </pc:spChg>
      </pc:sldChg>
      <pc:sldChg chg="delSp modSp add mod">
        <pc:chgData name="Ella Vetter" userId="c6918cf5-f6c0-43cc-8499-a1f635017de9" providerId="ADAL" clId="{03D8DEAE-739D-469B-904C-2522E9DFB65E}" dt="2020-08-19T20:56:21.320" v="9023" actId="478"/>
        <pc:sldMkLst>
          <pc:docMk/>
          <pc:sldMk cId="2581183036" sldId="292"/>
        </pc:sldMkLst>
        <pc:spChg chg="mod">
          <ac:chgData name="Ella Vetter" userId="c6918cf5-f6c0-43cc-8499-a1f635017de9" providerId="ADAL" clId="{03D8DEAE-739D-469B-904C-2522E9DFB65E}" dt="2020-08-17T20:04:14.678" v="3625" actId="403"/>
          <ac:spMkLst>
            <pc:docMk/>
            <pc:sldMk cId="2581183036" sldId="292"/>
            <ac:spMk id="2" creationId="{BD0A18F3-9F12-464B-BC50-F741E79EDDDA}"/>
          </ac:spMkLst>
        </pc:spChg>
        <pc:spChg chg="del">
          <ac:chgData name="Ella Vetter" userId="c6918cf5-f6c0-43cc-8499-a1f635017de9" providerId="ADAL" clId="{03D8DEAE-739D-469B-904C-2522E9DFB65E}" dt="2020-08-19T20:56:21.320" v="9023" actId="478"/>
          <ac:spMkLst>
            <pc:docMk/>
            <pc:sldMk cId="2581183036" sldId="292"/>
            <ac:spMk id="3" creationId="{EEF38455-45AA-47D0-8328-2077E428FA3B}"/>
          </ac:spMkLst>
        </pc:spChg>
      </pc:sldChg>
      <pc:sldChg chg="delSp modSp add mod ord">
        <pc:chgData name="Ella Vetter" userId="c6918cf5-f6c0-43cc-8499-a1f635017de9" providerId="ADAL" clId="{03D8DEAE-739D-469B-904C-2522E9DFB65E}" dt="2020-08-18T18:10:10.698" v="8255" actId="478"/>
        <pc:sldMkLst>
          <pc:docMk/>
          <pc:sldMk cId="363628062" sldId="293"/>
        </pc:sldMkLst>
        <pc:spChg chg="mod">
          <ac:chgData name="Ella Vetter" userId="c6918cf5-f6c0-43cc-8499-a1f635017de9" providerId="ADAL" clId="{03D8DEAE-739D-469B-904C-2522E9DFB65E}" dt="2020-08-17T20:04:23.132" v="3635" actId="20577"/>
          <ac:spMkLst>
            <pc:docMk/>
            <pc:sldMk cId="363628062" sldId="293"/>
            <ac:spMk id="2" creationId="{BD0A18F3-9F12-464B-BC50-F741E79EDDDA}"/>
          </ac:spMkLst>
        </pc:spChg>
        <pc:spChg chg="del">
          <ac:chgData name="Ella Vetter" userId="c6918cf5-f6c0-43cc-8499-a1f635017de9" providerId="ADAL" clId="{03D8DEAE-739D-469B-904C-2522E9DFB65E}" dt="2020-08-18T18:10:10.698" v="8255" actId="478"/>
          <ac:spMkLst>
            <pc:docMk/>
            <pc:sldMk cId="363628062" sldId="293"/>
            <ac:spMk id="3" creationId="{EEF38455-45AA-47D0-8328-2077E428FA3B}"/>
          </ac:spMkLst>
        </pc:spChg>
      </pc:sldChg>
      <pc:sldChg chg="addSp delSp modSp new mod ord">
        <pc:chgData name="Ella Vetter" userId="c6918cf5-f6c0-43cc-8499-a1f635017de9" providerId="ADAL" clId="{03D8DEAE-739D-469B-904C-2522E9DFB65E}" dt="2020-08-18T17:56:03.781" v="8252" actId="20577"/>
        <pc:sldMkLst>
          <pc:docMk/>
          <pc:sldMk cId="459683926" sldId="294"/>
        </pc:sldMkLst>
        <pc:spChg chg="mod">
          <ac:chgData name="Ella Vetter" userId="c6918cf5-f6c0-43cc-8499-a1f635017de9" providerId="ADAL" clId="{03D8DEAE-739D-469B-904C-2522E9DFB65E}" dt="2020-08-18T13:39:15.755" v="4171" actId="1076"/>
          <ac:spMkLst>
            <pc:docMk/>
            <pc:sldMk cId="459683926" sldId="294"/>
            <ac:spMk id="2" creationId="{67990642-98C9-4E05-8DEA-8CB111834A2B}"/>
          </ac:spMkLst>
        </pc:spChg>
        <pc:spChg chg="del">
          <ac:chgData name="Ella Vetter" userId="c6918cf5-f6c0-43cc-8499-a1f635017de9" providerId="ADAL" clId="{03D8DEAE-739D-469B-904C-2522E9DFB65E}" dt="2020-08-18T13:33:35.579" v="4086" actId="478"/>
          <ac:spMkLst>
            <pc:docMk/>
            <pc:sldMk cId="459683926" sldId="294"/>
            <ac:spMk id="3" creationId="{0C44F08A-E79C-46C7-8576-79BD89EBE46B}"/>
          </ac:spMkLst>
        </pc:spChg>
        <pc:spChg chg="add mod">
          <ac:chgData name="Ella Vetter" userId="c6918cf5-f6c0-43cc-8499-a1f635017de9" providerId="ADAL" clId="{03D8DEAE-739D-469B-904C-2522E9DFB65E}" dt="2020-08-18T17:56:03.781" v="8252" actId="20577"/>
          <ac:spMkLst>
            <pc:docMk/>
            <pc:sldMk cId="459683926" sldId="294"/>
            <ac:spMk id="4" creationId="{EB1BD3C0-FF3E-4E6D-9033-B223EF53FA24}"/>
          </ac:spMkLst>
        </pc:spChg>
        <pc:picChg chg="add del mod">
          <ac:chgData name="Ella Vetter" userId="c6918cf5-f6c0-43cc-8499-a1f635017de9" providerId="ADAL" clId="{03D8DEAE-739D-469B-904C-2522E9DFB65E}" dt="2020-08-18T13:37:47.399" v="4092" actId="478"/>
          <ac:picMkLst>
            <pc:docMk/>
            <pc:sldMk cId="459683926" sldId="294"/>
            <ac:picMk id="6" creationId="{5FE5A14B-BEA2-4C4A-98CC-A9FD4E735B04}"/>
          </ac:picMkLst>
        </pc:picChg>
        <pc:picChg chg="add mod">
          <ac:chgData name="Ella Vetter" userId="c6918cf5-f6c0-43cc-8499-a1f635017de9" providerId="ADAL" clId="{03D8DEAE-739D-469B-904C-2522E9DFB65E}" dt="2020-08-18T13:37:51.108" v="4095" actId="1076"/>
          <ac:picMkLst>
            <pc:docMk/>
            <pc:sldMk cId="459683926" sldId="294"/>
            <ac:picMk id="8" creationId="{9AE14368-4327-482C-9E6F-88344B771F4B}"/>
          </ac:picMkLst>
        </pc:picChg>
      </pc:sldChg>
      <pc:sldChg chg="addSp delSp modSp add mod">
        <pc:chgData name="Ella Vetter" userId="c6918cf5-f6c0-43cc-8499-a1f635017de9" providerId="ADAL" clId="{03D8DEAE-739D-469B-904C-2522E9DFB65E}" dt="2020-08-18T20:20:20.751" v="8789" actId="20577"/>
        <pc:sldMkLst>
          <pc:docMk/>
          <pc:sldMk cId="2937015379" sldId="295"/>
        </pc:sldMkLst>
        <pc:spChg chg="mod">
          <ac:chgData name="Ella Vetter" userId="c6918cf5-f6c0-43cc-8499-a1f635017de9" providerId="ADAL" clId="{03D8DEAE-739D-469B-904C-2522E9DFB65E}" dt="2020-08-18T20:20:20.751" v="8789" actId="20577"/>
          <ac:spMkLst>
            <pc:docMk/>
            <pc:sldMk cId="2937015379" sldId="295"/>
            <ac:spMk id="4" creationId="{EB1BD3C0-FF3E-4E6D-9033-B223EF53FA24}"/>
          </ac:spMkLst>
        </pc:spChg>
        <pc:picChg chg="add del mod">
          <ac:chgData name="Ella Vetter" userId="c6918cf5-f6c0-43cc-8499-a1f635017de9" providerId="ADAL" clId="{03D8DEAE-739D-469B-904C-2522E9DFB65E}" dt="2020-08-18T13:58:45.042" v="4671" actId="478"/>
          <ac:picMkLst>
            <pc:docMk/>
            <pc:sldMk cId="2937015379" sldId="295"/>
            <ac:picMk id="5" creationId="{18F13F68-31A4-44C3-A204-1BAF662F94A0}"/>
          </ac:picMkLst>
        </pc:picChg>
        <pc:picChg chg="add del mod">
          <ac:chgData name="Ella Vetter" userId="c6918cf5-f6c0-43cc-8499-a1f635017de9" providerId="ADAL" clId="{03D8DEAE-739D-469B-904C-2522E9DFB65E}" dt="2020-08-18T14:00:35.252" v="4688" actId="478"/>
          <ac:picMkLst>
            <pc:docMk/>
            <pc:sldMk cId="2937015379" sldId="295"/>
            <ac:picMk id="7" creationId="{AB53E41E-8838-4038-91B1-63DDF57E5AAA}"/>
          </ac:picMkLst>
        </pc:picChg>
        <pc:picChg chg="del">
          <ac:chgData name="Ella Vetter" userId="c6918cf5-f6c0-43cc-8499-a1f635017de9" providerId="ADAL" clId="{03D8DEAE-739D-469B-904C-2522E9DFB65E}" dt="2020-08-18T13:40:03.716" v="4224" actId="478"/>
          <ac:picMkLst>
            <pc:docMk/>
            <pc:sldMk cId="2937015379" sldId="295"/>
            <ac:picMk id="8" creationId="{9AE14368-4327-482C-9E6F-88344B771F4B}"/>
          </ac:picMkLst>
        </pc:picChg>
        <pc:picChg chg="add mod">
          <ac:chgData name="Ella Vetter" userId="c6918cf5-f6c0-43cc-8499-a1f635017de9" providerId="ADAL" clId="{03D8DEAE-739D-469B-904C-2522E9DFB65E}" dt="2020-08-18T14:00:40.492" v="4692" actId="1076"/>
          <ac:picMkLst>
            <pc:docMk/>
            <pc:sldMk cId="2937015379" sldId="295"/>
            <ac:picMk id="10" creationId="{C0CDFA4D-9547-46B4-97C7-07DA2A629DD4}"/>
          </ac:picMkLst>
        </pc:picChg>
      </pc:sldChg>
      <pc:sldChg chg="delSp add mod">
        <pc:chgData name="Ella Vetter" userId="c6918cf5-f6c0-43cc-8499-a1f635017de9" providerId="ADAL" clId="{03D8DEAE-739D-469B-904C-2522E9DFB65E}" dt="2020-08-18T14:34:12.433" v="5420" actId="478"/>
        <pc:sldMkLst>
          <pc:docMk/>
          <pc:sldMk cId="4190825100" sldId="296"/>
        </pc:sldMkLst>
        <pc:spChg chg="del">
          <ac:chgData name="Ella Vetter" userId="c6918cf5-f6c0-43cc-8499-a1f635017de9" providerId="ADAL" clId="{03D8DEAE-739D-469B-904C-2522E9DFB65E}" dt="2020-08-18T14:34:12.433" v="5420" actId="478"/>
          <ac:spMkLst>
            <pc:docMk/>
            <pc:sldMk cId="4190825100" sldId="296"/>
            <ac:spMk id="3" creationId="{EEF38455-45AA-47D0-8328-2077E428FA3B}"/>
          </ac:spMkLst>
        </pc:spChg>
      </pc:sldChg>
      <pc:sldChg chg="addSp delSp modSp add mod ord">
        <pc:chgData name="Ella Vetter" userId="c6918cf5-f6c0-43cc-8499-a1f635017de9" providerId="ADAL" clId="{03D8DEAE-739D-469B-904C-2522E9DFB65E}" dt="2020-08-18T14:11:22.502" v="4814" actId="20577"/>
        <pc:sldMkLst>
          <pc:docMk/>
          <pc:sldMk cId="762950747" sldId="297"/>
        </pc:sldMkLst>
        <pc:spChg chg="mod">
          <ac:chgData name="Ella Vetter" userId="c6918cf5-f6c0-43cc-8499-a1f635017de9" providerId="ADAL" clId="{03D8DEAE-739D-469B-904C-2522E9DFB65E}" dt="2020-08-18T13:47:15.163" v="4336" actId="20577"/>
          <ac:spMkLst>
            <pc:docMk/>
            <pc:sldMk cId="762950747" sldId="297"/>
            <ac:spMk id="2" creationId="{67990642-98C9-4E05-8DEA-8CB111834A2B}"/>
          </ac:spMkLst>
        </pc:spChg>
        <pc:spChg chg="mod">
          <ac:chgData name="Ella Vetter" userId="c6918cf5-f6c0-43cc-8499-a1f635017de9" providerId="ADAL" clId="{03D8DEAE-739D-469B-904C-2522E9DFB65E}" dt="2020-08-18T14:11:22.502" v="4814" actId="20577"/>
          <ac:spMkLst>
            <pc:docMk/>
            <pc:sldMk cId="762950747" sldId="297"/>
            <ac:spMk id="4" creationId="{EB1BD3C0-FF3E-4E6D-9033-B223EF53FA24}"/>
          </ac:spMkLst>
        </pc:spChg>
        <pc:picChg chg="add mod">
          <ac:chgData name="Ella Vetter" userId="c6918cf5-f6c0-43cc-8499-a1f635017de9" providerId="ADAL" clId="{03D8DEAE-739D-469B-904C-2522E9DFB65E}" dt="2020-08-18T13:49:56.736" v="4341" actId="1076"/>
          <ac:picMkLst>
            <pc:docMk/>
            <pc:sldMk cId="762950747" sldId="297"/>
            <ac:picMk id="5" creationId="{22F7D2FB-96DD-4A20-A26C-C3F2E4437829}"/>
          </ac:picMkLst>
        </pc:picChg>
        <pc:picChg chg="del">
          <ac:chgData name="Ella Vetter" userId="c6918cf5-f6c0-43cc-8499-a1f635017de9" providerId="ADAL" clId="{03D8DEAE-739D-469B-904C-2522E9DFB65E}" dt="2020-08-18T13:47:16.861" v="4337" actId="478"/>
          <ac:picMkLst>
            <pc:docMk/>
            <pc:sldMk cId="762950747" sldId="297"/>
            <ac:picMk id="8" creationId="{9AE14368-4327-482C-9E6F-88344B771F4B}"/>
          </ac:picMkLst>
        </pc:picChg>
      </pc:sldChg>
      <pc:sldChg chg="addSp delSp modSp add mod ord">
        <pc:chgData name="Ella Vetter" userId="c6918cf5-f6c0-43cc-8499-a1f635017de9" providerId="ADAL" clId="{03D8DEAE-739D-469B-904C-2522E9DFB65E}" dt="2020-08-18T14:02:06.951" v="4722" actId="20577"/>
        <pc:sldMkLst>
          <pc:docMk/>
          <pc:sldMk cId="1051219299" sldId="298"/>
        </pc:sldMkLst>
        <pc:spChg chg="mod">
          <ac:chgData name="Ella Vetter" userId="c6918cf5-f6c0-43cc-8499-a1f635017de9" providerId="ADAL" clId="{03D8DEAE-739D-469B-904C-2522E9DFB65E}" dt="2020-08-18T14:01:34.030" v="4697" actId="1076"/>
          <ac:spMkLst>
            <pc:docMk/>
            <pc:sldMk cId="1051219299" sldId="298"/>
            <ac:spMk id="2" creationId="{67990642-98C9-4E05-8DEA-8CB111834A2B}"/>
          </ac:spMkLst>
        </pc:spChg>
        <pc:spChg chg="mod">
          <ac:chgData name="Ella Vetter" userId="c6918cf5-f6c0-43cc-8499-a1f635017de9" providerId="ADAL" clId="{03D8DEAE-739D-469B-904C-2522E9DFB65E}" dt="2020-08-18T14:02:06.951" v="4722" actId="20577"/>
          <ac:spMkLst>
            <pc:docMk/>
            <pc:sldMk cId="1051219299" sldId="298"/>
            <ac:spMk id="4" creationId="{EB1BD3C0-FF3E-4E6D-9033-B223EF53FA24}"/>
          </ac:spMkLst>
        </pc:spChg>
        <pc:picChg chg="del">
          <ac:chgData name="Ella Vetter" userId="c6918cf5-f6c0-43cc-8499-a1f635017de9" providerId="ADAL" clId="{03D8DEAE-739D-469B-904C-2522E9DFB65E}" dt="2020-08-18T13:52:34.878" v="4472" actId="478"/>
          <ac:picMkLst>
            <pc:docMk/>
            <pc:sldMk cId="1051219299" sldId="298"/>
            <ac:picMk id="5" creationId="{18F13F68-31A4-44C3-A204-1BAF662F94A0}"/>
          </ac:picMkLst>
        </pc:picChg>
        <pc:picChg chg="add mod">
          <ac:chgData name="Ella Vetter" userId="c6918cf5-f6c0-43cc-8499-a1f635017de9" providerId="ADAL" clId="{03D8DEAE-739D-469B-904C-2522E9DFB65E}" dt="2020-08-18T14:01:51.220" v="4704" actId="1076"/>
          <ac:picMkLst>
            <pc:docMk/>
            <pc:sldMk cId="1051219299" sldId="298"/>
            <ac:picMk id="6" creationId="{C3D66F7A-74D1-42AF-833B-FDBB476FF694}"/>
          </ac:picMkLst>
        </pc:picChg>
      </pc:sldChg>
      <pc:sldChg chg="delSp modSp add mod">
        <pc:chgData name="Ella Vetter" userId="c6918cf5-f6c0-43cc-8499-a1f635017de9" providerId="ADAL" clId="{03D8DEAE-739D-469B-904C-2522E9DFB65E}" dt="2020-08-18T14:06:03.097" v="4799" actId="1076"/>
        <pc:sldMkLst>
          <pc:docMk/>
          <pc:sldMk cId="1260842860" sldId="299"/>
        </pc:sldMkLst>
        <pc:spChg chg="mod">
          <ac:chgData name="Ella Vetter" userId="c6918cf5-f6c0-43cc-8499-a1f635017de9" providerId="ADAL" clId="{03D8DEAE-739D-469B-904C-2522E9DFB65E}" dt="2020-08-18T14:02:30.514" v="4726" actId="1076"/>
          <ac:spMkLst>
            <pc:docMk/>
            <pc:sldMk cId="1260842860" sldId="299"/>
            <ac:spMk id="2" creationId="{67990642-98C9-4E05-8DEA-8CB111834A2B}"/>
          </ac:spMkLst>
        </pc:spChg>
        <pc:spChg chg="mod">
          <ac:chgData name="Ella Vetter" userId="c6918cf5-f6c0-43cc-8499-a1f635017de9" providerId="ADAL" clId="{03D8DEAE-739D-469B-904C-2522E9DFB65E}" dt="2020-08-18T14:06:03.097" v="4799" actId="1076"/>
          <ac:spMkLst>
            <pc:docMk/>
            <pc:sldMk cId="1260842860" sldId="299"/>
            <ac:spMk id="4" creationId="{EB1BD3C0-FF3E-4E6D-9033-B223EF53FA24}"/>
          </ac:spMkLst>
        </pc:spChg>
        <pc:picChg chg="del">
          <ac:chgData name="Ella Vetter" userId="c6918cf5-f6c0-43cc-8499-a1f635017de9" providerId="ADAL" clId="{03D8DEAE-739D-469B-904C-2522E9DFB65E}" dt="2020-08-18T14:02:29.289" v="4724" actId="478"/>
          <ac:picMkLst>
            <pc:docMk/>
            <pc:sldMk cId="1260842860" sldId="299"/>
            <ac:picMk id="6" creationId="{C3D66F7A-74D1-42AF-833B-FDBB476FF694}"/>
          </ac:picMkLst>
        </pc:picChg>
      </pc:sldChg>
      <pc:sldChg chg="addSp delSp new del mod">
        <pc:chgData name="Ella Vetter" userId="c6918cf5-f6c0-43cc-8499-a1f635017de9" providerId="ADAL" clId="{03D8DEAE-739D-469B-904C-2522E9DFB65E}" dt="2020-08-18T14:12:50.243" v="4880" actId="47"/>
        <pc:sldMkLst>
          <pc:docMk/>
          <pc:sldMk cId="4110648707" sldId="300"/>
        </pc:sldMkLst>
        <pc:spChg chg="del">
          <ac:chgData name="Ella Vetter" userId="c6918cf5-f6c0-43cc-8499-a1f635017de9" providerId="ADAL" clId="{03D8DEAE-739D-469B-904C-2522E9DFB65E}" dt="2020-08-18T14:10:46.017" v="4801" actId="478"/>
          <ac:spMkLst>
            <pc:docMk/>
            <pc:sldMk cId="4110648707" sldId="300"/>
            <ac:spMk id="3" creationId="{3A29EF87-A7F7-49F3-8649-E5CEEA374DA6}"/>
          </ac:spMkLst>
        </pc:spChg>
        <pc:picChg chg="add del">
          <ac:chgData name="Ella Vetter" userId="c6918cf5-f6c0-43cc-8499-a1f635017de9" providerId="ADAL" clId="{03D8DEAE-739D-469B-904C-2522E9DFB65E}" dt="2020-08-18T14:11:03.368" v="4809" actId="21"/>
          <ac:picMkLst>
            <pc:docMk/>
            <pc:sldMk cId="4110648707" sldId="300"/>
            <ac:picMk id="5" creationId="{06E1EC75-37F3-4792-BC34-AF6F50ADF113}"/>
          </ac:picMkLst>
        </pc:picChg>
      </pc:sldChg>
      <pc:sldChg chg="addSp delSp modSp add mod ord">
        <pc:chgData name="Ella Vetter" userId="c6918cf5-f6c0-43cc-8499-a1f635017de9" providerId="ADAL" clId="{03D8DEAE-739D-469B-904C-2522E9DFB65E}" dt="2020-08-18T14:30:29.765" v="5295" actId="14100"/>
        <pc:sldMkLst>
          <pc:docMk/>
          <pc:sldMk cId="2307844789" sldId="301"/>
        </pc:sldMkLst>
        <pc:spChg chg="mod">
          <ac:chgData name="Ella Vetter" userId="c6918cf5-f6c0-43cc-8499-a1f635017de9" providerId="ADAL" clId="{03D8DEAE-739D-469B-904C-2522E9DFB65E}" dt="2020-08-18T14:30:29.765" v="5295" actId="14100"/>
          <ac:spMkLst>
            <pc:docMk/>
            <pc:sldMk cId="2307844789" sldId="301"/>
            <ac:spMk id="2" creationId="{67990642-98C9-4E05-8DEA-8CB111834A2B}"/>
          </ac:spMkLst>
        </pc:spChg>
        <pc:spChg chg="mod">
          <ac:chgData name="Ella Vetter" userId="c6918cf5-f6c0-43cc-8499-a1f635017de9" providerId="ADAL" clId="{03D8DEAE-739D-469B-904C-2522E9DFB65E}" dt="2020-08-18T14:30:09.896" v="5289" actId="14100"/>
          <ac:spMkLst>
            <pc:docMk/>
            <pc:sldMk cId="2307844789" sldId="301"/>
            <ac:spMk id="4" creationId="{EB1BD3C0-FF3E-4E6D-9033-B223EF53FA24}"/>
          </ac:spMkLst>
        </pc:spChg>
        <pc:picChg chg="add mod">
          <ac:chgData name="Ella Vetter" userId="c6918cf5-f6c0-43cc-8499-a1f635017de9" providerId="ADAL" clId="{03D8DEAE-739D-469B-904C-2522E9DFB65E}" dt="2020-08-18T14:11:08.309" v="4812" actId="1076"/>
          <ac:picMkLst>
            <pc:docMk/>
            <pc:sldMk cId="2307844789" sldId="301"/>
            <ac:picMk id="3" creationId="{730165D7-2D78-42A7-ADF3-60FF3A41AC03}"/>
          </ac:picMkLst>
        </pc:picChg>
        <pc:picChg chg="del">
          <ac:chgData name="Ella Vetter" userId="c6918cf5-f6c0-43cc-8499-a1f635017de9" providerId="ADAL" clId="{03D8DEAE-739D-469B-904C-2522E9DFB65E}" dt="2020-08-18T14:11:00.907" v="4808" actId="478"/>
          <ac:picMkLst>
            <pc:docMk/>
            <pc:sldMk cId="2307844789" sldId="301"/>
            <ac:picMk id="5" creationId="{22F7D2FB-96DD-4A20-A26C-C3F2E4437829}"/>
          </ac:picMkLst>
        </pc:picChg>
      </pc:sldChg>
      <pc:sldChg chg="addSp delSp modSp add mod">
        <pc:chgData name="Ella Vetter" userId="c6918cf5-f6c0-43cc-8499-a1f635017de9" providerId="ADAL" clId="{03D8DEAE-739D-469B-904C-2522E9DFB65E}" dt="2020-08-18T14:30:25.251" v="5294" actId="14100"/>
        <pc:sldMkLst>
          <pc:docMk/>
          <pc:sldMk cId="3124823203" sldId="302"/>
        </pc:sldMkLst>
        <pc:spChg chg="del">
          <ac:chgData name="Ella Vetter" userId="c6918cf5-f6c0-43cc-8499-a1f635017de9" providerId="ADAL" clId="{03D8DEAE-739D-469B-904C-2522E9DFB65E}" dt="2020-08-18T14:30:15.982" v="5290" actId="478"/>
          <ac:spMkLst>
            <pc:docMk/>
            <pc:sldMk cId="3124823203" sldId="302"/>
            <ac:spMk id="2" creationId="{67990642-98C9-4E05-8DEA-8CB111834A2B}"/>
          </ac:spMkLst>
        </pc:spChg>
        <pc:spChg chg="mod">
          <ac:chgData name="Ella Vetter" userId="c6918cf5-f6c0-43cc-8499-a1f635017de9" providerId="ADAL" clId="{03D8DEAE-739D-469B-904C-2522E9DFB65E}" dt="2020-08-18T14:30:21.396" v="5293" actId="14100"/>
          <ac:spMkLst>
            <pc:docMk/>
            <pc:sldMk cId="3124823203" sldId="302"/>
            <ac:spMk id="4" creationId="{EB1BD3C0-FF3E-4E6D-9033-B223EF53FA24}"/>
          </ac:spMkLst>
        </pc:spChg>
        <pc:spChg chg="add del mod">
          <ac:chgData name="Ella Vetter" userId="c6918cf5-f6c0-43cc-8499-a1f635017de9" providerId="ADAL" clId="{03D8DEAE-739D-469B-904C-2522E9DFB65E}" dt="2020-08-18T14:30:18.102" v="5292" actId="478"/>
          <ac:spMkLst>
            <pc:docMk/>
            <pc:sldMk cId="3124823203" sldId="302"/>
            <ac:spMk id="8" creationId="{366D18DF-0CB9-4388-9031-9BC2E99B9650}"/>
          </ac:spMkLst>
        </pc:spChg>
        <pc:spChg chg="add mod">
          <ac:chgData name="Ella Vetter" userId="c6918cf5-f6c0-43cc-8499-a1f635017de9" providerId="ADAL" clId="{03D8DEAE-739D-469B-904C-2522E9DFB65E}" dt="2020-08-18T14:30:25.251" v="5294" actId="14100"/>
          <ac:spMkLst>
            <pc:docMk/>
            <pc:sldMk cId="3124823203" sldId="302"/>
            <ac:spMk id="9" creationId="{15F419EE-59D4-4AEC-AC5D-6911E0DE8B82}"/>
          </ac:spMkLst>
        </pc:spChg>
        <pc:picChg chg="del">
          <ac:chgData name="Ella Vetter" userId="c6918cf5-f6c0-43cc-8499-a1f635017de9" providerId="ADAL" clId="{03D8DEAE-739D-469B-904C-2522E9DFB65E}" dt="2020-08-18T14:12:54.604" v="4882" actId="478"/>
          <ac:picMkLst>
            <pc:docMk/>
            <pc:sldMk cId="3124823203" sldId="302"/>
            <ac:picMk id="3" creationId="{730165D7-2D78-42A7-ADF3-60FF3A41AC03}"/>
          </ac:picMkLst>
        </pc:picChg>
        <pc:picChg chg="add mod">
          <ac:chgData name="Ella Vetter" userId="c6918cf5-f6c0-43cc-8499-a1f635017de9" providerId="ADAL" clId="{03D8DEAE-739D-469B-904C-2522E9DFB65E}" dt="2020-08-18T14:15:08.923" v="4969" actId="1076"/>
          <ac:picMkLst>
            <pc:docMk/>
            <pc:sldMk cId="3124823203" sldId="302"/>
            <ac:picMk id="6" creationId="{D746C555-403C-4446-9D53-5D2E54BF683B}"/>
          </ac:picMkLst>
        </pc:picChg>
      </pc:sldChg>
      <pc:sldChg chg="addSp delSp modSp add mod">
        <pc:chgData name="Ella Vetter" userId="c6918cf5-f6c0-43cc-8499-a1f635017de9" providerId="ADAL" clId="{03D8DEAE-739D-469B-904C-2522E9DFB65E}" dt="2020-08-18T20:01:53.328" v="8652" actId="11"/>
        <pc:sldMkLst>
          <pc:docMk/>
          <pc:sldMk cId="2314639853" sldId="303"/>
        </pc:sldMkLst>
        <pc:spChg chg="del">
          <ac:chgData name="Ella Vetter" userId="c6918cf5-f6c0-43cc-8499-a1f635017de9" providerId="ADAL" clId="{03D8DEAE-739D-469B-904C-2522E9DFB65E}" dt="2020-08-18T14:30:36.918" v="5296" actId="478"/>
          <ac:spMkLst>
            <pc:docMk/>
            <pc:sldMk cId="2314639853" sldId="303"/>
            <ac:spMk id="2" creationId="{67990642-98C9-4E05-8DEA-8CB111834A2B}"/>
          </ac:spMkLst>
        </pc:spChg>
        <pc:spChg chg="mod">
          <ac:chgData name="Ella Vetter" userId="c6918cf5-f6c0-43cc-8499-a1f635017de9" providerId="ADAL" clId="{03D8DEAE-739D-469B-904C-2522E9DFB65E}" dt="2020-08-18T20:01:53.328" v="8652" actId="11"/>
          <ac:spMkLst>
            <pc:docMk/>
            <pc:sldMk cId="2314639853" sldId="303"/>
            <ac:spMk id="4" creationId="{EB1BD3C0-FF3E-4E6D-9033-B223EF53FA24}"/>
          </ac:spMkLst>
        </pc:spChg>
        <pc:spChg chg="add del mod">
          <ac:chgData name="Ella Vetter" userId="c6918cf5-f6c0-43cc-8499-a1f635017de9" providerId="ADAL" clId="{03D8DEAE-739D-469B-904C-2522E9DFB65E}" dt="2020-08-18T14:30:39.126" v="5298" actId="478"/>
          <ac:spMkLst>
            <pc:docMk/>
            <pc:sldMk cId="2314639853" sldId="303"/>
            <ac:spMk id="8" creationId="{951CF073-C05B-46C8-9A05-760C991F7F2A}"/>
          </ac:spMkLst>
        </pc:spChg>
        <pc:spChg chg="add">
          <ac:chgData name="Ella Vetter" userId="c6918cf5-f6c0-43cc-8499-a1f635017de9" providerId="ADAL" clId="{03D8DEAE-739D-469B-904C-2522E9DFB65E}" dt="2020-08-18T14:30:37.235" v="5297" actId="22"/>
          <ac:spMkLst>
            <pc:docMk/>
            <pc:sldMk cId="2314639853" sldId="303"/>
            <ac:spMk id="10" creationId="{C822AC81-D4A6-475A-97B4-0B1E95B693EE}"/>
          </ac:spMkLst>
        </pc:spChg>
        <pc:picChg chg="add mod">
          <ac:chgData name="Ella Vetter" userId="c6918cf5-f6c0-43cc-8499-a1f635017de9" providerId="ADAL" clId="{03D8DEAE-739D-469B-904C-2522E9DFB65E}" dt="2020-08-18T14:23:07.671" v="5034" actId="14100"/>
          <ac:picMkLst>
            <pc:docMk/>
            <pc:sldMk cId="2314639853" sldId="303"/>
            <ac:picMk id="5" creationId="{91B01B0B-801D-4ED1-83DA-55863D643211}"/>
          </ac:picMkLst>
        </pc:picChg>
        <pc:picChg chg="del">
          <ac:chgData name="Ella Vetter" userId="c6918cf5-f6c0-43cc-8499-a1f635017de9" providerId="ADAL" clId="{03D8DEAE-739D-469B-904C-2522E9DFB65E}" dt="2020-08-18T14:15:22.413" v="4973" actId="478"/>
          <ac:picMkLst>
            <pc:docMk/>
            <pc:sldMk cId="2314639853" sldId="303"/>
            <ac:picMk id="6" creationId="{D746C555-403C-4446-9D53-5D2E54BF683B}"/>
          </ac:picMkLst>
        </pc:picChg>
      </pc:sldChg>
      <pc:sldChg chg="addSp delSp modSp add mod">
        <pc:chgData name="Ella Vetter" userId="c6918cf5-f6c0-43cc-8499-a1f635017de9" providerId="ADAL" clId="{03D8DEAE-739D-469B-904C-2522E9DFB65E}" dt="2020-08-18T20:01:59.848" v="8653" actId="11"/>
        <pc:sldMkLst>
          <pc:docMk/>
          <pc:sldMk cId="479836661" sldId="304"/>
        </pc:sldMkLst>
        <pc:spChg chg="del">
          <ac:chgData name="Ella Vetter" userId="c6918cf5-f6c0-43cc-8499-a1f635017de9" providerId="ADAL" clId="{03D8DEAE-739D-469B-904C-2522E9DFB65E}" dt="2020-08-18T14:30:46.059" v="5300" actId="478"/>
          <ac:spMkLst>
            <pc:docMk/>
            <pc:sldMk cId="479836661" sldId="304"/>
            <ac:spMk id="2" creationId="{67990642-98C9-4E05-8DEA-8CB111834A2B}"/>
          </ac:spMkLst>
        </pc:spChg>
        <pc:spChg chg="mod">
          <ac:chgData name="Ella Vetter" userId="c6918cf5-f6c0-43cc-8499-a1f635017de9" providerId="ADAL" clId="{03D8DEAE-739D-469B-904C-2522E9DFB65E}" dt="2020-08-18T20:01:59.848" v="8653" actId="11"/>
          <ac:spMkLst>
            <pc:docMk/>
            <pc:sldMk cId="479836661" sldId="304"/>
            <ac:spMk id="4" creationId="{EB1BD3C0-FF3E-4E6D-9033-B223EF53FA24}"/>
          </ac:spMkLst>
        </pc:spChg>
        <pc:spChg chg="add del mod">
          <ac:chgData name="Ella Vetter" userId="c6918cf5-f6c0-43cc-8499-a1f635017de9" providerId="ADAL" clId="{03D8DEAE-739D-469B-904C-2522E9DFB65E}" dt="2020-08-18T14:30:49.953" v="5302" actId="478"/>
          <ac:spMkLst>
            <pc:docMk/>
            <pc:sldMk cId="479836661" sldId="304"/>
            <ac:spMk id="11" creationId="{EB4100AE-35D4-4979-9CC0-337D916A4DD4}"/>
          </ac:spMkLst>
        </pc:spChg>
        <pc:spChg chg="add mod">
          <ac:chgData name="Ella Vetter" userId="c6918cf5-f6c0-43cc-8499-a1f635017de9" providerId="ADAL" clId="{03D8DEAE-739D-469B-904C-2522E9DFB65E}" dt="2020-08-18T14:30:52.106" v="5303" actId="14100"/>
          <ac:spMkLst>
            <pc:docMk/>
            <pc:sldMk cId="479836661" sldId="304"/>
            <ac:spMk id="13" creationId="{9BD8847A-8F96-4556-A3A8-DBA070EDD55A}"/>
          </ac:spMkLst>
        </pc:spChg>
        <pc:grpChg chg="add mod">
          <ac:chgData name="Ella Vetter" userId="c6918cf5-f6c0-43cc-8499-a1f635017de9" providerId="ADAL" clId="{03D8DEAE-739D-469B-904C-2522E9DFB65E}" dt="2020-08-18T14:39:00.339" v="5667" actId="1076"/>
          <ac:grpSpMkLst>
            <pc:docMk/>
            <pc:sldMk cId="479836661" sldId="304"/>
            <ac:grpSpMk id="9" creationId="{46EEBFB4-F061-4EB9-92D8-1A4DC4055E7F}"/>
          </ac:grpSpMkLst>
        </pc:grpChg>
        <pc:picChg chg="del">
          <ac:chgData name="Ella Vetter" userId="c6918cf5-f6c0-43cc-8499-a1f635017de9" providerId="ADAL" clId="{03D8DEAE-739D-469B-904C-2522E9DFB65E}" dt="2020-08-18T14:24:54.410" v="5104" actId="478"/>
          <ac:picMkLst>
            <pc:docMk/>
            <pc:sldMk cId="479836661" sldId="304"/>
            <ac:picMk id="5" creationId="{91B01B0B-801D-4ED1-83DA-55863D643211}"/>
          </ac:picMkLst>
        </pc:picChg>
        <pc:picChg chg="add mod modCrop">
          <ac:chgData name="Ella Vetter" userId="c6918cf5-f6c0-43cc-8499-a1f635017de9" providerId="ADAL" clId="{03D8DEAE-739D-469B-904C-2522E9DFB65E}" dt="2020-08-18T14:25:50.993" v="5117" actId="164"/>
          <ac:picMkLst>
            <pc:docMk/>
            <pc:sldMk cId="479836661" sldId="304"/>
            <ac:picMk id="6" creationId="{EB155448-AC48-4E62-8DBD-C02F41B61F43}"/>
          </ac:picMkLst>
        </pc:picChg>
        <pc:picChg chg="add mod modCrop">
          <ac:chgData name="Ella Vetter" userId="c6918cf5-f6c0-43cc-8499-a1f635017de9" providerId="ADAL" clId="{03D8DEAE-739D-469B-904C-2522E9DFB65E}" dt="2020-08-18T14:25:50.993" v="5117" actId="164"/>
          <ac:picMkLst>
            <pc:docMk/>
            <pc:sldMk cId="479836661" sldId="304"/>
            <ac:picMk id="8" creationId="{27ACF8F8-C63B-43F6-B183-788B3775F69A}"/>
          </ac:picMkLst>
        </pc:picChg>
      </pc:sldChg>
      <pc:sldChg chg="addSp delSp modSp add mod addCm modCm">
        <pc:chgData name="Ella Vetter" userId="c6918cf5-f6c0-43cc-8499-a1f635017de9" providerId="ADAL" clId="{03D8DEAE-739D-469B-904C-2522E9DFB65E}" dt="2020-08-18T20:02:08.287" v="8654" actId="11"/>
        <pc:sldMkLst>
          <pc:docMk/>
          <pc:sldMk cId="3678233466" sldId="305"/>
        </pc:sldMkLst>
        <pc:spChg chg="del">
          <ac:chgData name="Ella Vetter" userId="c6918cf5-f6c0-43cc-8499-a1f635017de9" providerId="ADAL" clId="{03D8DEAE-739D-469B-904C-2522E9DFB65E}" dt="2020-08-18T14:31:06.996" v="5307" actId="478"/>
          <ac:spMkLst>
            <pc:docMk/>
            <pc:sldMk cId="3678233466" sldId="305"/>
            <ac:spMk id="2" creationId="{67990642-98C9-4E05-8DEA-8CB111834A2B}"/>
          </ac:spMkLst>
        </pc:spChg>
        <pc:spChg chg="mod">
          <ac:chgData name="Ella Vetter" userId="c6918cf5-f6c0-43cc-8499-a1f635017de9" providerId="ADAL" clId="{03D8DEAE-739D-469B-904C-2522E9DFB65E}" dt="2020-08-18T20:02:08.287" v="8654" actId="11"/>
          <ac:spMkLst>
            <pc:docMk/>
            <pc:sldMk cId="3678233466" sldId="305"/>
            <ac:spMk id="4" creationId="{EB1BD3C0-FF3E-4E6D-9033-B223EF53FA24}"/>
          </ac:spMkLst>
        </pc:spChg>
        <pc:spChg chg="add del mod">
          <ac:chgData name="Ella Vetter" userId="c6918cf5-f6c0-43cc-8499-a1f635017de9" providerId="ADAL" clId="{03D8DEAE-739D-469B-904C-2522E9DFB65E}" dt="2020-08-18T14:31:09.025" v="5309" actId="478"/>
          <ac:spMkLst>
            <pc:docMk/>
            <pc:sldMk cId="3678233466" sldId="305"/>
            <ac:spMk id="5" creationId="{D5579207-FAD2-495F-9F0C-99C6159CDF1C}"/>
          </ac:spMkLst>
        </pc:spChg>
        <pc:spChg chg="add mod">
          <ac:chgData name="Ella Vetter" userId="c6918cf5-f6c0-43cc-8499-a1f635017de9" providerId="ADAL" clId="{03D8DEAE-739D-469B-904C-2522E9DFB65E}" dt="2020-08-18T14:36:30.743" v="5429" actId="14100"/>
          <ac:spMkLst>
            <pc:docMk/>
            <pc:sldMk cId="3678233466" sldId="305"/>
            <ac:spMk id="7" creationId="{733E857A-7829-4616-9B6C-3539713A6D57}"/>
          </ac:spMkLst>
        </pc:spChg>
        <pc:grpChg chg="del">
          <ac:chgData name="Ella Vetter" userId="c6918cf5-f6c0-43cc-8499-a1f635017de9" providerId="ADAL" clId="{03D8DEAE-739D-469B-904C-2522E9DFB65E}" dt="2020-08-18T14:27:39.098" v="5156" actId="478"/>
          <ac:grpSpMkLst>
            <pc:docMk/>
            <pc:sldMk cId="3678233466" sldId="305"/>
            <ac:grpSpMk id="9" creationId="{46EEBFB4-F061-4EB9-92D8-1A4DC4055E7F}"/>
          </ac:grpSpMkLst>
        </pc:grpChg>
        <pc:picChg chg="add del">
          <ac:chgData name="Ella Vetter" userId="c6918cf5-f6c0-43cc-8499-a1f635017de9" providerId="ADAL" clId="{03D8DEAE-739D-469B-904C-2522E9DFB65E}" dt="2020-08-18T14:36:20.659" v="5423" actId="478"/>
          <ac:picMkLst>
            <pc:docMk/>
            <pc:sldMk cId="3678233466" sldId="305"/>
            <ac:picMk id="12" creationId="{ED852CA5-12EF-48E5-98D4-F4E216D9D53B}"/>
          </ac:picMkLst>
        </pc:picChg>
        <pc:picChg chg="add mod">
          <ac:chgData name="Ella Vetter" userId="c6918cf5-f6c0-43cc-8499-a1f635017de9" providerId="ADAL" clId="{03D8DEAE-739D-469B-904C-2522E9DFB65E}" dt="2020-08-18T14:39:07.405" v="5673" actId="1076"/>
          <ac:picMkLst>
            <pc:docMk/>
            <pc:sldMk cId="3678233466" sldId="305"/>
            <ac:picMk id="14" creationId="{0C1F5A63-B4E4-487A-ADAE-F4F2CFFA1A2A}"/>
          </ac:picMkLst>
        </pc:picChg>
      </pc:sldChg>
      <pc:sldChg chg="new del">
        <pc:chgData name="Ella Vetter" userId="c6918cf5-f6c0-43cc-8499-a1f635017de9" providerId="ADAL" clId="{03D8DEAE-739D-469B-904C-2522E9DFB65E}" dt="2020-08-18T14:32:31.720" v="5379" actId="47"/>
        <pc:sldMkLst>
          <pc:docMk/>
          <pc:sldMk cId="2068146712" sldId="306"/>
        </pc:sldMkLst>
      </pc:sldChg>
      <pc:sldChg chg="addSp delSp modSp add mod ord">
        <pc:chgData name="Ella Vetter" userId="c6918cf5-f6c0-43cc-8499-a1f635017de9" providerId="ADAL" clId="{03D8DEAE-739D-469B-904C-2522E9DFB65E}" dt="2020-08-18T20:19:44.810" v="8785" actId="20577"/>
        <pc:sldMkLst>
          <pc:docMk/>
          <pc:sldMk cId="3024852514" sldId="306"/>
        </pc:sldMkLst>
        <pc:spChg chg="mod">
          <ac:chgData name="Ella Vetter" userId="c6918cf5-f6c0-43cc-8499-a1f635017de9" providerId="ADAL" clId="{03D8DEAE-739D-469B-904C-2522E9DFB65E}" dt="2020-08-18T20:18:56.527" v="8783" actId="13926"/>
          <ac:spMkLst>
            <pc:docMk/>
            <pc:sldMk cId="3024852514" sldId="306"/>
            <ac:spMk id="2" creationId="{67990642-98C9-4E05-8DEA-8CB111834A2B}"/>
          </ac:spMkLst>
        </pc:spChg>
        <pc:spChg chg="del mod">
          <ac:chgData name="Ella Vetter" userId="c6918cf5-f6c0-43cc-8499-a1f635017de9" providerId="ADAL" clId="{03D8DEAE-739D-469B-904C-2522E9DFB65E}" dt="2020-08-18T20:15:18.943" v="8703" actId="22"/>
          <ac:spMkLst>
            <pc:docMk/>
            <pc:sldMk cId="3024852514" sldId="306"/>
            <ac:spMk id="4" creationId="{EB1BD3C0-FF3E-4E6D-9033-B223EF53FA24}"/>
          </ac:spMkLst>
        </pc:spChg>
        <pc:spChg chg="add mod">
          <ac:chgData name="Ella Vetter" userId="c6918cf5-f6c0-43cc-8499-a1f635017de9" providerId="ADAL" clId="{03D8DEAE-739D-469B-904C-2522E9DFB65E}" dt="2020-08-18T20:19:44.810" v="8785" actId="20577"/>
          <ac:spMkLst>
            <pc:docMk/>
            <pc:sldMk cId="3024852514" sldId="306"/>
            <ac:spMk id="7" creationId="{12D004DF-5DD8-41D5-86AA-AACBE4E3EAC1}"/>
          </ac:spMkLst>
        </pc:spChg>
        <pc:picChg chg="add mod ord">
          <ac:chgData name="Ella Vetter" userId="c6918cf5-f6c0-43cc-8499-a1f635017de9" providerId="ADAL" clId="{03D8DEAE-739D-469B-904C-2522E9DFB65E}" dt="2020-08-18T20:19:42.336" v="8784" actId="1076"/>
          <ac:picMkLst>
            <pc:docMk/>
            <pc:sldMk cId="3024852514" sldId="306"/>
            <ac:picMk id="5" creationId="{864BC9CB-F1A3-425B-B847-299A03CE5075}"/>
          </ac:picMkLst>
        </pc:picChg>
        <pc:picChg chg="del">
          <ac:chgData name="Ella Vetter" userId="c6918cf5-f6c0-43cc-8499-a1f635017de9" providerId="ADAL" clId="{03D8DEAE-739D-469B-904C-2522E9DFB65E}" dt="2020-08-18T14:33:17.228" v="5398" actId="478"/>
          <ac:picMkLst>
            <pc:docMk/>
            <pc:sldMk cId="3024852514" sldId="306"/>
            <ac:picMk id="8" creationId="{9AE14368-4327-482C-9E6F-88344B771F4B}"/>
          </ac:picMkLst>
        </pc:picChg>
      </pc:sldChg>
      <pc:sldChg chg="delSp modSp add mod ord">
        <pc:chgData name="Ella Vetter" userId="c6918cf5-f6c0-43cc-8499-a1f635017de9" providerId="ADAL" clId="{03D8DEAE-739D-469B-904C-2522E9DFB65E}" dt="2020-08-19T20:46:30.241" v="9022" actId="1036"/>
        <pc:sldMkLst>
          <pc:docMk/>
          <pc:sldMk cId="863958273" sldId="307"/>
        </pc:sldMkLst>
        <pc:spChg chg="mod">
          <ac:chgData name="Ella Vetter" userId="c6918cf5-f6c0-43cc-8499-a1f635017de9" providerId="ADAL" clId="{03D8DEAE-739D-469B-904C-2522E9DFB65E}" dt="2020-08-19T20:46:30.241" v="9022" actId="1036"/>
          <ac:spMkLst>
            <pc:docMk/>
            <pc:sldMk cId="863958273" sldId="307"/>
            <ac:spMk id="4" creationId="{EB1BD3C0-FF3E-4E6D-9033-B223EF53FA24}"/>
          </ac:spMkLst>
        </pc:spChg>
        <pc:spChg chg="mod">
          <ac:chgData name="Ella Vetter" userId="c6918cf5-f6c0-43cc-8499-a1f635017de9" providerId="ADAL" clId="{03D8DEAE-739D-469B-904C-2522E9DFB65E}" dt="2020-08-18T14:49:12.070" v="5891" actId="14100"/>
          <ac:spMkLst>
            <pc:docMk/>
            <pc:sldMk cId="863958273" sldId="307"/>
            <ac:spMk id="7" creationId="{733E857A-7829-4616-9B6C-3539713A6D57}"/>
          </ac:spMkLst>
        </pc:spChg>
        <pc:picChg chg="del">
          <ac:chgData name="Ella Vetter" userId="c6918cf5-f6c0-43cc-8499-a1f635017de9" providerId="ADAL" clId="{03D8DEAE-739D-469B-904C-2522E9DFB65E}" dt="2020-08-18T14:38:16.428" v="5636" actId="478"/>
          <ac:picMkLst>
            <pc:docMk/>
            <pc:sldMk cId="863958273" sldId="307"/>
            <ac:picMk id="14" creationId="{0C1F5A63-B4E4-487A-ADAE-F4F2CFFA1A2A}"/>
          </ac:picMkLst>
        </pc:picChg>
      </pc:sldChg>
      <pc:sldChg chg="modSp add del mod">
        <pc:chgData name="Ella Vetter" userId="c6918cf5-f6c0-43cc-8499-a1f635017de9" providerId="ADAL" clId="{03D8DEAE-739D-469B-904C-2522E9DFB65E}" dt="2020-08-18T14:49:26.840" v="5910" actId="47"/>
        <pc:sldMkLst>
          <pc:docMk/>
          <pc:sldMk cId="3414845168" sldId="308"/>
        </pc:sldMkLst>
        <pc:spChg chg="mod">
          <ac:chgData name="Ella Vetter" userId="c6918cf5-f6c0-43cc-8499-a1f635017de9" providerId="ADAL" clId="{03D8DEAE-739D-469B-904C-2522E9DFB65E}" dt="2020-08-18T14:49:08.062" v="5890" actId="20577"/>
          <ac:spMkLst>
            <pc:docMk/>
            <pc:sldMk cId="3414845168" sldId="308"/>
            <ac:spMk id="4" creationId="{EB1BD3C0-FF3E-4E6D-9033-B223EF53FA24}"/>
          </ac:spMkLst>
        </pc:spChg>
      </pc:sldChg>
      <pc:sldChg chg="modSp add mod">
        <pc:chgData name="Ella Vetter" userId="c6918cf5-f6c0-43cc-8499-a1f635017de9" providerId="ADAL" clId="{03D8DEAE-739D-469B-904C-2522E9DFB65E}" dt="2020-08-18T14:59:44.495" v="6111" actId="20577"/>
        <pc:sldMkLst>
          <pc:docMk/>
          <pc:sldMk cId="967811762" sldId="309"/>
        </pc:sldMkLst>
        <pc:spChg chg="mod">
          <ac:chgData name="Ella Vetter" userId="c6918cf5-f6c0-43cc-8499-a1f635017de9" providerId="ADAL" clId="{03D8DEAE-739D-469B-904C-2522E9DFB65E}" dt="2020-08-18T14:59:44.495" v="6111" actId="20577"/>
          <ac:spMkLst>
            <pc:docMk/>
            <pc:sldMk cId="967811762" sldId="309"/>
            <ac:spMk id="4" creationId="{EB1BD3C0-FF3E-4E6D-9033-B223EF53FA24}"/>
          </ac:spMkLst>
        </pc:spChg>
      </pc:sldChg>
      <pc:sldChg chg="addSp delSp modSp add mod setBg setClrOvrMap">
        <pc:chgData name="Ella Vetter" userId="c6918cf5-f6c0-43cc-8499-a1f635017de9" providerId="ADAL" clId="{03D8DEAE-739D-469B-904C-2522E9DFB65E}" dt="2020-08-18T14:58:10.675" v="6026" actId="20577"/>
        <pc:sldMkLst>
          <pc:docMk/>
          <pc:sldMk cId="2087496391" sldId="310"/>
        </pc:sldMkLst>
        <pc:spChg chg="mod ord">
          <ac:chgData name="Ella Vetter" userId="c6918cf5-f6c0-43cc-8499-a1f635017de9" providerId="ADAL" clId="{03D8DEAE-739D-469B-904C-2522E9DFB65E}" dt="2020-08-18T14:58:10.675" v="6026" actId="20577"/>
          <ac:spMkLst>
            <pc:docMk/>
            <pc:sldMk cId="2087496391" sldId="310"/>
            <ac:spMk id="4" creationId="{EB1BD3C0-FF3E-4E6D-9033-B223EF53FA24}"/>
          </ac:spMkLst>
        </pc:spChg>
        <pc:spChg chg="mod">
          <ac:chgData name="Ella Vetter" userId="c6918cf5-f6c0-43cc-8499-a1f635017de9" providerId="ADAL" clId="{03D8DEAE-739D-469B-904C-2522E9DFB65E}" dt="2020-08-18T14:55:02.916" v="5980" actId="26606"/>
          <ac:spMkLst>
            <pc:docMk/>
            <pc:sldMk cId="2087496391" sldId="310"/>
            <ac:spMk id="7" creationId="{733E857A-7829-4616-9B6C-3539713A6D57}"/>
          </ac:spMkLst>
        </pc:spChg>
        <pc:spChg chg="add del">
          <ac:chgData name="Ella Vetter" userId="c6918cf5-f6c0-43cc-8499-a1f635017de9" providerId="ADAL" clId="{03D8DEAE-739D-469B-904C-2522E9DFB65E}" dt="2020-08-18T14:55:02.916" v="5980" actId="26606"/>
          <ac:spMkLst>
            <pc:docMk/>
            <pc:sldMk cId="2087496391" sldId="310"/>
            <ac:spMk id="12" creationId="{A3BAF07C-C39E-42EB-BB22-8D46691D9735}"/>
          </ac:spMkLst>
        </pc:spChg>
        <pc:spChg chg="add del">
          <ac:chgData name="Ella Vetter" userId="c6918cf5-f6c0-43cc-8499-a1f635017de9" providerId="ADAL" clId="{03D8DEAE-739D-469B-904C-2522E9DFB65E}" dt="2020-08-18T14:55:02.916" v="5980" actId="26606"/>
          <ac:spMkLst>
            <pc:docMk/>
            <pc:sldMk cId="2087496391" sldId="310"/>
            <ac:spMk id="35" creationId="{44C110BA-81E8-4247-853A-5F2B93E92E46}"/>
          </ac:spMkLst>
        </pc:spChg>
        <pc:grpChg chg="add del">
          <ac:chgData name="Ella Vetter" userId="c6918cf5-f6c0-43cc-8499-a1f635017de9" providerId="ADAL" clId="{03D8DEAE-739D-469B-904C-2522E9DFB65E}" dt="2020-08-18T14:55:02.916" v="5980" actId="26606"/>
          <ac:grpSpMkLst>
            <pc:docMk/>
            <pc:sldMk cId="2087496391" sldId="310"/>
            <ac:grpSpMk id="14" creationId="{D8E9CF54-0466-4261-9E62-0249E60E1886}"/>
          </ac:grpSpMkLst>
        </pc:grpChg>
        <pc:picChg chg="add mod">
          <ac:chgData name="Ella Vetter" userId="c6918cf5-f6c0-43cc-8499-a1f635017de9" providerId="ADAL" clId="{03D8DEAE-739D-469B-904C-2522E9DFB65E}" dt="2020-08-18T14:55:31.262" v="5983" actId="1076"/>
          <ac:picMkLst>
            <pc:docMk/>
            <pc:sldMk cId="2087496391" sldId="310"/>
            <ac:picMk id="3" creationId="{654791F9-0F9D-43BE-9F31-06C8AF764A4C}"/>
          </ac:picMkLst>
        </pc:picChg>
      </pc:sldChg>
      <pc:sldChg chg="delSp modSp add mod">
        <pc:chgData name="Ella Vetter" userId="c6918cf5-f6c0-43cc-8499-a1f635017de9" providerId="ADAL" clId="{03D8DEAE-739D-469B-904C-2522E9DFB65E}" dt="2020-08-18T20:02:17.388" v="8655" actId="11"/>
        <pc:sldMkLst>
          <pc:docMk/>
          <pc:sldMk cId="2405233228" sldId="311"/>
        </pc:sldMkLst>
        <pc:spChg chg="mod">
          <ac:chgData name="Ella Vetter" userId="c6918cf5-f6c0-43cc-8499-a1f635017de9" providerId="ADAL" clId="{03D8DEAE-739D-469B-904C-2522E9DFB65E}" dt="2020-08-18T20:02:17.388" v="8655" actId="11"/>
          <ac:spMkLst>
            <pc:docMk/>
            <pc:sldMk cId="2405233228" sldId="311"/>
            <ac:spMk id="4" creationId="{EB1BD3C0-FF3E-4E6D-9033-B223EF53FA24}"/>
          </ac:spMkLst>
        </pc:spChg>
        <pc:picChg chg="del">
          <ac:chgData name="Ella Vetter" userId="c6918cf5-f6c0-43cc-8499-a1f635017de9" providerId="ADAL" clId="{03D8DEAE-739D-469B-904C-2522E9DFB65E}" dt="2020-08-18T14:56:43.066" v="5985" actId="478"/>
          <ac:picMkLst>
            <pc:docMk/>
            <pc:sldMk cId="2405233228" sldId="311"/>
            <ac:picMk id="14" creationId="{0C1F5A63-B4E4-487A-ADAE-F4F2CFFA1A2A}"/>
          </ac:picMkLst>
        </pc:picChg>
      </pc:sldChg>
      <pc:sldChg chg="addSp delSp modSp add mod ord">
        <pc:chgData name="Ella Vetter" userId="c6918cf5-f6c0-43cc-8499-a1f635017de9" providerId="ADAL" clId="{03D8DEAE-739D-469B-904C-2522E9DFB65E}" dt="2020-08-18T20:02:36.531" v="8656" actId="11"/>
        <pc:sldMkLst>
          <pc:docMk/>
          <pc:sldMk cId="417122223" sldId="312"/>
        </pc:sldMkLst>
        <pc:spChg chg="mod">
          <ac:chgData name="Ella Vetter" userId="c6918cf5-f6c0-43cc-8499-a1f635017de9" providerId="ADAL" clId="{03D8DEAE-739D-469B-904C-2522E9DFB65E}" dt="2020-08-18T15:05:56.624" v="6285" actId="20577"/>
          <ac:spMkLst>
            <pc:docMk/>
            <pc:sldMk cId="417122223" sldId="312"/>
            <ac:spMk id="2" creationId="{67990642-98C9-4E05-8DEA-8CB111834A2B}"/>
          </ac:spMkLst>
        </pc:spChg>
        <pc:spChg chg="mod">
          <ac:chgData name="Ella Vetter" userId="c6918cf5-f6c0-43cc-8499-a1f635017de9" providerId="ADAL" clId="{03D8DEAE-739D-469B-904C-2522E9DFB65E}" dt="2020-08-18T20:02:36.531" v="8656" actId="11"/>
          <ac:spMkLst>
            <pc:docMk/>
            <pc:sldMk cId="417122223" sldId="312"/>
            <ac:spMk id="4" creationId="{EB1BD3C0-FF3E-4E6D-9033-B223EF53FA24}"/>
          </ac:spMkLst>
        </pc:spChg>
        <pc:picChg chg="del">
          <ac:chgData name="Ella Vetter" userId="c6918cf5-f6c0-43cc-8499-a1f635017de9" providerId="ADAL" clId="{03D8DEAE-739D-469B-904C-2522E9DFB65E}" dt="2020-08-18T15:05:58.349" v="6286" actId="478"/>
          <ac:picMkLst>
            <pc:docMk/>
            <pc:sldMk cId="417122223" sldId="312"/>
            <ac:picMk id="3" creationId="{730165D7-2D78-42A7-ADF3-60FF3A41AC03}"/>
          </ac:picMkLst>
        </pc:picChg>
        <pc:picChg chg="add mod">
          <ac:chgData name="Ella Vetter" userId="c6918cf5-f6c0-43cc-8499-a1f635017de9" providerId="ADAL" clId="{03D8DEAE-739D-469B-904C-2522E9DFB65E}" dt="2020-08-18T15:09:34.584" v="6420" actId="1076"/>
          <ac:picMkLst>
            <pc:docMk/>
            <pc:sldMk cId="417122223" sldId="312"/>
            <ac:picMk id="6" creationId="{528B8F39-9A90-4725-9E4F-D5EC0F2BD06C}"/>
          </ac:picMkLst>
        </pc:picChg>
      </pc:sldChg>
      <pc:sldChg chg="addSp delSp modSp add mod">
        <pc:chgData name="Ella Vetter" userId="c6918cf5-f6c0-43cc-8499-a1f635017de9" providerId="ADAL" clId="{03D8DEAE-739D-469B-904C-2522E9DFB65E}" dt="2020-08-18T20:02:51.816" v="8657" actId="11"/>
        <pc:sldMkLst>
          <pc:docMk/>
          <pc:sldMk cId="7312146" sldId="313"/>
        </pc:sldMkLst>
        <pc:spChg chg="mod">
          <ac:chgData name="Ella Vetter" userId="c6918cf5-f6c0-43cc-8499-a1f635017de9" providerId="ADAL" clId="{03D8DEAE-739D-469B-904C-2522E9DFB65E}" dt="2020-08-18T20:02:51.816" v="8657" actId="11"/>
          <ac:spMkLst>
            <pc:docMk/>
            <pc:sldMk cId="7312146" sldId="313"/>
            <ac:spMk id="4" creationId="{EB1BD3C0-FF3E-4E6D-9033-B223EF53FA24}"/>
          </ac:spMkLst>
        </pc:spChg>
        <pc:picChg chg="add del mod">
          <ac:chgData name="Ella Vetter" userId="c6918cf5-f6c0-43cc-8499-a1f635017de9" providerId="ADAL" clId="{03D8DEAE-739D-469B-904C-2522E9DFB65E}" dt="2020-08-18T15:13:04.019" v="6564" actId="478"/>
          <ac:picMkLst>
            <pc:docMk/>
            <pc:sldMk cId="7312146" sldId="313"/>
            <ac:picMk id="5" creationId="{5AEFE114-24D3-438A-881B-102BD14B3CF3}"/>
          </ac:picMkLst>
        </pc:picChg>
        <pc:picChg chg="del">
          <ac:chgData name="Ella Vetter" userId="c6918cf5-f6c0-43cc-8499-a1f635017de9" providerId="ADAL" clId="{03D8DEAE-739D-469B-904C-2522E9DFB65E}" dt="2020-08-18T15:09:40.662" v="6422" actId="478"/>
          <ac:picMkLst>
            <pc:docMk/>
            <pc:sldMk cId="7312146" sldId="313"/>
            <ac:picMk id="6" creationId="{528B8F39-9A90-4725-9E4F-D5EC0F2BD06C}"/>
          </ac:picMkLst>
        </pc:picChg>
        <pc:picChg chg="add del mod">
          <ac:chgData name="Ella Vetter" userId="c6918cf5-f6c0-43cc-8499-a1f635017de9" providerId="ADAL" clId="{03D8DEAE-739D-469B-904C-2522E9DFB65E}" dt="2020-08-18T15:18:41.523" v="6585" actId="478"/>
          <ac:picMkLst>
            <pc:docMk/>
            <pc:sldMk cId="7312146" sldId="313"/>
            <ac:picMk id="8" creationId="{52BEA557-77C1-458B-88B3-5683DBCD5E12}"/>
          </ac:picMkLst>
        </pc:picChg>
        <pc:picChg chg="add mod">
          <ac:chgData name="Ella Vetter" userId="c6918cf5-f6c0-43cc-8499-a1f635017de9" providerId="ADAL" clId="{03D8DEAE-739D-469B-904C-2522E9DFB65E}" dt="2020-08-18T15:18:58.097" v="6589" actId="1076"/>
          <ac:picMkLst>
            <pc:docMk/>
            <pc:sldMk cId="7312146" sldId="313"/>
            <ac:picMk id="10" creationId="{151E41D6-7933-4840-A5B7-E3236DDBE34C}"/>
          </ac:picMkLst>
        </pc:picChg>
      </pc:sldChg>
      <pc:sldChg chg="addSp delSp modSp add del mod">
        <pc:chgData name="Ella Vetter" userId="c6918cf5-f6c0-43cc-8499-a1f635017de9" providerId="ADAL" clId="{03D8DEAE-739D-469B-904C-2522E9DFB65E}" dt="2020-08-18T15:25:50.918" v="6760" actId="47"/>
        <pc:sldMkLst>
          <pc:docMk/>
          <pc:sldMk cId="1335106964" sldId="314"/>
        </pc:sldMkLst>
        <pc:spChg chg="mod">
          <ac:chgData name="Ella Vetter" userId="c6918cf5-f6c0-43cc-8499-a1f635017de9" providerId="ADAL" clId="{03D8DEAE-739D-469B-904C-2522E9DFB65E}" dt="2020-08-18T15:19:31.689" v="6607" actId="20577"/>
          <ac:spMkLst>
            <pc:docMk/>
            <pc:sldMk cId="1335106964" sldId="314"/>
            <ac:spMk id="4" creationId="{EB1BD3C0-FF3E-4E6D-9033-B223EF53FA24}"/>
          </ac:spMkLst>
        </pc:spChg>
        <pc:picChg chg="add del mod">
          <ac:chgData name="Ella Vetter" userId="c6918cf5-f6c0-43cc-8499-a1f635017de9" providerId="ADAL" clId="{03D8DEAE-739D-469B-904C-2522E9DFB65E}" dt="2020-08-18T15:25:41.296" v="6759" actId="478"/>
          <ac:picMkLst>
            <pc:docMk/>
            <pc:sldMk cId="1335106964" sldId="314"/>
            <ac:picMk id="5" creationId="{B6C628A1-C829-4669-82D2-6988AFDB2D93}"/>
          </ac:picMkLst>
        </pc:picChg>
        <pc:picChg chg="mod">
          <ac:chgData name="Ella Vetter" userId="c6918cf5-f6c0-43cc-8499-a1f635017de9" providerId="ADAL" clId="{03D8DEAE-739D-469B-904C-2522E9DFB65E}" dt="2020-08-18T15:25:40.781" v="6758" actId="1076"/>
          <ac:picMkLst>
            <pc:docMk/>
            <pc:sldMk cId="1335106964" sldId="314"/>
            <ac:picMk id="8" creationId="{52BEA557-77C1-458B-88B3-5683DBCD5E12}"/>
          </ac:picMkLst>
        </pc:picChg>
      </pc:sldChg>
      <pc:sldChg chg="modSp add mod addCm delCm modCm">
        <pc:chgData name="Ella Vetter" userId="c6918cf5-f6c0-43cc-8499-a1f635017de9" providerId="ADAL" clId="{03D8DEAE-739D-469B-904C-2522E9DFB65E}" dt="2020-08-19T20:37:06.056" v="8906" actId="20577"/>
        <pc:sldMkLst>
          <pc:docMk/>
          <pc:sldMk cId="18722152" sldId="315"/>
        </pc:sldMkLst>
        <pc:spChg chg="mod">
          <ac:chgData name="Ella Vetter" userId="c6918cf5-f6c0-43cc-8499-a1f635017de9" providerId="ADAL" clId="{03D8DEAE-739D-469B-904C-2522E9DFB65E}" dt="2020-08-19T20:31:58.682" v="8814" actId="1035"/>
          <ac:spMkLst>
            <pc:docMk/>
            <pc:sldMk cId="18722152" sldId="315"/>
            <ac:spMk id="2" creationId="{67990642-98C9-4E05-8DEA-8CB111834A2B}"/>
          </ac:spMkLst>
        </pc:spChg>
        <pc:spChg chg="mod">
          <ac:chgData name="Ella Vetter" userId="c6918cf5-f6c0-43cc-8499-a1f635017de9" providerId="ADAL" clId="{03D8DEAE-739D-469B-904C-2522E9DFB65E}" dt="2020-08-19T20:37:06.056" v="8906" actId="20577"/>
          <ac:spMkLst>
            <pc:docMk/>
            <pc:sldMk cId="18722152" sldId="315"/>
            <ac:spMk id="4" creationId="{EB1BD3C0-FF3E-4E6D-9033-B223EF53FA24}"/>
          </ac:spMkLst>
        </pc:spChg>
        <pc:picChg chg="mod">
          <ac:chgData name="Ella Vetter" userId="c6918cf5-f6c0-43cc-8499-a1f635017de9" providerId="ADAL" clId="{03D8DEAE-739D-469B-904C-2522E9DFB65E}" dt="2020-08-19T20:31:58.682" v="8814" actId="1035"/>
          <ac:picMkLst>
            <pc:docMk/>
            <pc:sldMk cId="18722152" sldId="315"/>
            <ac:picMk id="5" creationId="{B6C628A1-C829-4669-82D2-6988AFDB2D93}"/>
          </ac:picMkLst>
        </pc:picChg>
        <pc:picChg chg="mod">
          <ac:chgData name="Ella Vetter" userId="c6918cf5-f6c0-43cc-8499-a1f635017de9" providerId="ADAL" clId="{03D8DEAE-739D-469B-904C-2522E9DFB65E}" dt="2020-08-19T20:31:58.682" v="8814" actId="1035"/>
          <ac:picMkLst>
            <pc:docMk/>
            <pc:sldMk cId="18722152" sldId="315"/>
            <ac:picMk id="8" creationId="{52BEA557-77C1-458B-88B3-5683DBCD5E12}"/>
          </ac:picMkLst>
        </pc:picChg>
      </pc:sldChg>
      <pc:sldChg chg="addSp delSp modSp add mod ord">
        <pc:chgData name="Ella Vetter" userId="c6918cf5-f6c0-43cc-8499-a1f635017de9" providerId="ADAL" clId="{03D8DEAE-739D-469B-904C-2522E9DFB65E}" dt="2020-08-18T20:03:33.799" v="8660" actId="11"/>
        <pc:sldMkLst>
          <pc:docMk/>
          <pc:sldMk cId="3475848830" sldId="316"/>
        </pc:sldMkLst>
        <pc:spChg chg="add del mod">
          <ac:chgData name="Ella Vetter" userId="c6918cf5-f6c0-43cc-8499-a1f635017de9" providerId="ADAL" clId="{03D8DEAE-739D-469B-904C-2522E9DFB65E}" dt="2020-08-18T15:40:14.043" v="6940" actId="478"/>
          <ac:spMkLst>
            <pc:docMk/>
            <pc:sldMk cId="3475848830" sldId="316"/>
            <ac:spMk id="3" creationId="{9FC304E6-BCD5-44B4-BCF6-9F75DDFD8462}"/>
          </ac:spMkLst>
        </pc:spChg>
        <pc:spChg chg="del mod">
          <ac:chgData name="Ella Vetter" userId="c6918cf5-f6c0-43cc-8499-a1f635017de9" providerId="ADAL" clId="{03D8DEAE-739D-469B-904C-2522E9DFB65E}" dt="2020-08-18T15:40:12.313" v="6939" actId="478"/>
          <ac:spMkLst>
            <pc:docMk/>
            <pc:sldMk cId="3475848830" sldId="316"/>
            <ac:spMk id="4" creationId="{EB1BD3C0-FF3E-4E6D-9033-B223EF53FA24}"/>
          </ac:spMkLst>
        </pc:spChg>
        <pc:spChg chg="add mod">
          <ac:chgData name="Ella Vetter" userId="c6918cf5-f6c0-43cc-8499-a1f635017de9" providerId="ADAL" clId="{03D8DEAE-739D-469B-904C-2522E9DFB65E}" dt="2020-08-18T20:03:33.799" v="8660" actId="11"/>
          <ac:spMkLst>
            <pc:docMk/>
            <pc:sldMk cId="3475848830" sldId="316"/>
            <ac:spMk id="6" creationId="{EFA01FA0-64D5-4D2C-BCC5-C1ACEBA4711B}"/>
          </ac:spMkLst>
        </pc:spChg>
        <pc:spChg chg="mod">
          <ac:chgData name="Ella Vetter" userId="c6918cf5-f6c0-43cc-8499-a1f635017de9" providerId="ADAL" clId="{03D8DEAE-739D-469B-904C-2522E9DFB65E}" dt="2020-08-18T15:43:28.715" v="7055" actId="20577"/>
          <ac:spMkLst>
            <pc:docMk/>
            <pc:sldMk cId="3475848830" sldId="316"/>
            <ac:spMk id="7" creationId="{733E857A-7829-4616-9B6C-3539713A6D57}"/>
          </ac:spMkLst>
        </pc:spChg>
        <pc:picChg chg="add mod">
          <ac:chgData name="Ella Vetter" userId="c6918cf5-f6c0-43cc-8499-a1f635017de9" providerId="ADAL" clId="{03D8DEAE-739D-469B-904C-2522E9DFB65E}" dt="2020-08-18T15:42:51.441" v="6959" actId="14100"/>
          <ac:picMkLst>
            <pc:docMk/>
            <pc:sldMk cId="3475848830" sldId="316"/>
            <ac:picMk id="8" creationId="{A27B549F-3486-446F-8B1C-8A85CBDE71A4}"/>
          </ac:picMkLst>
        </pc:picChg>
      </pc:sldChg>
      <pc:sldChg chg="delSp modSp add mod ord">
        <pc:chgData name="Ella Vetter" userId="c6918cf5-f6c0-43cc-8499-a1f635017de9" providerId="ADAL" clId="{03D8DEAE-739D-469B-904C-2522E9DFB65E}" dt="2020-08-18T15:57:05.916" v="7531" actId="478"/>
        <pc:sldMkLst>
          <pc:docMk/>
          <pc:sldMk cId="4013056772" sldId="317"/>
        </pc:sldMkLst>
        <pc:spChg chg="mod">
          <ac:chgData name="Ella Vetter" userId="c6918cf5-f6c0-43cc-8499-a1f635017de9" providerId="ADAL" clId="{03D8DEAE-739D-469B-904C-2522E9DFB65E}" dt="2020-08-18T15:38:56.645" v="6861" actId="20577"/>
          <ac:spMkLst>
            <pc:docMk/>
            <pc:sldMk cId="4013056772" sldId="317"/>
            <ac:spMk id="2" creationId="{BD0A18F3-9F12-464B-BC50-F741E79EDDDA}"/>
          </ac:spMkLst>
        </pc:spChg>
        <pc:spChg chg="del">
          <ac:chgData name="Ella Vetter" userId="c6918cf5-f6c0-43cc-8499-a1f635017de9" providerId="ADAL" clId="{03D8DEAE-739D-469B-904C-2522E9DFB65E}" dt="2020-08-18T15:57:05.916" v="7531" actId="478"/>
          <ac:spMkLst>
            <pc:docMk/>
            <pc:sldMk cId="4013056772" sldId="317"/>
            <ac:spMk id="3" creationId="{EEF38455-45AA-47D0-8328-2077E428FA3B}"/>
          </ac:spMkLst>
        </pc:spChg>
      </pc:sldChg>
      <pc:sldChg chg="addSp delSp modSp add mod addCm delCm modCm">
        <pc:chgData name="Ella Vetter" userId="c6918cf5-f6c0-43cc-8499-a1f635017de9" providerId="ADAL" clId="{03D8DEAE-739D-469B-904C-2522E9DFB65E}" dt="2020-08-19T20:37:11.163" v="8907" actId="20577"/>
        <pc:sldMkLst>
          <pc:docMk/>
          <pc:sldMk cId="292048381" sldId="318"/>
        </pc:sldMkLst>
        <pc:spChg chg="mod">
          <ac:chgData name="Ella Vetter" userId="c6918cf5-f6c0-43cc-8499-a1f635017de9" providerId="ADAL" clId="{03D8DEAE-739D-469B-904C-2522E9DFB65E}" dt="2020-08-19T20:37:11.163" v="8907" actId="20577"/>
          <ac:spMkLst>
            <pc:docMk/>
            <pc:sldMk cId="292048381" sldId="318"/>
            <ac:spMk id="6" creationId="{EFA01FA0-64D5-4D2C-BCC5-C1ACEBA4711B}"/>
          </ac:spMkLst>
        </pc:spChg>
        <pc:spChg chg="mod">
          <ac:chgData name="Ella Vetter" userId="c6918cf5-f6c0-43cc-8499-a1f635017de9" providerId="ADAL" clId="{03D8DEAE-739D-469B-904C-2522E9DFB65E}" dt="2020-08-19T20:32:57.922" v="8892" actId="1035"/>
          <ac:spMkLst>
            <pc:docMk/>
            <pc:sldMk cId="292048381" sldId="318"/>
            <ac:spMk id="7" creationId="{733E857A-7829-4616-9B6C-3539713A6D57}"/>
          </ac:spMkLst>
        </pc:spChg>
        <pc:picChg chg="add mod">
          <ac:chgData name="Ella Vetter" userId="c6918cf5-f6c0-43cc-8499-a1f635017de9" providerId="ADAL" clId="{03D8DEAE-739D-469B-904C-2522E9DFB65E}" dt="2020-08-19T20:33:36.873" v="8904" actId="14100"/>
          <ac:picMkLst>
            <pc:docMk/>
            <pc:sldMk cId="292048381" sldId="318"/>
            <ac:picMk id="2" creationId="{9D7D9CBB-796D-46CE-94EA-E95204893861}"/>
          </ac:picMkLst>
        </pc:picChg>
        <pc:picChg chg="add del mod">
          <ac:chgData name="Ella Vetter" userId="c6918cf5-f6c0-43cc-8499-a1f635017de9" providerId="ADAL" clId="{03D8DEAE-739D-469B-904C-2522E9DFB65E}" dt="2020-08-18T15:50:53.491" v="7242" actId="478"/>
          <ac:picMkLst>
            <pc:docMk/>
            <pc:sldMk cId="292048381" sldId="318"/>
            <ac:picMk id="3" creationId="{AAB16AE3-1288-4A2D-8F56-0E3896B016AC}"/>
          </ac:picMkLst>
        </pc:picChg>
        <pc:picChg chg="add del mod">
          <ac:chgData name="Ella Vetter" userId="c6918cf5-f6c0-43cc-8499-a1f635017de9" providerId="ADAL" clId="{03D8DEAE-739D-469B-904C-2522E9DFB65E}" dt="2020-08-19T20:32:41.095" v="8870" actId="21"/>
          <ac:picMkLst>
            <pc:docMk/>
            <pc:sldMk cId="292048381" sldId="318"/>
            <ac:picMk id="5" creationId="{4150E863-E079-4558-BDEA-30EDA5D783E8}"/>
          </ac:picMkLst>
        </pc:picChg>
        <pc:picChg chg="del">
          <ac:chgData name="Ella Vetter" userId="c6918cf5-f6c0-43cc-8499-a1f635017de9" providerId="ADAL" clId="{03D8DEAE-739D-469B-904C-2522E9DFB65E}" dt="2020-08-18T15:43:20.459" v="7031" actId="478"/>
          <ac:picMkLst>
            <pc:docMk/>
            <pc:sldMk cId="292048381" sldId="318"/>
            <ac:picMk id="8" creationId="{A27B549F-3486-446F-8B1C-8A85CBDE71A4}"/>
          </ac:picMkLst>
        </pc:picChg>
      </pc:sldChg>
      <pc:sldChg chg="addSp delSp modSp add mod">
        <pc:chgData name="Ella Vetter" userId="c6918cf5-f6c0-43cc-8499-a1f635017de9" providerId="ADAL" clId="{03D8DEAE-739D-469B-904C-2522E9DFB65E}" dt="2020-08-18T20:04:14.743" v="8665" actId="11"/>
        <pc:sldMkLst>
          <pc:docMk/>
          <pc:sldMk cId="1681374144" sldId="319"/>
        </pc:sldMkLst>
        <pc:spChg chg="mod">
          <ac:chgData name="Ella Vetter" userId="c6918cf5-f6c0-43cc-8499-a1f635017de9" providerId="ADAL" clId="{03D8DEAE-739D-469B-904C-2522E9DFB65E}" dt="2020-08-18T20:04:14.743" v="8665" actId="11"/>
          <ac:spMkLst>
            <pc:docMk/>
            <pc:sldMk cId="1681374144" sldId="319"/>
            <ac:spMk id="6" creationId="{EFA01FA0-64D5-4D2C-BCC5-C1ACEBA4711B}"/>
          </ac:spMkLst>
        </pc:spChg>
        <pc:grpChg chg="add mod">
          <ac:chgData name="Ella Vetter" userId="c6918cf5-f6c0-43cc-8499-a1f635017de9" providerId="ADAL" clId="{03D8DEAE-739D-469B-904C-2522E9DFB65E}" dt="2020-08-18T15:53:30.505" v="7281" actId="1076"/>
          <ac:grpSpMkLst>
            <pc:docMk/>
            <pc:sldMk cId="1681374144" sldId="319"/>
            <ac:grpSpMk id="9" creationId="{A8BB2D83-0055-4063-9497-006CCCE86699}"/>
          </ac:grpSpMkLst>
        </pc:grpChg>
        <pc:picChg chg="del">
          <ac:chgData name="Ella Vetter" userId="c6918cf5-f6c0-43cc-8499-a1f635017de9" providerId="ADAL" clId="{03D8DEAE-739D-469B-904C-2522E9DFB65E}" dt="2020-08-18T15:49:33.050" v="7239" actId="478"/>
          <ac:picMkLst>
            <pc:docMk/>
            <pc:sldMk cId="1681374144" sldId="319"/>
            <ac:picMk id="3" creationId="{AAB16AE3-1288-4A2D-8F56-0E3896B016AC}"/>
          </ac:picMkLst>
        </pc:picChg>
        <pc:picChg chg="add del mod modCrop">
          <ac:chgData name="Ella Vetter" userId="c6918cf5-f6c0-43cc-8499-a1f635017de9" providerId="ADAL" clId="{03D8DEAE-739D-469B-904C-2522E9DFB65E}" dt="2020-08-18T15:53:27.447" v="7280" actId="164"/>
          <ac:picMkLst>
            <pc:docMk/>
            <pc:sldMk cId="1681374144" sldId="319"/>
            <ac:picMk id="4" creationId="{0D190938-B6D5-4D4E-B64E-222D40DF7DFE}"/>
          </ac:picMkLst>
        </pc:picChg>
        <pc:picChg chg="add mod modCrop">
          <ac:chgData name="Ella Vetter" userId="c6918cf5-f6c0-43cc-8499-a1f635017de9" providerId="ADAL" clId="{03D8DEAE-739D-469B-904C-2522E9DFB65E}" dt="2020-08-18T15:53:27.447" v="7280" actId="164"/>
          <ac:picMkLst>
            <pc:docMk/>
            <pc:sldMk cId="1681374144" sldId="319"/>
            <ac:picMk id="5" creationId="{77F539B9-40BB-4A94-8A6D-07E4D6A2B9FB}"/>
          </ac:picMkLst>
        </pc:picChg>
      </pc:sldChg>
      <pc:sldChg chg="addSp delSp modSp add mod ord">
        <pc:chgData name="Ella Vetter" userId="c6918cf5-f6c0-43cc-8499-a1f635017de9" providerId="ADAL" clId="{03D8DEAE-739D-469B-904C-2522E9DFB65E}" dt="2020-08-18T20:04:25.727" v="8666" actId="11"/>
        <pc:sldMkLst>
          <pc:docMk/>
          <pc:sldMk cId="3533470311" sldId="320"/>
        </pc:sldMkLst>
        <pc:spChg chg="del mod">
          <ac:chgData name="Ella Vetter" userId="c6918cf5-f6c0-43cc-8499-a1f635017de9" providerId="ADAL" clId="{03D8DEAE-739D-469B-904C-2522E9DFB65E}" dt="2020-08-18T19:51:31.973" v="8276" actId="478"/>
          <ac:spMkLst>
            <pc:docMk/>
            <pc:sldMk cId="3533470311" sldId="320"/>
            <ac:spMk id="6" creationId="{EFA01FA0-64D5-4D2C-BCC5-C1ACEBA4711B}"/>
          </ac:spMkLst>
        </pc:spChg>
        <pc:spChg chg="mod">
          <ac:chgData name="Ella Vetter" userId="c6918cf5-f6c0-43cc-8499-a1f635017de9" providerId="ADAL" clId="{03D8DEAE-739D-469B-904C-2522E9DFB65E}" dt="2020-08-18T15:56:40.107" v="7528" actId="20577"/>
          <ac:spMkLst>
            <pc:docMk/>
            <pc:sldMk cId="3533470311" sldId="320"/>
            <ac:spMk id="7" creationId="{733E857A-7829-4616-9B6C-3539713A6D57}"/>
          </ac:spMkLst>
        </pc:spChg>
        <pc:spChg chg="add del">
          <ac:chgData name="Ella Vetter" userId="c6918cf5-f6c0-43cc-8499-a1f635017de9" providerId="ADAL" clId="{03D8DEAE-739D-469B-904C-2522E9DFB65E}" dt="2020-08-18T19:51:34.102" v="8278" actId="22"/>
          <ac:spMkLst>
            <pc:docMk/>
            <pc:sldMk cId="3533470311" sldId="320"/>
            <ac:spMk id="9" creationId="{0A1ACA91-1285-4A3B-8F94-93256E090EAA}"/>
          </ac:spMkLst>
        </pc:spChg>
        <pc:spChg chg="add mod">
          <ac:chgData name="Ella Vetter" userId="c6918cf5-f6c0-43cc-8499-a1f635017de9" providerId="ADAL" clId="{03D8DEAE-739D-469B-904C-2522E9DFB65E}" dt="2020-08-18T20:04:25.727" v="8666" actId="11"/>
          <ac:spMkLst>
            <pc:docMk/>
            <pc:sldMk cId="3533470311" sldId="320"/>
            <ac:spMk id="10" creationId="{B1F8AFE3-3156-4B93-924A-D25DBF128A57}"/>
          </ac:spMkLst>
        </pc:spChg>
        <pc:picChg chg="add mod">
          <ac:chgData name="Ella Vetter" userId="c6918cf5-f6c0-43cc-8499-a1f635017de9" providerId="ADAL" clId="{03D8DEAE-739D-469B-904C-2522E9DFB65E}" dt="2020-08-18T19:53:08.052" v="8283" actId="14100"/>
          <ac:picMkLst>
            <pc:docMk/>
            <pc:sldMk cId="3533470311" sldId="320"/>
            <ac:picMk id="4" creationId="{F3E897A5-BCC9-43FF-BAE2-49E95EACF18B}"/>
          </ac:picMkLst>
        </pc:picChg>
        <pc:picChg chg="del">
          <ac:chgData name="Ella Vetter" userId="c6918cf5-f6c0-43cc-8499-a1f635017de9" providerId="ADAL" clId="{03D8DEAE-739D-469B-904C-2522E9DFB65E}" dt="2020-08-18T15:56:41.777" v="7529" actId="478"/>
          <ac:picMkLst>
            <pc:docMk/>
            <pc:sldMk cId="3533470311" sldId="320"/>
            <ac:picMk id="8" creationId="{A27B549F-3486-446F-8B1C-8A85CBDE71A4}"/>
          </ac:picMkLst>
        </pc:picChg>
      </pc:sldChg>
      <pc:sldChg chg="addSp modSp add mod ord">
        <pc:chgData name="Ella Vetter" userId="c6918cf5-f6c0-43cc-8499-a1f635017de9" providerId="ADAL" clId="{03D8DEAE-739D-469B-904C-2522E9DFB65E}" dt="2020-08-18T16:04:59.937" v="7682" actId="20577"/>
        <pc:sldMkLst>
          <pc:docMk/>
          <pc:sldMk cId="4105528555" sldId="321"/>
        </pc:sldMkLst>
        <pc:spChg chg="mod">
          <ac:chgData name="Ella Vetter" userId="c6918cf5-f6c0-43cc-8499-a1f635017de9" providerId="ADAL" clId="{03D8DEAE-739D-469B-904C-2522E9DFB65E}" dt="2020-08-18T16:04:59.937" v="7682" actId="20577"/>
          <ac:spMkLst>
            <pc:docMk/>
            <pc:sldMk cId="4105528555" sldId="321"/>
            <ac:spMk id="6" creationId="{EFA01FA0-64D5-4D2C-BCC5-C1ACEBA4711B}"/>
          </ac:spMkLst>
        </pc:spChg>
        <pc:spChg chg="mod">
          <ac:chgData name="Ella Vetter" userId="c6918cf5-f6c0-43cc-8499-a1f635017de9" providerId="ADAL" clId="{03D8DEAE-739D-469B-904C-2522E9DFB65E}" dt="2020-08-18T15:59:26.061" v="7556" actId="20577"/>
          <ac:spMkLst>
            <pc:docMk/>
            <pc:sldMk cId="4105528555" sldId="321"/>
            <ac:spMk id="7" creationId="{733E857A-7829-4616-9B6C-3539713A6D57}"/>
          </ac:spMkLst>
        </pc:spChg>
        <pc:picChg chg="add mod">
          <ac:chgData name="Ella Vetter" userId="c6918cf5-f6c0-43cc-8499-a1f635017de9" providerId="ADAL" clId="{03D8DEAE-739D-469B-904C-2522E9DFB65E}" dt="2020-08-18T16:04:29.873" v="7657" actId="14100"/>
          <ac:picMkLst>
            <pc:docMk/>
            <pc:sldMk cId="4105528555" sldId="321"/>
            <ac:picMk id="3" creationId="{FA1E427A-0EAA-40E5-9F01-9DB024A24671}"/>
          </ac:picMkLst>
        </pc:picChg>
      </pc:sldChg>
      <pc:sldChg chg="addSp delSp modSp new mod">
        <pc:chgData name="Ella Vetter" userId="c6918cf5-f6c0-43cc-8499-a1f635017de9" providerId="ADAL" clId="{03D8DEAE-739D-469B-904C-2522E9DFB65E}" dt="2020-08-18T17:28:12.667" v="7934" actId="1076"/>
        <pc:sldMkLst>
          <pc:docMk/>
          <pc:sldMk cId="462169597" sldId="322"/>
        </pc:sldMkLst>
        <pc:spChg chg="mod">
          <ac:chgData name="Ella Vetter" userId="c6918cf5-f6c0-43cc-8499-a1f635017de9" providerId="ADAL" clId="{03D8DEAE-739D-469B-904C-2522E9DFB65E}" dt="2020-08-18T16:04:39.160" v="7674" actId="20577"/>
          <ac:spMkLst>
            <pc:docMk/>
            <pc:sldMk cId="462169597" sldId="322"/>
            <ac:spMk id="2" creationId="{B17A42E8-0DE2-4963-A509-39B1AB49EE99}"/>
          </ac:spMkLst>
        </pc:spChg>
        <pc:spChg chg="del">
          <ac:chgData name="Ella Vetter" userId="c6918cf5-f6c0-43cc-8499-a1f635017de9" providerId="ADAL" clId="{03D8DEAE-739D-469B-904C-2522E9DFB65E}" dt="2020-08-18T17:22:03.199" v="7684" actId="478"/>
          <ac:spMkLst>
            <pc:docMk/>
            <pc:sldMk cId="462169597" sldId="322"/>
            <ac:spMk id="3" creationId="{16736300-AA14-45A8-AD02-266B972764DC}"/>
          </ac:spMkLst>
        </pc:spChg>
        <pc:spChg chg="add mod">
          <ac:chgData name="Ella Vetter" userId="c6918cf5-f6c0-43cc-8499-a1f635017de9" providerId="ADAL" clId="{03D8DEAE-739D-469B-904C-2522E9DFB65E}" dt="2020-08-18T17:25:01.022" v="7880" actId="1076"/>
          <ac:spMkLst>
            <pc:docMk/>
            <pc:sldMk cId="462169597" sldId="322"/>
            <ac:spMk id="4" creationId="{7DADA6BB-EA43-41A3-B382-88DA041AB1C5}"/>
          </ac:spMkLst>
        </pc:spChg>
        <pc:grpChg chg="add del mod">
          <ac:chgData name="Ella Vetter" userId="c6918cf5-f6c0-43cc-8499-a1f635017de9" providerId="ADAL" clId="{03D8DEAE-739D-469B-904C-2522E9DFB65E}" dt="2020-08-18T17:27:50.973" v="7924" actId="478"/>
          <ac:grpSpMkLst>
            <pc:docMk/>
            <pc:sldMk cId="462169597" sldId="322"/>
            <ac:grpSpMk id="9" creationId="{D3BE300B-6233-4850-83B6-0BCE1F77467B}"/>
          </ac:grpSpMkLst>
        </pc:grpChg>
        <pc:grpChg chg="add mod">
          <ac:chgData name="Ella Vetter" userId="c6918cf5-f6c0-43cc-8499-a1f635017de9" providerId="ADAL" clId="{03D8DEAE-739D-469B-904C-2522E9DFB65E}" dt="2020-08-18T17:28:12.667" v="7934" actId="1076"/>
          <ac:grpSpMkLst>
            <pc:docMk/>
            <pc:sldMk cId="462169597" sldId="322"/>
            <ac:grpSpMk id="14" creationId="{1B9A7860-F033-4D63-871A-13FBC9AC268B}"/>
          </ac:grpSpMkLst>
        </pc:grpChg>
        <pc:picChg chg="add mod modCrop">
          <ac:chgData name="Ella Vetter" userId="c6918cf5-f6c0-43cc-8499-a1f635017de9" providerId="ADAL" clId="{03D8DEAE-739D-469B-904C-2522E9DFB65E}" dt="2020-08-18T17:23:43.295" v="7740" actId="164"/>
          <ac:picMkLst>
            <pc:docMk/>
            <pc:sldMk cId="462169597" sldId="322"/>
            <ac:picMk id="6" creationId="{660C2896-6AAF-4023-8462-BEC421FA2F3D}"/>
          </ac:picMkLst>
        </pc:picChg>
        <pc:picChg chg="add mod modCrop">
          <ac:chgData name="Ella Vetter" userId="c6918cf5-f6c0-43cc-8499-a1f635017de9" providerId="ADAL" clId="{03D8DEAE-739D-469B-904C-2522E9DFB65E}" dt="2020-08-18T17:23:43.295" v="7740" actId="164"/>
          <ac:picMkLst>
            <pc:docMk/>
            <pc:sldMk cId="462169597" sldId="322"/>
            <ac:picMk id="8" creationId="{904EABCF-DFA6-4AF9-950B-A742D23A9D70}"/>
          </ac:picMkLst>
        </pc:picChg>
        <pc:picChg chg="add mod modCrop">
          <ac:chgData name="Ella Vetter" userId="c6918cf5-f6c0-43cc-8499-a1f635017de9" providerId="ADAL" clId="{03D8DEAE-739D-469B-904C-2522E9DFB65E}" dt="2020-08-18T17:28:07.807" v="7933" actId="164"/>
          <ac:picMkLst>
            <pc:docMk/>
            <pc:sldMk cId="462169597" sldId="322"/>
            <ac:picMk id="11" creationId="{0C998CE7-03C4-4A8F-8016-C8E5E23D1344}"/>
          </ac:picMkLst>
        </pc:picChg>
        <pc:picChg chg="add mod modCrop">
          <ac:chgData name="Ella Vetter" userId="c6918cf5-f6c0-43cc-8499-a1f635017de9" providerId="ADAL" clId="{03D8DEAE-739D-469B-904C-2522E9DFB65E}" dt="2020-08-18T17:28:07.807" v="7933" actId="164"/>
          <ac:picMkLst>
            <pc:docMk/>
            <pc:sldMk cId="462169597" sldId="322"/>
            <ac:picMk id="13" creationId="{84DC5716-ECAD-4E44-B897-CB36C814585C}"/>
          </ac:picMkLst>
        </pc:picChg>
      </pc:sldChg>
      <pc:sldChg chg="addSp delSp modSp add mod">
        <pc:chgData name="Ella Vetter" userId="c6918cf5-f6c0-43cc-8499-a1f635017de9" providerId="ADAL" clId="{03D8DEAE-739D-469B-904C-2522E9DFB65E}" dt="2020-08-18T20:05:10.259" v="8670" actId="11"/>
        <pc:sldMkLst>
          <pc:docMk/>
          <pc:sldMk cId="1572152252" sldId="323"/>
        </pc:sldMkLst>
        <pc:spChg chg="mod">
          <ac:chgData name="Ella Vetter" userId="c6918cf5-f6c0-43cc-8499-a1f635017de9" providerId="ADAL" clId="{03D8DEAE-739D-469B-904C-2522E9DFB65E}" dt="2020-08-18T20:05:10.259" v="8670" actId="11"/>
          <ac:spMkLst>
            <pc:docMk/>
            <pc:sldMk cId="1572152252" sldId="323"/>
            <ac:spMk id="4" creationId="{7DADA6BB-EA43-41A3-B382-88DA041AB1C5}"/>
          </ac:spMkLst>
        </pc:spChg>
        <pc:spChg chg="add mod">
          <ac:chgData name="Ella Vetter" userId="c6918cf5-f6c0-43cc-8499-a1f635017de9" providerId="ADAL" clId="{03D8DEAE-739D-469B-904C-2522E9DFB65E}" dt="2020-08-18T17:38:38.828" v="8239" actId="12"/>
          <ac:spMkLst>
            <pc:docMk/>
            <pc:sldMk cId="1572152252" sldId="323"/>
            <ac:spMk id="14" creationId="{A4C4E5FB-C3D4-48A8-8FB0-C7FA1E1147D7}"/>
          </ac:spMkLst>
        </pc:spChg>
        <pc:grpChg chg="del">
          <ac:chgData name="Ella Vetter" userId="c6918cf5-f6c0-43cc-8499-a1f635017de9" providerId="ADAL" clId="{03D8DEAE-739D-469B-904C-2522E9DFB65E}" dt="2020-08-18T17:25:55.753" v="7901" actId="478"/>
          <ac:grpSpMkLst>
            <pc:docMk/>
            <pc:sldMk cId="1572152252" sldId="323"/>
            <ac:grpSpMk id="9" creationId="{D3BE300B-6233-4850-83B6-0BCE1F77467B}"/>
          </ac:grpSpMkLst>
        </pc:grpChg>
        <pc:picChg chg="add del mod">
          <ac:chgData name="Ella Vetter" userId="c6918cf5-f6c0-43cc-8499-a1f635017de9" providerId="ADAL" clId="{03D8DEAE-739D-469B-904C-2522E9DFB65E}" dt="2020-08-18T17:31:50.214" v="7981" actId="478"/>
          <ac:picMkLst>
            <pc:docMk/>
            <pc:sldMk cId="1572152252" sldId="323"/>
            <ac:picMk id="5" creationId="{13E156AF-C0BA-4286-9090-968AA6E6B668}"/>
          </ac:picMkLst>
        </pc:picChg>
        <pc:picChg chg="add del mod">
          <ac:chgData name="Ella Vetter" userId="c6918cf5-f6c0-43cc-8499-a1f635017de9" providerId="ADAL" clId="{03D8DEAE-739D-469B-904C-2522E9DFB65E}" dt="2020-08-18T17:35:45.994" v="8137" actId="478"/>
          <ac:picMkLst>
            <pc:docMk/>
            <pc:sldMk cId="1572152252" sldId="323"/>
            <ac:picMk id="10" creationId="{13E05071-8274-4F0A-A652-A884C1AD612F}"/>
          </ac:picMkLst>
        </pc:picChg>
        <pc:picChg chg="add mod">
          <ac:chgData name="Ella Vetter" userId="c6918cf5-f6c0-43cc-8499-a1f635017de9" providerId="ADAL" clId="{03D8DEAE-739D-469B-904C-2522E9DFB65E}" dt="2020-08-18T17:38:19.119" v="8236" actId="1076"/>
          <ac:picMkLst>
            <pc:docMk/>
            <pc:sldMk cId="1572152252" sldId="323"/>
            <ac:picMk id="12" creationId="{7B13E586-8D4C-47F8-A38E-BC5A1DD56E9C}"/>
          </ac:picMkLst>
        </pc:picChg>
      </pc:sldChg>
      <pc:sldChg chg="addSp delSp modSp add mod">
        <pc:chgData name="Ella Vetter" userId="c6918cf5-f6c0-43cc-8499-a1f635017de9" providerId="ADAL" clId="{03D8DEAE-739D-469B-904C-2522E9DFB65E}" dt="2020-08-18T20:04:36.692" v="8667" actId="11"/>
        <pc:sldMkLst>
          <pc:docMk/>
          <pc:sldMk cId="801660138" sldId="324"/>
        </pc:sldMkLst>
        <pc:spChg chg="mod">
          <ac:chgData name="Ella Vetter" userId="c6918cf5-f6c0-43cc-8499-a1f635017de9" providerId="ADAL" clId="{03D8DEAE-739D-469B-904C-2522E9DFB65E}" dt="2020-08-18T20:04:36.692" v="8667" actId="11"/>
          <ac:spMkLst>
            <pc:docMk/>
            <pc:sldMk cId="801660138" sldId="324"/>
            <ac:spMk id="10" creationId="{B1F8AFE3-3156-4B93-924A-D25DBF128A57}"/>
          </ac:spMkLst>
        </pc:spChg>
        <pc:grpChg chg="add mod">
          <ac:chgData name="Ella Vetter" userId="c6918cf5-f6c0-43cc-8499-a1f635017de9" providerId="ADAL" clId="{03D8DEAE-739D-469B-904C-2522E9DFB65E}" dt="2020-08-18T19:56:49.241" v="8425" actId="1076"/>
          <ac:grpSpMkLst>
            <pc:docMk/>
            <pc:sldMk cId="801660138" sldId="324"/>
            <ac:grpSpMk id="6" creationId="{E5999FFC-65E7-4A26-ADFF-DD455F6543D4}"/>
          </ac:grpSpMkLst>
        </pc:grpChg>
        <pc:picChg chg="add mod modCrop">
          <ac:chgData name="Ella Vetter" userId="c6918cf5-f6c0-43cc-8499-a1f635017de9" providerId="ADAL" clId="{03D8DEAE-739D-469B-904C-2522E9DFB65E}" dt="2020-08-18T19:56:45.313" v="8423" actId="164"/>
          <ac:picMkLst>
            <pc:docMk/>
            <pc:sldMk cId="801660138" sldId="324"/>
            <ac:picMk id="3" creationId="{5FAE41CD-BEFE-42E3-A8AB-042A1F26462F}"/>
          </ac:picMkLst>
        </pc:picChg>
        <pc:picChg chg="del">
          <ac:chgData name="Ella Vetter" userId="c6918cf5-f6c0-43cc-8499-a1f635017de9" providerId="ADAL" clId="{03D8DEAE-739D-469B-904C-2522E9DFB65E}" dt="2020-08-18T19:53:53.496" v="8330" actId="478"/>
          <ac:picMkLst>
            <pc:docMk/>
            <pc:sldMk cId="801660138" sldId="324"/>
            <ac:picMk id="4" creationId="{F3E897A5-BCC9-43FF-BAE2-49E95EACF18B}"/>
          </ac:picMkLst>
        </pc:picChg>
        <pc:picChg chg="add mod modCrop">
          <ac:chgData name="Ella Vetter" userId="c6918cf5-f6c0-43cc-8499-a1f635017de9" providerId="ADAL" clId="{03D8DEAE-739D-469B-904C-2522E9DFB65E}" dt="2020-08-18T19:56:45.313" v="8423" actId="164"/>
          <ac:picMkLst>
            <pc:docMk/>
            <pc:sldMk cId="801660138" sldId="324"/>
            <ac:picMk id="5" creationId="{C239BAE8-55AC-4A0B-AE2B-ACF104C29779}"/>
          </ac:picMkLst>
        </pc:picChg>
      </pc:sldChg>
      <pc:sldChg chg="modSp add mod">
        <pc:chgData name="Ella Vetter" userId="c6918cf5-f6c0-43cc-8499-a1f635017de9" providerId="ADAL" clId="{03D8DEAE-739D-469B-904C-2522E9DFB65E}" dt="2020-08-18T20:04:46.433" v="8668" actId="11"/>
        <pc:sldMkLst>
          <pc:docMk/>
          <pc:sldMk cId="4095391555" sldId="325"/>
        </pc:sldMkLst>
        <pc:spChg chg="mod">
          <ac:chgData name="Ella Vetter" userId="c6918cf5-f6c0-43cc-8499-a1f635017de9" providerId="ADAL" clId="{03D8DEAE-739D-469B-904C-2522E9DFB65E}" dt="2020-08-18T20:04:46.433" v="8668" actId="11"/>
          <ac:spMkLst>
            <pc:docMk/>
            <pc:sldMk cId="4095391555" sldId="325"/>
            <ac:spMk id="10" creationId="{B1F8AFE3-3156-4B93-924A-D25DBF128A57}"/>
          </ac:spMkLst>
        </pc:spChg>
      </pc:sldChg>
      <pc:sldChg chg="addSp delSp modSp new mod">
        <pc:chgData name="Ella Vetter" userId="c6918cf5-f6c0-43cc-8499-a1f635017de9" providerId="ADAL" clId="{03D8DEAE-739D-469B-904C-2522E9DFB65E}" dt="2020-08-18T20:08:35.704" v="8701" actId="20577"/>
        <pc:sldMkLst>
          <pc:docMk/>
          <pc:sldMk cId="1661658181" sldId="326"/>
        </pc:sldMkLst>
        <pc:spChg chg="del">
          <ac:chgData name="Ella Vetter" userId="c6918cf5-f6c0-43cc-8499-a1f635017de9" providerId="ADAL" clId="{03D8DEAE-739D-469B-904C-2522E9DFB65E}" dt="2020-08-18T19:59:03.127" v="8429" actId="478"/>
          <ac:spMkLst>
            <pc:docMk/>
            <pc:sldMk cId="1661658181" sldId="326"/>
            <ac:spMk id="2" creationId="{2B2F4B10-DBCC-4874-9FFB-A6B0994043CA}"/>
          </ac:spMkLst>
        </pc:spChg>
        <pc:spChg chg="del">
          <ac:chgData name="Ella Vetter" userId="c6918cf5-f6c0-43cc-8499-a1f635017de9" providerId="ADAL" clId="{03D8DEAE-739D-469B-904C-2522E9DFB65E}" dt="2020-08-18T19:59:04.013" v="8430" actId="478"/>
          <ac:spMkLst>
            <pc:docMk/>
            <pc:sldMk cId="1661658181" sldId="326"/>
            <ac:spMk id="3" creationId="{91268AC6-1988-4C9E-A564-654FDE8D7859}"/>
          </ac:spMkLst>
        </pc:spChg>
        <pc:spChg chg="add mod">
          <ac:chgData name="Ella Vetter" userId="c6918cf5-f6c0-43cc-8499-a1f635017de9" providerId="ADAL" clId="{03D8DEAE-739D-469B-904C-2522E9DFB65E}" dt="2020-08-18T19:59:16.222" v="8434"/>
          <ac:spMkLst>
            <pc:docMk/>
            <pc:sldMk cId="1661658181" sldId="326"/>
            <ac:spMk id="6" creationId="{30A76EB6-03BC-475D-AF8F-3753B4B61224}"/>
          </ac:spMkLst>
        </pc:spChg>
        <pc:spChg chg="add mod">
          <ac:chgData name="Ella Vetter" userId="c6918cf5-f6c0-43cc-8499-a1f635017de9" providerId="ADAL" clId="{03D8DEAE-739D-469B-904C-2522E9DFB65E}" dt="2020-08-18T20:08:35.704" v="8701" actId="20577"/>
          <ac:spMkLst>
            <pc:docMk/>
            <pc:sldMk cId="1661658181" sldId="326"/>
            <ac:spMk id="7" creationId="{2102EDB5-1B3E-4A96-978B-6BE637F6A99D}"/>
          </ac:spMkLst>
        </pc:spChg>
        <pc:picChg chg="add mod">
          <ac:chgData name="Ella Vetter" userId="c6918cf5-f6c0-43cc-8499-a1f635017de9" providerId="ADAL" clId="{03D8DEAE-739D-469B-904C-2522E9DFB65E}" dt="2020-08-18T19:59:10.027" v="8433" actId="1076"/>
          <ac:picMkLst>
            <pc:docMk/>
            <pc:sldMk cId="1661658181" sldId="326"/>
            <ac:picMk id="5" creationId="{1DB63345-037A-4CB5-A11F-92197C6EEECF}"/>
          </ac:picMkLst>
        </pc:picChg>
      </pc:sldChg>
    </pc:docChg>
  </pc:docChgLst>
  <pc:docChgLst>
    <pc:chgData name="Han-Li Tremblay" userId="852346c9-b2bc-4eee-843e-ad7d28b9aba1" providerId="ADAL" clId="{2E0B1CA8-B862-41C6-A286-E72890825192}"/>
    <pc:docChg chg="undo custSel modSld">
      <pc:chgData name="Han-Li Tremblay" userId="852346c9-b2bc-4eee-843e-ad7d28b9aba1" providerId="ADAL" clId="{2E0B1CA8-B862-41C6-A286-E72890825192}" dt="2020-05-14T14:46:37.556" v="90" actId="20577"/>
      <pc:docMkLst>
        <pc:docMk/>
      </pc:docMkLst>
      <pc:sldChg chg="addSp delSp modSp mod">
        <pc:chgData name="Han-Li Tremblay" userId="852346c9-b2bc-4eee-843e-ad7d28b9aba1" providerId="ADAL" clId="{2E0B1CA8-B862-41C6-A286-E72890825192}" dt="2020-05-14T14:45:58.346" v="88" actId="113"/>
        <pc:sldMkLst>
          <pc:docMk/>
          <pc:sldMk cId="2140319755" sldId="315"/>
        </pc:sldMkLst>
        <pc:spChg chg="mod">
          <ac:chgData name="Han-Li Tremblay" userId="852346c9-b2bc-4eee-843e-ad7d28b9aba1" providerId="ADAL" clId="{2E0B1CA8-B862-41C6-A286-E72890825192}" dt="2020-05-14T14:45:58.346" v="88" actId="113"/>
          <ac:spMkLst>
            <pc:docMk/>
            <pc:sldMk cId="2140319755" sldId="315"/>
            <ac:spMk id="3" creationId="{34399A5B-564D-407B-B894-488105A59A5E}"/>
          </ac:spMkLst>
        </pc:spChg>
        <pc:spChg chg="del">
          <ac:chgData name="Han-Li Tremblay" userId="852346c9-b2bc-4eee-843e-ad7d28b9aba1" providerId="ADAL" clId="{2E0B1CA8-B862-41C6-A286-E72890825192}" dt="2020-05-14T14:45:31.732" v="80" actId="478"/>
          <ac:spMkLst>
            <pc:docMk/>
            <pc:sldMk cId="2140319755" sldId="315"/>
            <ac:spMk id="14" creationId="{18BF6FC1-2CB5-4628-AC03-9E0D2FB44A1E}"/>
          </ac:spMkLst>
        </pc:spChg>
        <pc:spChg chg="add mod">
          <ac:chgData name="Han-Li Tremblay" userId="852346c9-b2bc-4eee-843e-ad7d28b9aba1" providerId="ADAL" clId="{2E0B1CA8-B862-41C6-A286-E72890825192}" dt="2020-05-14T14:45:56.491" v="87" actId="14100"/>
          <ac:spMkLst>
            <pc:docMk/>
            <pc:sldMk cId="2140319755" sldId="315"/>
            <ac:spMk id="17" creationId="{5CC25E5A-B57D-4752-861D-C9465A41E282}"/>
          </ac:spMkLst>
        </pc:spChg>
        <pc:picChg chg="add mod">
          <ac:chgData name="Han-Li Tremblay" userId="852346c9-b2bc-4eee-843e-ad7d28b9aba1" providerId="ADAL" clId="{2E0B1CA8-B862-41C6-A286-E72890825192}" dt="2020-05-14T14:45:49.167" v="84" actId="1076"/>
          <ac:picMkLst>
            <pc:docMk/>
            <pc:sldMk cId="2140319755" sldId="315"/>
            <ac:picMk id="5" creationId="{7D13D716-04AA-4C86-989C-411E72197BED}"/>
          </ac:picMkLst>
        </pc:picChg>
        <pc:picChg chg="del mod">
          <ac:chgData name="Han-Li Tremblay" userId="852346c9-b2bc-4eee-843e-ad7d28b9aba1" providerId="ADAL" clId="{2E0B1CA8-B862-41C6-A286-E72890825192}" dt="2020-05-14T14:45:32.966" v="82" actId="478"/>
          <ac:picMkLst>
            <pc:docMk/>
            <pc:sldMk cId="2140319755" sldId="315"/>
            <ac:picMk id="13" creationId="{0CAB4657-CBED-42D1-808F-E43B862737DB}"/>
          </ac:picMkLst>
        </pc:picChg>
        <pc:cxnChg chg="del mod">
          <ac:chgData name="Han-Li Tremblay" userId="852346c9-b2bc-4eee-843e-ad7d28b9aba1" providerId="ADAL" clId="{2E0B1CA8-B862-41C6-A286-E72890825192}" dt="2020-05-14T14:45:30.026" v="79" actId="478"/>
          <ac:cxnSpMkLst>
            <pc:docMk/>
            <pc:sldMk cId="2140319755" sldId="315"/>
            <ac:cxnSpMk id="15" creationId="{74AD9F0F-447A-4FAF-A247-E5ED33128D24}"/>
          </ac:cxnSpMkLst>
        </pc:cxnChg>
      </pc:sldChg>
      <pc:sldChg chg="addSp delSp modSp mod">
        <pc:chgData name="Han-Li Tremblay" userId="852346c9-b2bc-4eee-843e-ad7d28b9aba1" providerId="ADAL" clId="{2E0B1CA8-B862-41C6-A286-E72890825192}" dt="2020-05-14T14:45:09.129" v="21" actId="1076"/>
        <pc:sldMkLst>
          <pc:docMk/>
          <pc:sldMk cId="187358022" sldId="316"/>
        </pc:sldMkLst>
        <pc:spChg chg="mod">
          <ac:chgData name="Han-Li Tremblay" userId="852346c9-b2bc-4eee-843e-ad7d28b9aba1" providerId="ADAL" clId="{2E0B1CA8-B862-41C6-A286-E72890825192}" dt="2020-05-14T14:44:56.899" v="18" actId="1076"/>
          <ac:spMkLst>
            <pc:docMk/>
            <pc:sldMk cId="187358022" sldId="316"/>
            <ac:spMk id="3" creationId="{8427A7F2-67C7-46B3-9AAB-94E0870A6A76}"/>
          </ac:spMkLst>
        </pc:spChg>
        <pc:spChg chg="mod topLvl">
          <ac:chgData name="Han-Li Tremblay" userId="852346c9-b2bc-4eee-843e-ad7d28b9aba1" providerId="ADAL" clId="{2E0B1CA8-B862-41C6-A286-E72890825192}" dt="2020-05-14T14:44:43.376" v="14" actId="1076"/>
          <ac:spMkLst>
            <pc:docMk/>
            <pc:sldMk cId="187358022" sldId="316"/>
            <ac:spMk id="7" creationId="{6D9E9911-87FA-4EDB-B6E7-EB4D99C285BD}"/>
          </ac:spMkLst>
        </pc:spChg>
        <pc:spChg chg="mod topLvl">
          <ac:chgData name="Han-Li Tremblay" userId="852346c9-b2bc-4eee-843e-ad7d28b9aba1" providerId="ADAL" clId="{2E0B1CA8-B862-41C6-A286-E72890825192}" dt="2020-05-14T14:44:37.663" v="13" actId="165"/>
          <ac:spMkLst>
            <pc:docMk/>
            <pc:sldMk cId="187358022" sldId="316"/>
            <ac:spMk id="8" creationId="{DD9C9291-4085-49DC-883B-9C7BC67E4FFE}"/>
          </ac:spMkLst>
        </pc:spChg>
        <pc:spChg chg="add mod">
          <ac:chgData name="Han-Li Tremblay" userId="852346c9-b2bc-4eee-843e-ad7d28b9aba1" providerId="ADAL" clId="{2E0B1CA8-B862-41C6-A286-E72890825192}" dt="2020-05-14T14:45:09.129" v="21" actId="1076"/>
          <ac:spMkLst>
            <pc:docMk/>
            <pc:sldMk cId="187358022" sldId="316"/>
            <ac:spMk id="10" creationId="{E285F634-81EA-4757-A7C8-D0E60277D5D3}"/>
          </ac:spMkLst>
        </pc:spChg>
        <pc:grpChg chg="add del mod">
          <ac:chgData name="Han-Li Tremblay" userId="852346c9-b2bc-4eee-843e-ad7d28b9aba1" providerId="ADAL" clId="{2E0B1CA8-B862-41C6-A286-E72890825192}" dt="2020-05-14T14:44:37.663" v="13" actId="165"/>
          <ac:grpSpMkLst>
            <pc:docMk/>
            <pc:sldMk cId="187358022" sldId="316"/>
            <ac:grpSpMk id="11" creationId="{3C463478-CC73-4530-AF00-29EF861B0AB3}"/>
          </ac:grpSpMkLst>
        </pc:grpChg>
        <pc:picChg chg="mod">
          <ac:chgData name="Han-Li Tremblay" userId="852346c9-b2bc-4eee-843e-ad7d28b9aba1" providerId="ADAL" clId="{2E0B1CA8-B862-41C6-A286-E72890825192}" dt="2020-05-14T14:44:00.385" v="3" actId="1076"/>
          <ac:picMkLst>
            <pc:docMk/>
            <pc:sldMk cId="187358022" sldId="316"/>
            <ac:picMk id="4" creationId="{A9A5C039-1945-497F-9A4A-8B7EACD979D2}"/>
          </ac:picMkLst>
        </pc:picChg>
        <pc:picChg chg="mod topLvl">
          <ac:chgData name="Han-Li Tremblay" userId="852346c9-b2bc-4eee-843e-ad7d28b9aba1" providerId="ADAL" clId="{2E0B1CA8-B862-41C6-A286-E72890825192}" dt="2020-05-14T14:44:37.663" v="13" actId="165"/>
          <ac:picMkLst>
            <pc:docMk/>
            <pc:sldMk cId="187358022" sldId="316"/>
            <ac:picMk id="5" creationId="{25CACD92-79ED-4402-ADB2-6918EF4848A8}"/>
          </ac:picMkLst>
        </pc:picChg>
        <pc:picChg chg="mod topLvl modCrop">
          <ac:chgData name="Han-Li Tremblay" userId="852346c9-b2bc-4eee-843e-ad7d28b9aba1" providerId="ADAL" clId="{2E0B1CA8-B862-41C6-A286-E72890825192}" dt="2020-05-14T14:44:43.376" v="14" actId="1076"/>
          <ac:picMkLst>
            <pc:docMk/>
            <pc:sldMk cId="187358022" sldId="316"/>
            <ac:picMk id="6" creationId="{744430D0-0A87-481A-9A68-F95D628C1298}"/>
          </ac:picMkLst>
        </pc:picChg>
        <pc:picChg chg="add mod">
          <ac:chgData name="Han-Li Tremblay" userId="852346c9-b2bc-4eee-843e-ad7d28b9aba1" providerId="ADAL" clId="{2E0B1CA8-B862-41C6-A286-E72890825192}" dt="2020-05-14T14:45:09.129" v="21" actId="1076"/>
          <ac:picMkLst>
            <pc:docMk/>
            <pc:sldMk cId="187358022" sldId="316"/>
            <ac:picMk id="9" creationId="{61C6FC44-3B77-4AA0-A08F-FA0FA9E50CDC}"/>
          </ac:picMkLst>
        </pc:picChg>
      </pc:sldChg>
      <pc:sldChg chg="modSp mod">
        <pc:chgData name="Han-Li Tremblay" userId="852346c9-b2bc-4eee-843e-ad7d28b9aba1" providerId="ADAL" clId="{2E0B1CA8-B862-41C6-A286-E72890825192}" dt="2020-05-14T14:46:13.854" v="89" actId="11"/>
        <pc:sldMkLst>
          <pc:docMk/>
          <pc:sldMk cId="1918947853" sldId="317"/>
        </pc:sldMkLst>
        <pc:spChg chg="mod">
          <ac:chgData name="Han-Li Tremblay" userId="852346c9-b2bc-4eee-843e-ad7d28b9aba1" providerId="ADAL" clId="{2E0B1CA8-B862-41C6-A286-E72890825192}" dt="2020-05-14T14:46:13.854" v="89" actId="11"/>
          <ac:spMkLst>
            <pc:docMk/>
            <pc:sldMk cId="1918947853" sldId="317"/>
            <ac:spMk id="3" creationId="{6BDE973B-A277-4E32-AA4E-54274E5E6098}"/>
          </ac:spMkLst>
        </pc:spChg>
      </pc:sldChg>
      <pc:sldChg chg="modSp mod">
        <pc:chgData name="Han-Li Tremblay" userId="852346c9-b2bc-4eee-843e-ad7d28b9aba1" providerId="ADAL" clId="{2E0B1CA8-B862-41C6-A286-E72890825192}" dt="2020-05-14T14:46:37.556" v="90" actId="20577"/>
        <pc:sldMkLst>
          <pc:docMk/>
          <pc:sldMk cId="3983940405" sldId="334"/>
        </pc:sldMkLst>
        <pc:spChg chg="mod">
          <ac:chgData name="Han-Li Tremblay" userId="852346c9-b2bc-4eee-843e-ad7d28b9aba1" providerId="ADAL" clId="{2E0B1CA8-B862-41C6-A286-E72890825192}" dt="2020-05-14T14:46:37.556" v="90" actId="20577"/>
          <ac:spMkLst>
            <pc:docMk/>
            <pc:sldMk cId="3983940405" sldId="334"/>
            <ac:spMk id="3" creationId="{87142D55-EE1F-412A-8985-B2D3C4BB339D}"/>
          </ac:spMkLst>
        </pc:spChg>
      </pc:sldChg>
    </pc:docChg>
  </pc:docChgLst>
  <pc:docChgLst>
    <pc:chgData name="Alpha Barry" userId="d0904203-d8be-4f12-9ac9-3ddc804e3625" providerId="ADAL" clId="{BB7D0A8F-D4E7-4ABF-BABF-91FB3CDB4F25}"/>
    <pc:docChg chg="undo custSel mod addSld delSld modSld">
      <pc:chgData name="Alpha Barry" userId="d0904203-d8be-4f12-9ac9-3ddc804e3625" providerId="ADAL" clId="{BB7D0A8F-D4E7-4ABF-BABF-91FB3CDB4F25}" dt="2020-09-30T17:30:06.390" v="4131" actId="20577"/>
      <pc:docMkLst>
        <pc:docMk/>
      </pc:docMkLst>
      <pc:sldChg chg="addSp delSp modSp new del mod">
        <pc:chgData name="Alpha Barry" userId="d0904203-d8be-4f12-9ac9-3ddc804e3625" providerId="ADAL" clId="{BB7D0A8F-D4E7-4ABF-BABF-91FB3CDB4F25}" dt="2020-09-30T15:43:45.532" v="2698" actId="47"/>
        <pc:sldMkLst>
          <pc:docMk/>
          <pc:sldMk cId="590790361" sldId="569"/>
        </pc:sldMkLst>
        <pc:spChg chg="mod">
          <ac:chgData name="Alpha Barry" userId="d0904203-d8be-4f12-9ac9-3ddc804e3625" providerId="ADAL" clId="{BB7D0A8F-D4E7-4ABF-BABF-91FB3CDB4F25}" dt="2020-09-29T13:24:11.573" v="1"/>
          <ac:spMkLst>
            <pc:docMk/>
            <pc:sldMk cId="590790361" sldId="569"/>
            <ac:spMk id="2" creationId="{1CDF3ECE-D9E9-4560-8F71-A516CFB761DC}"/>
          </ac:spMkLst>
        </pc:spChg>
        <pc:spChg chg="del">
          <ac:chgData name="Alpha Barry" userId="d0904203-d8be-4f12-9ac9-3ddc804e3625" providerId="ADAL" clId="{BB7D0A8F-D4E7-4ABF-BABF-91FB3CDB4F25}" dt="2020-09-29T13:26:51.162" v="4" actId="478"/>
          <ac:spMkLst>
            <pc:docMk/>
            <pc:sldMk cId="590790361" sldId="569"/>
            <ac:spMk id="3" creationId="{F06324A2-26E4-42AC-83E0-0CDF3EE03F75}"/>
          </ac:spMkLst>
        </pc:spChg>
        <pc:spChg chg="add mod">
          <ac:chgData name="Alpha Barry" userId="d0904203-d8be-4f12-9ac9-3ddc804e3625" providerId="ADAL" clId="{BB7D0A8F-D4E7-4ABF-BABF-91FB3CDB4F25}" dt="2020-09-29T14:04:02.716" v="90" actId="207"/>
          <ac:spMkLst>
            <pc:docMk/>
            <pc:sldMk cId="590790361" sldId="569"/>
            <ac:spMk id="13" creationId="{DB40A874-065C-4E77-A690-BA6DFD506044}"/>
          </ac:spMkLst>
        </pc:spChg>
        <pc:spChg chg="add mod">
          <ac:chgData name="Alpha Barry" userId="d0904203-d8be-4f12-9ac9-3ddc804e3625" providerId="ADAL" clId="{BB7D0A8F-D4E7-4ABF-BABF-91FB3CDB4F25}" dt="2020-09-29T14:12:01.419" v="135" actId="20577"/>
          <ac:spMkLst>
            <pc:docMk/>
            <pc:sldMk cId="590790361" sldId="569"/>
            <ac:spMk id="18" creationId="{AEB26EEE-A86D-44FC-B22C-3B781E715A55}"/>
          </ac:spMkLst>
        </pc:spChg>
        <pc:spChg chg="add mod">
          <ac:chgData name="Alpha Barry" userId="d0904203-d8be-4f12-9ac9-3ddc804e3625" providerId="ADAL" clId="{BB7D0A8F-D4E7-4ABF-BABF-91FB3CDB4F25}" dt="2020-09-29T14:15:14.466" v="254" actId="1076"/>
          <ac:spMkLst>
            <pc:docMk/>
            <pc:sldMk cId="590790361" sldId="569"/>
            <ac:spMk id="20" creationId="{A631FE27-9CA2-4E4D-A7B8-4ADDC8986083}"/>
          </ac:spMkLst>
        </pc:spChg>
        <pc:spChg chg="add mod">
          <ac:chgData name="Alpha Barry" userId="d0904203-d8be-4f12-9ac9-3ddc804e3625" providerId="ADAL" clId="{BB7D0A8F-D4E7-4ABF-BABF-91FB3CDB4F25}" dt="2020-09-29T14:24:15.290" v="310" actId="1035"/>
          <ac:spMkLst>
            <pc:docMk/>
            <pc:sldMk cId="590790361" sldId="569"/>
            <ac:spMk id="29" creationId="{337E315B-94E5-4206-8A29-FD3CAF76D2D3}"/>
          </ac:spMkLst>
        </pc:spChg>
        <pc:spChg chg="add mod">
          <ac:chgData name="Alpha Barry" userId="d0904203-d8be-4f12-9ac9-3ddc804e3625" providerId="ADAL" clId="{BB7D0A8F-D4E7-4ABF-BABF-91FB3CDB4F25}" dt="2020-09-29T14:24:20.189" v="311" actId="1076"/>
          <ac:spMkLst>
            <pc:docMk/>
            <pc:sldMk cId="590790361" sldId="569"/>
            <ac:spMk id="31" creationId="{18A205DB-921B-4BBB-8AE7-B2F2481D4968}"/>
          </ac:spMkLst>
        </pc:spChg>
        <pc:spChg chg="add mod">
          <ac:chgData name="Alpha Barry" userId="d0904203-d8be-4f12-9ac9-3ddc804e3625" providerId="ADAL" clId="{BB7D0A8F-D4E7-4ABF-BABF-91FB3CDB4F25}" dt="2020-09-29T14:26:03.682" v="347" actId="1076"/>
          <ac:spMkLst>
            <pc:docMk/>
            <pc:sldMk cId="590790361" sldId="569"/>
            <ac:spMk id="35" creationId="{73723F2C-DC76-4260-955C-287BB115A612}"/>
          </ac:spMkLst>
        </pc:spChg>
        <pc:spChg chg="add mod">
          <ac:chgData name="Alpha Barry" userId="d0904203-d8be-4f12-9ac9-3ddc804e3625" providerId="ADAL" clId="{BB7D0A8F-D4E7-4ABF-BABF-91FB3CDB4F25}" dt="2020-09-29T14:26:46.789" v="358" actId="20577"/>
          <ac:spMkLst>
            <pc:docMk/>
            <pc:sldMk cId="590790361" sldId="569"/>
            <ac:spMk id="38" creationId="{0251F6F2-D9EC-4D58-A243-09ADC349B1DB}"/>
          </ac:spMkLst>
        </pc:spChg>
        <pc:spChg chg="add mod">
          <ac:chgData name="Alpha Barry" userId="d0904203-d8be-4f12-9ac9-3ddc804e3625" providerId="ADAL" clId="{BB7D0A8F-D4E7-4ABF-BABF-91FB3CDB4F25}" dt="2020-09-29T14:28:11.293" v="420" actId="1076"/>
          <ac:spMkLst>
            <pc:docMk/>
            <pc:sldMk cId="590790361" sldId="569"/>
            <ac:spMk id="40" creationId="{1CE34444-8CEE-4CEE-9026-C08AFCCF288F}"/>
          </ac:spMkLst>
        </pc:spChg>
        <pc:picChg chg="add del">
          <ac:chgData name="Alpha Barry" userId="d0904203-d8be-4f12-9ac9-3ddc804e3625" providerId="ADAL" clId="{BB7D0A8F-D4E7-4ABF-BABF-91FB3CDB4F25}" dt="2020-09-29T13:26:48.410" v="3" actId="478"/>
          <ac:picMkLst>
            <pc:docMk/>
            <pc:sldMk cId="590790361" sldId="569"/>
            <ac:picMk id="5" creationId="{106C49CB-E353-440D-BA93-CDE030BE5DCF}"/>
          </ac:picMkLst>
        </pc:picChg>
        <pc:picChg chg="add del mod">
          <ac:chgData name="Alpha Barry" userId="d0904203-d8be-4f12-9ac9-3ddc804e3625" providerId="ADAL" clId="{BB7D0A8F-D4E7-4ABF-BABF-91FB3CDB4F25}" dt="2020-09-29T13:58:36.481" v="8" actId="478"/>
          <ac:picMkLst>
            <pc:docMk/>
            <pc:sldMk cId="590790361" sldId="569"/>
            <ac:picMk id="7" creationId="{80730D52-1AF5-47BF-890B-BC73DBC83741}"/>
          </ac:picMkLst>
        </pc:picChg>
        <pc:picChg chg="add">
          <ac:chgData name="Alpha Barry" userId="d0904203-d8be-4f12-9ac9-3ddc804e3625" providerId="ADAL" clId="{BB7D0A8F-D4E7-4ABF-BABF-91FB3CDB4F25}" dt="2020-09-29T13:58:37.439" v="9" actId="22"/>
          <ac:picMkLst>
            <pc:docMk/>
            <pc:sldMk cId="590790361" sldId="569"/>
            <ac:picMk id="9" creationId="{782B5AFA-7C59-417E-8468-C175EAD0F9E7}"/>
          </ac:picMkLst>
        </pc:picChg>
        <pc:cxnChg chg="add mod">
          <ac:chgData name="Alpha Barry" userId="d0904203-d8be-4f12-9ac9-3ddc804e3625" providerId="ADAL" clId="{BB7D0A8F-D4E7-4ABF-BABF-91FB3CDB4F25}" dt="2020-09-29T14:02:27.027" v="76" actId="208"/>
          <ac:cxnSpMkLst>
            <pc:docMk/>
            <pc:sldMk cId="590790361" sldId="569"/>
            <ac:cxnSpMk id="11" creationId="{CC715E64-B82A-40C0-BA42-02E3333F8DE8}"/>
          </ac:cxnSpMkLst>
        </pc:cxnChg>
        <pc:cxnChg chg="add mod">
          <ac:chgData name="Alpha Barry" userId="d0904203-d8be-4f12-9ac9-3ddc804e3625" providerId="ADAL" clId="{BB7D0A8F-D4E7-4ABF-BABF-91FB3CDB4F25}" dt="2020-09-29T14:03:43.733" v="87" actId="1582"/>
          <ac:cxnSpMkLst>
            <pc:docMk/>
            <pc:sldMk cId="590790361" sldId="569"/>
            <ac:cxnSpMk id="15" creationId="{96068782-5916-45DB-B156-CEE0A350645D}"/>
          </ac:cxnSpMkLst>
        </pc:cxnChg>
        <pc:cxnChg chg="add mod">
          <ac:chgData name="Alpha Barry" userId="d0904203-d8be-4f12-9ac9-3ddc804e3625" providerId="ADAL" clId="{BB7D0A8F-D4E7-4ABF-BABF-91FB3CDB4F25}" dt="2020-09-29T14:15:19.761" v="255" actId="14100"/>
          <ac:cxnSpMkLst>
            <pc:docMk/>
            <pc:sldMk cId="590790361" sldId="569"/>
            <ac:cxnSpMk id="22" creationId="{3D63AB45-37B7-4B87-9F88-3E8FCBAA6C20}"/>
          </ac:cxnSpMkLst>
        </pc:cxnChg>
        <pc:cxnChg chg="add mod">
          <ac:chgData name="Alpha Barry" userId="d0904203-d8be-4f12-9ac9-3ddc804e3625" providerId="ADAL" clId="{BB7D0A8F-D4E7-4ABF-BABF-91FB3CDB4F25}" dt="2020-09-29T14:15:48.604" v="259" actId="1076"/>
          <ac:cxnSpMkLst>
            <pc:docMk/>
            <pc:sldMk cId="590790361" sldId="569"/>
            <ac:cxnSpMk id="30" creationId="{DBE82964-F86E-4830-9B04-663641D68E34}"/>
          </ac:cxnSpMkLst>
        </pc:cxnChg>
        <pc:cxnChg chg="add mod">
          <ac:chgData name="Alpha Barry" userId="d0904203-d8be-4f12-9ac9-3ddc804e3625" providerId="ADAL" clId="{BB7D0A8F-D4E7-4ABF-BABF-91FB3CDB4F25}" dt="2020-09-29T14:24:23.089" v="320" actId="1037"/>
          <ac:cxnSpMkLst>
            <pc:docMk/>
            <pc:sldMk cId="590790361" sldId="569"/>
            <ac:cxnSpMk id="32" creationId="{CD975461-82ED-46B0-B10D-19284093C0B4}"/>
          </ac:cxnSpMkLst>
        </pc:cxnChg>
        <pc:cxnChg chg="add mod">
          <ac:chgData name="Alpha Barry" userId="d0904203-d8be-4f12-9ac9-3ddc804e3625" providerId="ADAL" clId="{BB7D0A8F-D4E7-4ABF-BABF-91FB3CDB4F25}" dt="2020-09-29T14:24:52.054" v="325" actId="1582"/>
          <ac:cxnSpMkLst>
            <pc:docMk/>
            <pc:sldMk cId="590790361" sldId="569"/>
            <ac:cxnSpMk id="37" creationId="{C51D8706-4900-405A-8BCE-FD2B95C3F176}"/>
          </ac:cxnSpMkLst>
        </pc:cxnChg>
        <pc:cxnChg chg="add mod">
          <ac:chgData name="Alpha Barry" userId="d0904203-d8be-4f12-9ac9-3ddc804e3625" providerId="ADAL" clId="{BB7D0A8F-D4E7-4ABF-BABF-91FB3CDB4F25}" dt="2020-09-29T14:26:18.051" v="349" actId="1076"/>
          <ac:cxnSpMkLst>
            <pc:docMk/>
            <pc:sldMk cId="590790361" sldId="569"/>
            <ac:cxnSpMk id="39" creationId="{F115E70E-4A59-4B30-BEB4-BAA0490C53AC}"/>
          </ac:cxnSpMkLst>
        </pc:cxnChg>
        <pc:cxnChg chg="add mod">
          <ac:chgData name="Alpha Barry" userId="d0904203-d8be-4f12-9ac9-3ddc804e3625" providerId="ADAL" clId="{BB7D0A8F-D4E7-4ABF-BABF-91FB3CDB4F25}" dt="2020-09-29T14:26:58.531" v="360" actId="1076"/>
          <ac:cxnSpMkLst>
            <pc:docMk/>
            <pc:sldMk cId="590790361" sldId="569"/>
            <ac:cxnSpMk id="41" creationId="{2BD65D11-7F8B-4373-B0DB-1BB19F09D8D8}"/>
          </ac:cxnSpMkLst>
        </pc:cxnChg>
      </pc:sldChg>
      <pc:sldChg chg="new del">
        <pc:chgData name="Alpha Barry" userId="d0904203-d8be-4f12-9ac9-3ddc804e3625" providerId="ADAL" clId="{BB7D0A8F-D4E7-4ABF-BABF-91FB3CDB4F25}" dt="2020-09-29T14:42:41.828" v="559" actId="47"/>
        <pc:sldMkLst>
          <pc:docMk/>
          <pc:sldMk cId="1831152606" sldId="570"/>
        </pc:sldMkLst>
      </pc:sldChg>
      <pc:sldChg chg="addSp delSp modSp add del mod setBg">
        <pc:chgData name="Alpha Barry" userId="d0904203-d8be-4f12-9ac9-3ddc804e3625" providerId="ADAL" clId="{BB7D0A8F-D4E7-4ABF-BABF-91FB3CDB4F25}" dt="2020-09-30T15:43:50.539" v="2699" actId="47"/>
        <pc:sldMkLst>
          <pc:docMk/>
          <pc:sldMk cId="106468879" sldId="571"/>
        </pc:sldMkLst>
        <pc:spChg chg="mod">
          <ac:chgData name="Alpha Barry" userId="d0904203-d8be-4f12-9ac9-3ddc804e3625" providerId="ADAL" clId="{BB7D0A8F-D4E7-4ABF-BABF-91FB3CDB4F25}" dt="2020-09-29T14:31:26.835" v="429" actId="26606"/>
          <ac:spMkLst>
            <pc:docMk/>
            <pc:sldMk cId="106468879" sldId="571"/>
            <ac:spMk id="2" creationId="{1CDF3ECE-D9E9-4560-8F71-A516CFB761DC}"/>
          </ac:spMkLst>
        </pc:spChg>
        <pc:spChg chg="add del">
          <ac:chgData name="Alpha Barry" userId="d0904203-d8be-4f12-9ac9-3ddc804e3625" providerId="ADAL" clId="{BB7D0A8F-D4E7-4ABF-BABF-91FB3CDB4F25}" dt="2020-09-29T14:31:26.835" v="429" actId="26606"/>
          <ac:spMkLst>
            <pc:docMk/>
            <pc:sldMk cId="106468879" sldId="571"/>
            <ac:spMk id="8" creationId="{3B47FC9C-2ED3-4100-A4EF-E8CDFEE106C9}"/>
          </ac:spMkLst>
        </pc:spChg>
        <pc:spChg chg="del">
          <ac:chgData name="Alpha Barry" userId="d0904203-d8be-4f12-9ac9-3ddc804e3625" providerId="ADAL" clId="{BB7D0A8F-D4E7-4ABF-BABF-91FB3CDB4F25}" dt="2020-09-29T14:31:08.270" v="426" actId="478"/>
          <ac:spMkLst>
            <pc:docMk/>
            <pc:sldMk cId="106468879" sldId="571"/>
            <ac:spMk id="13" creationId="{DB40A874-065C-4E77-A690-BA6DFD506044}"/>
          </ac:spMkLst>
        </pc:spChg>
        <pc:spChg chg="add mod">
          <ac:chgData name="Alpha Barry" userId="d0904203-d8be-4f12-9ac9-3ddc804e3625" providerId="ADAL" clId="{BB7D0A8F-D4E7-4ABF-BABF-91FB3CDB4F25}" dt="2020-09-29T14:32:39.346" v="443" actId="20577"/>
          <ac:spMkLst>
            <pc:docMk/>
            <pc:sldMk cId="106468879" sldId="571"/>
            <ac:spMk id="14" creationId="{8852574A-2E09-46C2-BB70-6086D50633D0}"/>
          </ac:spMkLst>
        </pc:spChg>
        <pc:spChg chg="add mod">
          <ac:chgData name="Alpha Barry" userId="d0904203-d8be-4f12-9ac9-3ddc804e3625" providerId="ADAL" clId="{BB7D0A8F-D4E7-4ABF-BABF-91FB3CDB4F25}" dt="2020-09-29T14:34:30.470" v="506" actId="20577"/>
          <ac:spMkLst>
            <pc:docMk/>
            <pc:sldMk cId="106468879" sldId="571"/>
            <ac:spMk id="16" creationId="{BD3BC796-A873-419B-B04C-20EBEEBABF8C}"/>
          </ac:spMkLst>
        </pc:spChg>
        <pc:spChg chg="del">
          <ac:chgData name="Alpha Barry" userId="d0904203-d8be-4f12-9ac9-3ddc804e3625" providerId="ADAL" clId="{BB7D0A8F-D4E7-4ABF-BABF-91FB3CDB4F25}" dt="2020-09-29T14:31:08.270" v="426" actId="478"/>
          <ac:spMkLst>
            <pc:docMk/>
            <pc:sldMk cId="106468879" sldId="571"/>
            <ac:spMk id="18" creationId="{AEB26EEE-A86D-44FC-B22C-3B781E715A55}"/>
          </ac:spMkLst>
        </pc:spChg>
        <pc:spChg chg="del">
          <ac:chgData name="Alpha Barry" userId="d0904203-d8be-4f12-9ac9-3ddc804e3625" providerId="ADAL" clId="{BB7D0A8F-D4E7-4ABF-BABF-91FB3CDB4F25}" dt="2020-09-29T14:31:08.270" v="426" actId="478"/>
          <ac:spMkLst>
            <pc:docMk/>
            <pc:sldMk cId="106468879" sldId="571"/>
            <ac:spMk id="20" creationId="{A631FE27-9CA2-4E4D-A7B8-4ADDC8986083}"/>
          </ac:spMkLst>
        </pc:spChg>
        <pc:spChg chg="add del mod">
          <ac:chgData name="Alpha Barry" userId="d0904203-d8be-4f12-9ac9-3ddc804e3625" providerId="ADAL" clId="{BB7D0A8F-D4E7-4ABF-BABF-91FB3CDB4F25}" dt="2020-09-29T14:40:36.924" v="551" actId="21"/>
          <ac:spMkLst>
            <pc:docMk/>
            <pc:sldMk cId="106468879" sldId="571"/>
            <ac:spMk id="24" creationId="{CC344F4F-1C39-413D-BAB1-0A0A27BDD024}"/>
          </ac:spMkLst>
        </pc:spChg>
        <pc:spChg chg="del">
          <ac:chgData name="Alpha Barry" userId="d0904203-d8be-4f12-9ac9-3ddc804e3625" providerId="ADAL" clId="{BB7D0A8F-D4E7-4ABF-BABF-91FB3CDB4F25}" dt="2020-09-29T14:31:08.270" v="426" actId="478"/>
          <ac:spMkLst>
            <pc:docMk/>
            <pc:sldMk cId="106468879" sldId="571"/>
            <ac:spMk id="29" creationId="{337E315B-94E5-4206-8A29-FD3CAF76D2D3}"/>
          </ac:spMkLst>
        </pc:spChg>
        <pc:spChg chg="del">
          <ac:chgData name="Alpha Barry" userId="d0904203-d8be-4f12-9ac9-3ddc804e3625" providerId="ADAL" clId="{BB7D0A8F-D4E7-4ABF-BABF-91FB3CDB4F25}" dt="2020-09-29T14:31:08.270" v="426" actId="478"/>
          <ac:spMkLst>
            <pc:docMk/>
            <pc:sldMk cId="106468879" sldId="571"/>
            <ac:spMk id="31" creationId="{18A205DB-921B-4BBB-8AE7-B2F2481D4968}"/>
          </ac:spMkLst>
        </pc:spChg>
        <pc:spChg chg="del">
          <ac:chgData name="Alpha Barry" userId="d0904203-d8be-4f12-9ac9-3ddc804e3625" providerId="ADAL" clId="{BB7D0A8F-D4E7-4ABF-BABF-91FB3CDB4F25}" dt="2020-09-29T14:31:08.270" v="426" actId="478"/>
          <ac:spMkLst>
            <pc:docMk/>
            <pc:sldMk cId="106468879" sldId="571"/>
            <ac:spMk id="35" creationId="{73723F2C-DC76-4260-955C-287BB115A612}"/>
          </ac:spMkLst>
        </pc:spChg>
        <pc:spChg chg="del">
          <ac:chgData name="Alpha Barry" userId="d0904203-d8be-4f12-9ac9-3ddc804e3625" providerId="ADAL" clId="{BB7D0A8F-D4E7-4ABF-BABF-91FB3CDB4F25}" dt="2020-09-29T14:31:08.270" v="426" actId="478"/>
          <ac:spMkLst>
            <pc:docMk/>
            <pc:sldMk cId="106468879" sldId="571"/>
            <ac:spMk id="38" creationId="{0251F6F2-D9EC-4D58-A243-09ADC349B1DB}"/>
          </ac:spMkLst>
        </pc:spChg>
        <pc:spChg chg="del">
          <ac:chgData name="Alpha Barry" userId="d0904203-d8be-4f12-9ac9-3ddc804e3625" providerId="ADAL" clId="{BB7D0A8F-D4E7-4ABF-BABF-91FB3CDB4F25}" dt="2020-09-29T14:31:08.270" v="426" actId="478"/>
          <ac:spMkLst>
            <pc:docMk/>
            <pc:sldMk cId="106468879" sldId="571"/>
            <ac:spMk id="40" creationId="{1CE34444-8CEE-4CEE-9026-C08AFCCF288F}"/>
          </ac:spMkLst>
        </pc:spChg>
        <pc:spChg chg="add mod">
          <ac:chgData name="Alpha Barry" userId="d0904203-d8be-4f12-9ac9-3ddc804e3625" providerId="ADAL" clId="{BB7D0A8F-D4E7-4ABF-BABF-91FB3CDB4F25}" dt="2020-09-29T14:38:52.813" v="549" actId="14100"/>
          <ac:spMkLst>
            <pc:docMk/>
            <pc:sldMk cId="106468879" sldId="571"/>
            <ac:spMk id="42" creationId="{0A6621CA-AC3D-4973-B2FC-C6C1EAB03BA7}"/>
          </ac:spMkLst>
        </pc:spChg>
        <pc:spChg chg="add mod">
          <ac:chgData name="Alpha Barry" userId="d0904203-d8be-4f12-9ac9-3ddc804e3625" providerId="ADAL" clId="{BB7D0A8F-D4E7-4ABF-BABF-91FB3CDB4F25}" dt="2020-09-29T14:41:59.781" v="558" actId="1076"/>
          <ac:spMkLst>
            <pc:docMk/>
            <pc:sldMk cId="106468879" sldId="571"/>
            <ac:spMk id="44" creationId="{25E9F07F-648F-4F2A-9DE0-05028E980FB0}"/>
          </ac:spMkLst>
        </pc:spChg>
        <pc:picChg chg="add del">
          <ac:chgData name="Alpha Barry" userId="d0904203-d8be-4f12-9ac9-3ddc804e3625" providerId="ADAL" clId="{BB7D0A8F-D4E7-4ABF-BABF-91FB3CDB4F25}" dt="2020-09-29T14:31:00.090" v="425" actId="478"/>
          <ac:picMkLst>
            <pc:docMk/>
            <pc:sldMk cId="106468879" sldId="571"/>
            <ac:picMk id="4" creationId="{F6BC4738-108E-4CB7-9432-426AA20116F9}"/>
          </ac:picMkLst>
        </pc:picChg>
        <pc:picChg chg="add del mod">
          <ac:chgData name="Alpha Barry" userId="d0904203-d8be-4f12-9ac9-3ddc804e3625" providerId="ADAL" clId="{BB7D0A8F-D4E7-4ABF-BABF-91FB3CDB4F25}" dt="2020-09-29T14:34:49.342" v="507" actId="478"/>
          <ac:picMkLst>
            <pc:docMk/>
            <pc:sldMk cId="106468879" sldId="571"/>
            <ac:picMk id="6" creationId="{7550268D-2323-4BEA-B34D-5951AB2A7B86}"/>
          </ac:picMkLst>
        </pc:picChg>
        <pc:picChg chg="del">
          <ac:chgData name="Alpha Barry" userId="d0904203-d8be-4f12-9ac9-3ddc804e3625" providerId="ADAL" clId="{BB7D0A8F-D4E7-4ABF-BABF-91FB3CDB4F25}" dt="2020-09-29T14:30:50.762" v="423" actId="478"/>
          <ac:picMkLst>
            <pc:docMk/>
            <pc:sldMk cId="106468879" sldId="571"/>
            <ac:picMk id="9" creationId="{782B5AFA-7C59-417E-8468-C175EAD0F9E7}"/>
          </ac:picMkLst>
        </pc:picChg>
        <pc:picChg chg="add">
          <ac:chgData name="Alpha Barry" userId="d0904203-d8be-4f12-9ac9-3ddc804e3625" providerId="ADAL" clId="{BB7D0A8F-D4E7-4ABF-BABF-91FB3CDB4F25}" dt="2020-09-29T14:34:49.828" v="508" actId="22"/>
          <ac:picMkLst>
            <pc:docMk/>
            <pc:sldMk cId="106468879" sldId="571"/>
            <ac:picMk id="23" creationId="{0E1BE4DD-F1A8-4C13-9F6A-058FAD006A88}"/>
          </ac:picMkLst>
        </pc:picChg>
        <pc:cxnChg chg="add mod">
          <ac:chgData name="Alpha Barry" userId="d0904203-d8be-4f12-9ac9-3ddc804e3625" providerId="ADAL" clId="{BB7D0A8F-D4E7-4ABF-BABF-91FB3CDB4F25}" dt="2020-09-29T14:32:18.734" v="433" actId="1582"/>
          <ac:cxnSpMkLst>
            <pc:docMk/>
            <pc:sldMk cId="106468879" sldId="571"/>
            <ac:cxnSpMk id="10" creationId="{D3B0FE0B-A023-4A76-8F6A-0BA3D6B7C624}"/>
          </ac:cxnSpMkLst>
        </pc:cxnChg>
        <pc:cxnChg chg="del">
          <ac:chgData name="Alpha Barry" userId="d0904203-d8be-4f12-9ac9-3ddc804e3625" providerId="ADAL" clId="{BB7D0A8F-D4E7-4ABF-BABF-91FB3CDB4F25}" dt="2020-09-29T14:31:08.270" v="426" actId="478"/>
          <ac:cxnSpMkLst>
            <pc:docMk/>
            <pc:sldMk cId="106468879" sldId="571"/>
            <ac:cxnSpMk id="11" creationId="{CC715E64-B82A-40C0-BA42-02E3333F8DE8}"/>
          </ac:cxnSpMkLst>
        </pc:cxnChg>
        <pc:cxnChg chg="del">
          <ac:chgData name="Alpha Barry" userId="d0904203-d8be-4f12-9ac9-3ddc804e3625" providerId="ADAL" clId="{BB7D0A8F-D4E7-4ABF-BABF-91FB3CDB4F25}" dt="2020-09-29T14:31:08.270" v="426" actId="478"/>
          <ac:cxnSpMkLst>
            <pc:docMk/>
            <pc:sldMk cId="106468879" sldId="571"/>
            <ac:cxnSpMk id="15" creationId="{96068782-5916-45DB-B156-CEE0A350645D}"/>
          </ac:cxnSpMkLst>
        </pc:cxnChg>
        <pc:cxnChg chg="add mod">
          <ac:chgData name="Alpha Barry" userId="d0904203-d8be-4f12-9ac9-3ddc804e3625" providerId="ADAL" clId="{BB7D0A8F-D4E7-4ABF-BABF-91FB3CDB4F25}" dt="2020-09-29T14:33:47.016" v="454" actId="1035"/>
          <ac:cxnSpMkLst>
            <pc:docMk/>
            <pc:sldMk cId="106468879" sldId="571"/>
            <ac:cxnSpMk id="19" creationId="{0B1BDBBF-788D-44FC-A6D1-7026EBCD14EA}"/>
          </ac:cxnSpMkLst>
        </pc:cxnChg>
        <pc:cxnChg chg="del mod">
          <ac:chgData name="Alpha Barry" userId="d0904203-d8be-4f12-9ac9-3ddc804e3625" providerId="ADAL" clId="{BB7D0A8F-D4E7-4ABF-BABF-91FB3CDB4F25}" dt="2020-09-29T14:31:08.270" v="426" actId="478"/>
          <ac:cxnSpMkLst>
            <pc:docMk/>
            <pc:sldMk cId="106468879" sldId="571"/>
            <ac:cxnSpMk id="22" creationId="{3D63AB45-37B7-4B87-9F88-3E8FCBAA6C20}"/>
          </ac:cxnSpMkLst>
        </pc:cxnChg>
        <pc:cxnChg chg="add del mod">
          <ac:chgData name="Alpha Barry" userId="d0904203-d8be-4f12-9ac9-3ddc804e3625" providerId="ADAL" clId="{BB7D0A8F-D4E7-4ABF-BABF-91FB3CDB4F25}" dt="2020-09-29T14:40:36.924" v="551" actId="21"/>
          <ac:cxnSpMkLst>
            <pc:docMk/>
            <pc:sldMk cId="106468879" sldId="571"/>
            <ac:cxnSpMk id="26" creationId="{4282E2F1-504D-4523-9108-D6D4484610A1}"/>
          </ac:cxnSpMkLst>
        </pc:cxnChg>
        <pc:cxnChg chg="del">
          <ac:chgData name="Alpha Barry" userId="d0904203-d8be-4f12-9ac9-3ddc804e3625" providerId="ADAL" clId="{BB7D0A8F-D4E7-4ABF-BABF-91FB3CDB4F25}" dt="2020-09-29T14:31:08.270" v="426" actId="478"/>
          <ac:cxnSpMkLst>
            <pc:docMk/>
            <pc:sldMk cId="106468879" sldId="571"/>
            <ac:cxnSpMk id="30" creationId="{DBE82964-F86E-4830-9B04-663641D68E34}"/>
          </ac:cxnSpMkLst>
        </pc:cxnChg>
        <pc:cxnChg chg="del">
          <ac:chgData name="Alpha Barry" userId="d0904203-d8be-4f12-9ac9-3ddc804e3625" providerId="ADAL" clId="{BB7D0A8F-D4E7-4ABF-BABF-91FB3CDB4F25}" dt="2020-09-29T14:31:08.270" v="426" actId="478"/>
          <ac:cxnSpMkLst>
            <pc:docMk/>
            <pc:sldMk cId="106468879" sldId="571"/>
            <ac:cxnSpMk id="32" creationId="{CD975461-82ED-46B0-B10D-19284093C0B4}"/>
          </ac:cxnSpMkLst>
        </pc:cxnChg>
        <pc:cxnChg chg="del">
          <ac:chgData name="Alpha Barry" userId="d0904203-d8be-4f12-9ac9-3ddc804e3625" providerId="ADAL" clId="{BB7D0A8F-D4E7-4ABF-BABF-91FB3CDB4F25}" dt="2020-09-29T14:31:08.270" v="426" actId="478"/>
          <ac:cxnSpMkLst>
            <pc:docMk/>
            <pc:sldMk cId="106468879" sldId="571"/>
            <ac:cxnSpMk id="37" creationId="{C51D8706-4900-405A-8BCE-FD2B95C3F176}"/>
          </ac:cxnSpMkLst>
        </pc:cxnChg>
        <pc:cxnChg chg="del">
          <ac:chgData name="Alpha Barry" userId="d0904203-d8be-4f12-9ac9-3ddc804e3625" providerId="ADAL" clId="{BB7D0A8F-D4E7-4ABF-BABF-91FB3CDB4F25}" dt="2020-09-29T14:31:08.270" v="426" actId="478"/>
          <ac:cxnSpMkLst>
            <pc:docMk/>
            <pc:sldMk cId="106468879" sldId="571"/>
            <ac:cxnSpMk id="39" creationId="{F115E70E-4A59-4B30-BEB4-BAA0490C53AC}"/>
          </ac:cxnSpMkLst>
        </pc:cxnChg>
        <pc:cxnChg chg="del">
          <ac:chgData name="Alpha Barry" userId="d0904203-d8be-4f12-9ac9-3ddc804e3625" providerId="ADAL" clId="{BB7D0A8F-D4E7-4ABF-BABF-91FB3CDB4F25}" dt="2020-09-29T14:31:08.270" v="426" actId="478"/>
          <ac:cxnSpMkLst>
            <pc:docMk/>
            <pc:sldMk cId="106468879" sldId="571"/>
            <ac:cxnSpMk id="41" creationId="{2BD65D11-7F8B-4373-B0DB-1BB19F09D8D8}"/>
          </ac:cxnSpMkLst>
        </pc:cxnChg>
        <pc:cxnChg chg="add mod">
          <ac:chgData name="Alpha Barry" userId="d0904203-d8be-4f12-9ac9-3ddc804e3625" providerId="ADAL" clId="{BB7D0A8F-D4E7-4ABF-BABF-91FB3CDB4F25}" dt="2020-09-29T14:37:10.847" v="531" actId="1076"/>
          <ac:cxnSpMkLst>
            <pc:docMk/>
            <pc:sldMk cId="106468879" sldId="571"/>
            <ac:cxnSpMk id="43" creationId="{E39B404F-19FC-4941-9EA3-68D89C430F8A}"/>
          </ac:cxnSpMkLst>
        </pc:cxnChg>
        <pc:cxnChg chg="add mod">
          <ac:chgData name="Alpha Barry" userId="d0904203-d8be-4f12-9ac9-3ddc804e3625" providerId="ADAL" clId="{BB7D0A8F-D4E7-4ABF-BABF-91FB3CDB4F25}" dt="2020-09-29T14:40:44.908" v="553" actId="1076"/>
          <ac:cxnSpMkLst>
            <pc:docMk/>
            <pc:sldMk cId="106468879" sldId="571"/>
            <ac:cxnSpMk id="45" creationId="{32A8B683-9C0A-4FBC-BF2E-E7C4552B74E6}"/>
          </ac:cxnSpMkLst>
        </pc:cxnChg>
      </pc:sldChg>
      <pc:sldChg chg="addSp delSp modSp new add del mod">
        <pc:chgData name="Alpha Barry" userId="d0904203-d8be-4f12-9ac9-3ddc804e3625" providerId="ADAL" clId="{BB7D0A8F-D4E7-4ABF-BABF-91FB3CDB4F25}" dt="2020-09-30T16:36:16.962" v="3195" actId="47"/>
        <pc:sldMkLst>
          <pc:docMk/>
          <pc:sldMk cId="823526985" sldId="572"/>
        </pc:sldMkLst>
        <pc:spChg chg="mod">
          <ac:chgData name="Alpha Barry" userId="d0904203-d8be-4f12-9ac9-3ddc804e3625" providerId="ADAL" clId="{BB7D0A8F-D4E7-4ABF-BABF-91FB3CDB4F25}" dt="2020-09-29T14:52:38.466" v="563"/>
          <ac:spMkLst>
            <pc:docMk/>
            <pc:sldMk cId="823526985" sldId="572"/>
            <ac:spMk id="2" creationId="{88796024-351F-4EA0-98E7-CF52CEFADEEB}"/>
          </ac:spMkLst>
        </pc:spChg>
        <pc:spChg chg="del">
          <ac:chgData name="Alpha Barry" userId="d0904203-d8be-4f12-9ac9-3ddc804e3625" providerId="ADAL" clId="{BB7D0A8F-D4E7-4ABF-BABF-91FB3CDB4F25}" dt="2020-09-29T14:52:28.276" v="561" actId="478"/>
          <ac:spMkLst>
            <pc:docMk/>
            <pc:sldMk cId="823526985" sldId="572"/>
            <ac:spMk id="3" creationId="{74F02987-A5C1-42CB-867F-C743F1D1EB5A}"/>
          </ac:spMkLst>
        </pc:spChg>
        <pc:spChg chg="add mod">
          <ac:chgData name="Alpha Barry" userId="d0904203-d8be-4f12-9ac9-3ddc804e3625" providerId="ADAL" clId="{BB7D0A8F-D4E7-4ABF-BABF-91FB3CDB4F25}" dt="2020-09-30T16:33:55.926" v="3194" actId="1036"/>
          <ac:spMkLst>
            <pc:docMk/>
            <pc:sldMk cId="823526985" sldId="572"/>
            <ac:spMk id="7" creationId="{8EF34D87-9797-4018-9E69-2D7055A4300A}"/>
          </ac:spMkLst>
        </pc:spChg>
        <pc:spChg chg="add mod">
          <ac:chgData name="Alpha Barry" userId="d0904203-d8be-4f12-9ac9-3ddc804e3625" providerId="ADAL" clId="{BB7D0A8F-D4E7-4ABF-BABF-91FB3CDB4F25}" dt="2020-09-30T16:33:55.926" v="3194" actId="1036"/>
          <ac:spMkLst>
            <pc:docMk/>
            <pc:sldMk cId="823526985" sldId="572"/>
            <ac:spMk id="13" creationId="{198DD547-3C03-430A-927C-557284AA7679}"/>
          </ac:spMkLst>
        </pc:spChg>
        <pc:spChg chg="add mod">
          <ac:chgData name="Alpha Barry" userId="d0904203-d8be-4f12-9ac9-3ddc804e3625" providerId="ADAL" clId="{BB7D0A8F-D4E7-4ABF-BABF-91FB3CDB4F25}" dt="2020-09-30T16:33:55.926" v="3194" actId="1036"/>
          <ac:spMkLst>
            <pc:docMk/>
            <pc:sldMk cId="823526985" sldId="572"/>
            <ac:spMk id="17" creationId="{720DFF36-DDED-44C3-94E3-C0C47116ECB6}"/>
          </ac:spMkLst>
        </pc:spChg>
        <pc:picChg chg="add mod">
          <ac:chgData name="Alpha Barry" userId="d0904203-d8be-4f12-9ac9-3ddc804e3625" providerId="ADAL" clId="{BB7D0A8F-D4E7-4ABF-BABF-91FB3CDB4F25}" dt="2020-09-30T16:33:55.926" v="3194" actId="1036"/>
          <ac:picMkLst>
            <pc:docMk/>
            <pc:sldMk cId="823526985" sldId="572"/>
            <ac:picMk id="5" creationId="{9C078542-88B9-4893-A153-871239C5A3E8}"/>
          </ac:picMkLst>
        </pc:picChg>
        <pc:cxnChg chg="add mod">
          <ac:chgData name="Alpha Barry" userId="d0904203-d8be-4f12-9ac9-3ddc804e3625" providerId="ADAL" clId="{BB7D0A8F-D4E7-4ABF-BABF-91FB3CDB4F25}" dt="2020-09-30T16:33:55.926" v="3194" actId="1036"/>
          <ac:cxnSpMkLst>
            <pc:docMk/>
            <pc:sldMk cId="823526985" sldId="572"/>
            <ac:cxnSpMk id="6" creationId="{74090F5A-A309-4087-845A-3B4A8D14A115}"/>
          </ac:cxnSpMkLst>
        </pc:cxnChg>
        <pc:cxnChg chg="add mod">
          <ac:chgData name="Alpha Barry" userId="d0904203-d8be-4f12-9ac9-3ddc804e3625" providerId="ADAL" clId="{BB7D0A8F-D4E7-4ABF-BABF-91FB3CDB4F25}" dt="2020-09-30T16:33:55.926" v="3194" actId="1036"/>
          <ac:cxnSpMkLst>
            <pc:docMk/>
            <pc:sldMk cId="823526985" sldId="572"/>
            <ac:cxnSpMk id="11" creationId="{2A49F4E1-BF85-472D-80F3-F8324403DB3D}"/>
          </ac:cxnSpMkLst>
        </pc:cxnChg>
        <pc:cxnChg chg="add mod">
          <ac:chgData name="Alpha Barry" userId="d0904203-d8be-4f12-9ac9-3ddc804e3625" providerId="ADAL" clId="{BB7D0A8F-D4E7-4ABF-BABF-91FB3CDB4F25}" dt="2020-09-30T16:33:55.926" v="3194" actId="1036"/>
          <ac:cxnSpMkLst>
            <pc:docMk/>
            <pc:sldMk cId="823526985" sldId="572"/>
            <ac:cxnSpMk id="15" creationId="{65CF51C0-AB3D-4AD8-95EA-5E0C4E332163}"/>
          </ac:cxnSpMkLst>
        </pc:cxnChg>
      </pc:sldChg>
      <pc:sldChg chg="addSp delSp modSp new mod">
        <pc:chgData name="Alpha Barry" userId="d0904203-d8be-4f12-9ac9-3ddc804e3625" providerId="ADAL" clId="{BB7D0A8F-D4E7-4ABF-BABF-91FB3CDB4F25}" dt="2020-09-30T16:38:39.457" v="3331" actId="20577"/>
        <pc:sldMkLst>
          <pc:docMk/>
          <pc:sldMk cId="2943940947" sldId="573"/>
        </pc:sldMkLst>
        <pc:spChg chg="mod">
          <ac:chgData name="Alpha Barry" userId="d0904203-d8be-4f12-9ac9-3ddc804e3625" providerId="ADAL" clId="{BB7D0A8F-D4E7-4ABF-BABF-91FB3CDB4F25}" dt="2020-09-29T15:16:01.978" v="728"/>
          <ac:spMkLst>
            <pc:docMk/>
            <pc:sldMk cId="2943940947" sldId="573"/>
            <ac:spMk id="2" creationId="{08CE849F-4D0A-46F0-8C01-CCD83348ECE8}"/>
          </ac:spMkLst>
        </pc:spChg>
        <pc:spChg chg="del">
          <ac:chgData name="Alpha Barry" userId="d0904203-d8be-4f12-9ac9-3ddc804e3625" providerId="ADAL" clId="{BB7D0A8F-D4E7-4ABF-BABF-91FB3CDB4F25}" dt="2020-09-29T15:15:39.329" v="726" actId="478"/>
          <ac:spMkLst>
            <pc:docMk/>
            <pc:sldMk cId="2943940947" sldId="573"/>
            <ac:spMk id="3" creationId="{ABB65055-25A1-41D2-8A4F-184ACE7532E8}"/>
          </ac:spMkLst>
        </pc:spChg>
        <pc:spChg chg="add mod">
          <ac:chgData name="Alpha Barry" userId="d0904203-d8be-4f12-9ac9-3ddc804e3625" providerId="ADAL" clId="{BB7D0A8F-D4E7-4ABF-BABF-91FB3CDB4F25}" dt="2020-09-30T16:36:35.769" v="3228" actId="1036"/>
          <ac:spMkLst>
            <pc:docMk/>
            <pc:sldMk cId="2943940947" sldId="573"/>
            <ac:spMk id="7" creationId="{DFD5A9E0-A04A-4039-917A-1FA3132EED1D}"/>
          </ac:spMkLst>
        </pc:spChg>
        <pc:spChg chg="add mod">
          <ac:chgData name="Alpha Barry" userId="d0904203-d8be-4f12-9ac9-3ddc804e3625" providerId="ADAL" clId="{BB7D0A8F-D4E7-4ABF-BABF-91FB3CDB4F25}" dt="2020-09-30T16:37:25.144" v="3292" actId="20577"/>
          <ac:spMkLst>
            <pc:docMk/>
            <pc:sldMk cId="2943940947" sldId="573"/>
            <ac:spMk id="11" creationId="{CBAE4FCD-8571-4AE1-8C06-5E10D1C40574}"/>
          </ac:spMkLst>
        </pc:spChg>
        <pc:spChg chg="add mod">
          <ac:chgData name="Alpha Barry" userId="d0904203-d8be-4f12-9ac9-3ddc804e3625" providerId="ADAL" clId="{BB7D0A8F-D4E7-4ABF-BABF-91FB3CDB4F25}" dt="2020-09-30T16:37:21.565" v="3291" actId="20577"/>
          <ac:spMkLst>
            <pc:docMk/>
            <pc:sldMk cId="2943940947" sldId="573"/>
            <ac:spMk id="17" creationId="{6E804D2E-A612-40CC-9367-4F0540922FE8}"/>
          </ac:spMkLst>
        </pc:spChg>
        <pc:spChg chg="add mod">
          <ac:chgData name="Alpha Barry" userId="d0904203-d8be-4f12-9ac9-3ddc804e3625" providerId="ADAL" clId="{BB7D0A8F-D4E7-4ABF-BABF-91FB3CDB4F25}" dt="2020-09-30T16:38:39.457" v="3331" actId="20577"/>
          <ac:spMkLst>
            <pc:docMk/>
            <pc:sldMk cId="2943940947" sldId="573"/>
            <ac:spMk id="18" creationId="{A669795E-286F-4D77-A87B-86C045C37E2C}"/>
          </ac:spMkLst>
        </pc:spChg>
        <pc:picChg chg="add del">
          <ac:chgData name="Alpha Barry" userId="d0904203-d8be-4f12-9ac9-3ddc804e3625" providerId="ADAL" clId="{BB7D0A8F-D4E7-4ABF-BABF-91FB3CDB4F25}" dt="2020-09-29T15:23:16.041" v="748" actId="478"/>
          <ac:picMkLst>
            <pc:docMk/>
            <pc:sldMk cId="2943940947" sldId="573"/>
            <ac:picMk id="5" creationId="{AFE06D15-87BF-4437-AD47-6EE4C2E7AB3D}"/>
          </ac:picMkLst>
        </pc:picChg>
        <pc:picChg chg="add del">
          <ac:chgData name="Alpha Barry" userId="d0904203-d8be-4f12-9ac9-3ddc804e3625" providerId="ADAL" clId="{BB7D0A8F-D4E7-4ABF-BABF-91FB3CDB4F25}" dt="2020-09-30T16:36:24.646" v="3196" actId="478"/>
          <ac:picMkLst>
            <pc:docMk/>
            <pc:sldMk cId="2943940947" sldId="573"/>
            <ac:picMk id="13" creationId="{832370CA-38B0-488B-BD13-413674D8F950}"/>
          </ac:picMkLst>
        </pc:picChg>
        <pc:picChg chg="add mod">
          <ac:chgData name="Alpha Barry" userId="d0904203-d8be-4f12-9ac9-3ddc804e3625" providerId="ADAL" clId="{BB7D0A8F-D4E7-4ABF-BABF-91FB3CDB4F25}" dt="2020-09-30T16:36:35.769" v="3228" actId="1036"/>
          <ac:picMkLst>
            <pc:docMk/>
            <pc:sldMk cId="2943940947" sldId="573"/>
            <ac:picMk id="15" creationId="{082E9A60-AFEF-4A66-A411-5F0B6B82F184}"/>
          </ac:picMkLst>
        </pc:picChg>
        <pc:cxnChg chg="add mod">
          <ac:chgData name="Alpha Barry" userId="d0904203-d8be-4f12-9ac9-3ddc804e3625" providerId="ADAL" clId="{BB7D0A8F-D4E7-4ABF-BABF-91FB3CDB4F25}" dt="2020-09-30T16:36:35.769" v="3228" actId="1036"/>
          <ac:cxnSpMkLst>
            <pc:docMk/>
            <pc:sldMk cId="2943940947" sldId="573"/>
            <ac:cxnSpMk id="6" creationId="{B5BD9163-6151-4808-9027-29E21F29674E}"/>
          </ac:cxnSpMkLst>
        </pc:cxnChg>
        <pc:cxnChg chg="add del">
          <ac:chgData name="Alpha Barry" userId="d0904203-d8be-4f12-9ac9-3ddc804e3625" providerId="ADAL" clId="{BB7D0A8F-D4E7-4ABF-BABF-91FB3CDB4F25}" dt="2020-09-29T15:20:25.050" v="734" actId="478"/>
          <ac:cxnSpMkLst>
            <pc:docMk/>
            <pc:sldMk cId="2943940947" sldId="573"/>
            <ac:cxnSpMk id="9" creationId="{F53C0CA5-0EAB-4F8A-B81A-7C92323249B1}"/>
          </ac:cxnSpMkLst>
        </pc:cxnChg>
        <pc:cxnChg chg="add mod">
          <ac:chgData name="Alpha Barry" userId="d0904203-d8be-4f12-9ac9-3ddc804e3625" providerId="ADAL" clId="{BB7D0A8F-D4E7-4ABF-BABF-91FB3CDB4F25}" dt="2020-09-30T16:36:35.769" v="3228" actId="1036"/>
          <ac:cxnSpMkLst>
            <pc:docMk/>
            <pc:sldMk cId="2943940947" sldId="573"/>
            <ac:cxnSpMk id="10" creationId="{1489B227-0097-4D8E-B3EA-5E9EED22FFD1}"/>
          </ac:cxnSpMkLst>
        </pc:cxnChg>
        <pc:cxnChg chg="add mod">
          <ac:chgData name="Alpha Barry" userId="d0904203-d8be-4f12-9ac9-3ddc804e3625" providerId="ADAL" clId="{BB7D0A8F-D4E7-4ABF-BABF-91FB3CDB4F25}" dt="2020-09-30T16:36:47.832" v="3230" actId="1076"/>
          <ac:cxnSpMkLst>
            <pc:docMk/>
            <pc:sldMk cId="2943940947" sldId="573"/>
            <ac:cxnSpMk id="16" creationId="{F8CDFA60-B33D-48D1-BB9F-B068C4E2137F}"/>
          </ac:cxnSpMkLst>
        </pc:cxnChg>
      </pc:sldChg>
      <pc:sldChg chg="addSp delSp modSp new mod">
        <pc:chgData name="Alpha Barry" userId="d0904203-d8be-4f12-9ac9-3ddc804e3625" providerId="ADAL" clId="{BB7D0A8F-D4E7-4ABF-BABF-91FB3CDB4F25}" dt="2020-09-29T19:02:55.804" v="907"/>
        <pc:sldMkLst>
          <pc:docMk/>
          <pc:sldMk cId="3296451350" sldId="574"/>
        </pc:sldMkLst>
        <pc:spChg chg="mod">
          <ac:chgData name="Alpha Barry" userId="d0904203-d8be-4f12-9ac9-3ddc804e3625" providerId="ADAL" clId="{BB7D0A8F-D4E7-4ABF-BABF-91FB3CDB4F25}" dt="2020-09-29T15:24:38.529" v="751"/>
          <ac:spMkLst>
            <pc:docMk/>
            <pc:sldMk cId="3296451350" sldId="574"/>
            <ac:spMk id="2" creationId="{98EE6F91-0DD1-4426-B5E4-6661FAD0C8D4}"/>
          </ac:spMkLst>
        </pc:spChg>
        <pc:spChg chg="del">
          <ac:chgData name="Alpha Barry" userId="d0904203-d8be-4f12-9ac9-3ddc804e3625" providerId="ADAL" clId="{BB7D0A8F-D4E7-4ABF-BABF-91FB3CDB4F25}" dt="2020-09-29T15:24:41.666" v="752" actId="478"/>
          <ac:spMkLst>
            <pc:docMk/>
            <pc:sldMk cId="3296451350" sldId="574"/>
            <ac:spMk id="3" creationId="{2CCCDE82-D58E-4100-96B7-D330DC9CB715}"/>
          </ac:spMkLst>
        </pc:spChg>
        <pc:spChg chg="add mod">
          <ac:chgData name="Alpha Barry" userId="d0904203-d8be-4f12-9ac9-3ddc804e3625" providerId="ADAL" clId="{BB7D0A8F-D4E7-4ABF-BABF-91FB3CDB4F25}" dt="2020-09-29T18:46:32.430" v="795" actId="20577"/>
          <ac:spMkLst>
            <pc:docMk/>
            <pc:sldMk cId="3296451350" sldId="574"/>
            <ac:spMk id="14" creationId="{AC31BD5C-737E-496D-A173-E56FD4AE6238}"/>
          </ac:spMkLst>
        </pc:spChg>
        <pc:spChg chg="add mod">
          <ac:chgData name="Alpha Barry" userId="d0904203-d8be-4f12-9ac9-3ddc804e3625" providerId="ADAL" clId="{BB7D0A8F-D4E7-4ABF-BABF-91FB3CDB4F25}" dt="2020-09-29T18:49:41.496" v="827" actId="1038"/>
          <ac:spMkLst>
            <pc:docMk/>
            <pc:sldMk cId="3296451350" sldId="574"/>
            <ac:spMk id="19" creationId="{52DF5BD0-C08B-4E23-9C02-5E3057BBB768}"/>
          </ac:spMkLst>
        </pc:spChg>
        <pc:spChg chg="add mod">
          <ac:chgData name="Alpha Barry" userId="d0904203-d8be-4f12-9ac9-3ddc804e3625" providerId="ADAL" clId="{BB7D0A8F-D4E7-4ABF-BABF-91FB3CDB4F25}" dt="2020-09-29T18:51:22.221" v="847" actId="1076"/>
          <ac:spMkLst>
            <pc:docMk/>
            <pc:sldMk cId="3296451350" sldId="574"/>
            <ac:spMk id="23" creationId="{A2F5ECE9-9D0C-444A-A848-8E5E133C6764}"/>
          </ac:spMkLst>
        </pc:spChg>
        <pc:spChg chg="add mod">
          <ac:chgData name="Alpha Barry" userId="d0904203-d8be-4f12-9ac9-3ddc804e3625" providerId="ADAL" clId="{BB7D0A8F-D4E7-4ABF-BABF-91FB3CDB4F25}" dt="2020-09-29T18:52:51.082" v="854"/>
          <ac:spMkLst>
            <pc:docMk/>
            <pc:sldMk cId="3296451350" sldId="574"/>
            <ac:spMk id="28" creationId="{2AFA1455-570E-4A8A-B509-8254F52B436F}"/>
          </ac:spMkLst>
        </pc:spChg>
        <pc:spChg chg="add mod">
          <ac:chgData name="Alpha Barry" userId="d0904203-d8be-4f12-9ac9-3ddc804e3625" providerId="ADAL" clId="{BB7D0A8F-D4E7-4ABF-BABF-91FB3CDB4F25}" dt="2020-09-29T18:54:28.586" v="868" actId="1076"/>
          <ac:spMkLst>
            <pc:docMk/>
            <pc:sldMk cId="3296451350" sldId="574"/>
            <ac:spMk id="30" creationId="{E6BB9D73-BAFF-40C1-84A1-3425862F4842}"/>
          </ac:spMkLst>
        </pc:spChg>
        <pc:spChg chg="add mod">
          <ac:chgData name="Alpha Barry" userId="d0904203-d8be-4f12-9ac9-3ddc804e3625" providerId="ADAL" clId="{BB7D0A8F-D4E7-4ABF-BABF-91FB3CDB4F25}" dt="2020-09-29T18:55:52.767" v="875"/>
          <ac:spMkLst>
            <pc:docMk/>
            <pc:sldMk cId="3296451350" sldId="574"/>
            <ac:spMk id="35" creationId="{530FC130-8E8E-4B0D-86BF-7197E8363A96}"/>
          </ac:spMkLst>
        </pc:spChg>
        <pc:spChg chg="add mod">
          <ac:chgData name="Alpha Barry" userId="d0904203-d8be-4f12-9ac9-3ddc804e3625" providerId="ADAL" clId="{BB7D0A8F-D4E7-4ABF-BABF-91FB3CDB4F25}" dt="2020-09-29T18:57:25.070" v="884" actId="1076"/>
          <ac:spMkLst>
            <pc:docMk/>
            <pc:sldMk cId="3296451350" sldId="574"/>
            <ac:spMk id="37" creationId="{E0D03BBD-8855-4F24-A0CA-F4D8AE37B56D}"/>
          </ac:spMkLst>
        </pc:spChg>
        <pc:spChg chg="add mod">
          <ac:chgData name="Alpha Barry" userId="d0904203-d8be-4f12-9ac9-3ddc804e3625" providerId="ADAL" clId="{BB7D0A8F-D4E7-4ABF-BABF-91FB3CDB4F25}" dt="2020-09-29T18:58:31.462" v="890" actId="14100"/>
          <ac:spMkLst>
            <pc:docMk/>
            <pc:sldMk cId="3296451350" sldId="574"/>
            <ac:spMk id="42" creationId="{AC3513F3-F5AA-43D5-8660-708D48EE434F}"/>
          </ac:spMkLst>
        </pc:spChg>
        <pc:spChg chg="add del mod">
          <ac:chgData name="Alpha Barry" userId="d0904203-d8be-4f12-9ac9-3ddc804e3625" providerId="ADAL" clId="{BB7D0A8F-D4E7-4ABF-BABF-91FB3CDB4F25}" dt="2020-09-29T18:58:44.363" v="893" actId="478"/>
          <ac:spMkLst>
            <pc:docMk/>
            <pc:sldMk cId="3296451350" sldId="574"/>
            <ac:spMk id="45" creationId="{CED3CE2B-2770-429D-9FA6-C97AE1E8A828}"/>
          </ac:spMkLst>
        </pc:spChg>
        <pc:spChg chg="add mod">
          <ac:chgData name="Alpha Barry" userId="d0904203-d8be-4f12-9ac9-3ddc804e3625" providerId="ADAL" clId="{BB7D0A8F-D4E7-4ABF-BABF-91FB3CDB4F25}" dt="2020-09-29T19:00:37.837" v="905" actId="1076"/>
          <ac:spMkLst>
            <pc:docMk/>
            <pc:sldMk cId="3296451350" sldId="574"/>
            <ac:spMk id="47" creationId="{247E5710-3BC4-49A6-A8B0-D08267AA0905}"/>
          </ac:spMkLst>
        </pc:spChg>
        <pc:spChg chg="add del mod">
          <ac:chgData name="Alpha Barry" userId="d0904203-d8be-4f12-9ac9-3ddc804e3625" providerId="ADAL" clId="{BB7D0A8F-D4E7-4ABF-BABF-91FB3CDB4F25}" dt="2020-09-29T19:02:55.804" v="907"/>
          <ac:spMkLst>
            <pc:docMk/>
            <pc:sldMk cId="3296451350" sldId="574"/>
            <ac:spMk id="49" creationId="{F397F0C1-9AF4-49E2-B471-732870EC5E2C}"/>
          </ac:spMkLst>
        </pc:spChg>
        <pc:grpChg chg="add del mod">
          <ac:chgData name="Alpha Barry" userId="d0904203-d8be-4f12-9ac9-3ddc804e3625" providerId="ADAL" clId="{BB7D0A8F-D4E7-4ABF-BABF-91FB3CDB4F25}" dt="2020-09-29T18:42:26.891" v="780" actId="478"/>
          <ac:grpSpMkLst>
            <pc:docMk/>
            <pc:sldMk cId="3296451350" sldId="574"/>
            <ac:grpSpMk id="8" creationId="{9AE159B4-E1CC-4607-B9F4-241E3F204498}"/>
          </ac:grpSpMkLst>
        </pc:grpChg>
        <pc:picChg chg="add mod">
          <ac:chgData name="Alpha Barry" userId="d0904203-d8be-4f12-9ac9-3ddc804e3625" providerId="ADAL" clId="{BB7D0A8F-D4E7-4ABF-BABF-91FB3CDB4F25}" dt="2020-09-29T15:56:56.741" v="760" actId="164"/>
          <ac:picMkLst>
            <pc:docMk/>
            <pc:sldMk cId="3296451350" sldId="574"/>
            <ac:picMk id="5" creationId="{A5102787-9AB7-499E-8C99-813108B03B92}"/>
          </ac:picMkLst>
        </pc:picChg>
        <pc:picChg chg="add mod">
          <ac:chgData name="Alpha Barry" userId="d0904203-d8be-4f12-9ac9-3ddc804e3625" providerId="ADAL" clId="{BB7D0A8F-D4E7-4ABF-BABF-91FB3CDB4F25}" dt="2020-09-29T15:56:56.741" v="760" actId="164"/>
          <ac:picMkLst>
            <pc:docMk/>
            <pc:sldMk cId="3296451350" sldId="574"/>
            <ac:picMk id="7" creationId="{7FD91A2B-DFE0-4E96-9437-68F8432B7DB9}"/>
          </ac:picMkLst>
        </pc:picChg>
        <pc:picChg chg="add mod">
          <ac:chgData name="Alpha Barry" userId="d0904203-d8be-4f12-9ac9-3ddc804e3625" providerId="ADAL" clId="{BB7D0A8F-D4E7-4ABF-BABF-91FB3CDB4F25}" dt="2020-09-29T18:42:39.011" v="785" actId="1076"/>
          <ac:picMkLst>
            <pc:docMk/>
            <pc:sldMk cId="3296451350" sldId="574"/>
            <ac:picMk id="10" creationId="{4D8D4E71-FC53-4D61-A1C0-B391547D70EC}"/>
          </ac:picMkLst>
        </pc:picChg>
        <pc:cxnChg chg="add mod">
          <ac:chgData name="Alpha Barry" userId="d0904203-d8be-4f12-9ac9-3ddc804e3625" providerId="ADAL" clId="{BB7D0A8F-D4E7-4ABF-BABF-91FB3CDB4F25}" dt="2020-09-29T18:47:03.774" v="800" actId="1036"/>
          <ac:cxnSpMkLst>
            <pc:docMk/>
            <pc:sldMk cId="3296451350" sldId="574"/>
            <ac:cxnSpMk id="12" creationId="{CC818085-A784-41D4-B159-5208FA647813}"/>
          </ac:cxnSpMkLst>
        </pc:cxnChg>
        <pc:cxnChg chg="add mod">
          <ac:chgData name="Alpha Barry" userId="d0904203-d8be-4f12-9ac9-3ddc804e3625" providerId="ADAL" clId="{BB7D0A8F-D4E7-4ABF-BABF-91FB3CDB4F25}" dt="2020-09-29T18:47:37.518" v="804" actId="1582"/>
          <ac:cxnSpMkLst>
            <pc:docMk/>
            <pc:sldMk cId="3296451350" sldId="574"/>
            <ac:cxnSpMk id="16" creationId="{F314F3CC-11C3-4289-963E-A827B5667D3F}"/>
          </ac:cxnSpMkLst>
        </pc:cxnChg>
        <pc:cxnChg chg="add mod">
          <ac:chgData name="Alpha Barry" userId="d0904203-d8be-4f12-9ac9-3ddc804e3625" providerId="ADAL" clId="{BB7D0A8F-D4E7-4ABF-BABF-91FB3CDB4F25}" dt="2020-09-29T18:50:07.065" v="831" actId="1582"/>
          <ac:cxnSpMkLst>
            <pc:docMk/>
            <pc:sldMk cId="3296451350" sldId="574"/>
            <ac:cxnSpMk id="21" creationId="{F1713293-E0F8-4F9C-A5AB-3F0A26232914}"/>
          </ac:cxnSpMkLst>
        </pc:cxnChg>
        <pc:cxnChg chg="add mod">
          <ac:chgData name="Alpha Barry" userId="d0904203-d8be-4f12-9ac9-3ddc804e3625" providerId="ADAL" clId="{BB7D0A8F-D4E7-4ABF-BABF-91FB3CDB4F25}" dt="2020-09-29T18:52:01.654" v="851" actId="14100"/>
          <ac:cxnSpMkLst>
            <pc:docMk/>
            <pc:sldMk cId="3296451350" sldId="574"/>
            <ac:cxnSpMk id="24" creationId="{C5D9EF58-2CB1-42E5-AF4B-6CC7A515F2BA}"/>
          </ac:cxnSpMkLst>
        </pc:cxnChg>
        <pc:cxnChg chg="add mod">
          <ac:chgData name="Alpha Barry" userId="d0904203-d8be-4f12-9ac9-3ddc804e3625" providerId="ADAL" clId="{BB7D0A8F-D4E7-4ABF-BABF-91FB3CDB4F25}" dt="2020-09-29T18:53:26.659" v="856" actId="1076"/>
          <ac:cxnSpMkLst>
            <pc:docMk/>
            <pc:sldMk cId="3296451350" sldId="574"/>
            <ac:cxnSpMk id="29" creationId="{882940F5-1818-4B9D-A690-66D0EF96402E}"/>
          </ac:cxnSpMkLst>
        </pc:cxnChg>
        <pc:cxnChg chg="add mod">
          <ac:chgData name="Alpha Barry" userId="d0904203-d8be-4f12-9ac9-3ddc804e3625" providerId="ADAL" clId="{BB7D0A8F-D4E7-4ABF-BABF-91FB3CDB4F25}" dt="2020-09-29T18:55:14.779" v="872" actId="14100"/>
          <ac:cxnSpMkLst>
            <pc:docMk/>
            <pc:sldMk cId="3296451350" sldId="574"/>
            <ac:cxnSpMk id="31" creationId="{5B9067FF-0865-4938-933E-F9375236B04B}"/>
          </ac:cxnSpMkLst>
        </pc:cxnChg>
        <pc:cxnChg chg="add mod">
          <ac:chgData name="Alpha Barry" userId="d0904203-d8be-4f12-9ac9-3ddc804e3625" providerId="ADAL" clId="{BB7D0A8F-D4E7-4ABF-BABF-91FB3CDB4F25}" dt="2020-09-29T18:57:19.676" v="882" actId="14100"/>
          <ac:cxnSpMkLst>
            <pc:docMk/>
            <pc:sldMk cId="3296451350" sldId="574"/>
            <ac:cxnSpMk id="36" creationId="{59B979B9-5CD6-4681-AC37-749601E7E5BB}"/>
          </ac:cxnSpMkLst>
        </pc:cxnChg>
        <pc:cxnChg chg="add mod">
          <ac:chgData name="Alpha Barry" userId="d0904203-d8be-4f12-9ac9-3ddc804e3625" providerId="ADAL" clId="{BB7D0A8F-D4E7-4ABF-BABF-91FB3CDB4F25}" dt="2020-09-29T18:57:47.430" v="887" actId="14100"/>
          <ac:cxnSpMkLst>
            <pc:docMk/>
            <pc:sldMk cId="3296451350" sldId="574"/>
            <ac:cxnSpMk id="41" creationId="{88DF95B0-0DED-474D-AA25-E56F9C4F0EDE}"/>
          </ac:cxnSpMkLst>
        </pc:cxnChg>
        <pc:cxnChg chg="add del mod">
          <ac:chgData name="Alpha Barry" userId="d0904203-d8be-4f12-9ac9-3ddc804e3625" providerId="ADAL" clId="{BB7D0A8F-D4E7-4ABF-BABF-91FB3CDB4F25}" dt="2020-09-29T18:58:44.363" v="893" actId="478"/>
          <ac:cxnSpMkLst>
            <pc:docMk/>
            <pc:sldMk cId="3296451350" sldId="574"/>
            <ac:cxnSpMk id="44" creationId="{8D331CCD-0A10-4232-946C-23DF40811ED0}"/>
          </ac:cxnSpMkLst>
        </pc:cxnChg>
        <pc:cxnChg chg="add mod">
          <ac:chgData name="Alpha Barry" userId="d0904203-d8be-4f12-9ac9-3ddc804e3625" providerId="ADAL" clId="{BB7D0A8F-D4E7-4ABF-BABF-91FB3CDB4F25}" dt="2020-09-29T18:59:00.528" v="895" actId="1076"/>
          <ac:cxnSpMkLst>
            <pc:docMk/>
            <pc:sldMk cId="3296451350" sldId="574"/>
            <ac:cxnSpMk id="46" creationId="{D8F645B0-85C1-499B-87F4-31BC5499D92D}"/>
          </ac:cxnSpMkLst>
        </pc:cxnChg>
        <pc:cxnChg chg="add del mod">
          <ac:chgData name="Alpha Barry" userId="d0904203-d8be-4f12-9ac9-3ddc804e3625" providerId="ADAL" clId="{BB7D0A8F-D4E7-4ABF-BABF-91FB3CDB4F25}" dt="2020-09-29T19:02:55.804" v="907"/>
          <ac:cxnSpMkLst>
            <pc:docMk/>
            <pc:sldMk cId="3296451350" sldId="574"/>
            <ac:cxnSpMk id="48" creationId="{75124F48-414D-4A87-ADC2-E33BBB05A946}"/>
          </ac:cxnSpMkLst>
        </pc:cxnChg>
      </pc:sldChg>
      <pc:sldChg chg="addSp delSp modSp new mod">
        <pc:chgData name="Alpha Barry" userId="d0904203-d8be-4f12-9ac9-3ddc804e3625" providerId="ADAL" clId="{BB7D0A8F-D4E7-4ABF-BABF-91FB3CDB4F25}" dt="2020-09-29T19:17:55.419" v="1057" actId="20577"/>
        <pc:sldMkLst>
          <pc:docMk/>
          <pc:sldMk cId="3740828287" sldId="575"/>
        </pc:sldMkLst>
        <pc:spChg chg="mod">
          <ac:chgData name="Alpha Barry" userId="d0904203-d8be-4f12-9ac9-3ddc804e3625" providerId="ADAL" clId="{BB7D0A8F-D4E7-4ABF-BABF-91FB3CDB4F25}" dt="2020-09-29T16:59:12.119" v="766"/>
          <ac:spMkLst>
            <pc:docMk/>
            <pc:sldMk cId="3740828287" sldId="575"/>
            <ac:spMk id="2" creationId="{C62898D0-4E51-423C-8294-1DE81C7EA4C0}"/>
          </ac:spMkLst>
        </pc:spChg>
        <pc:spChg chg="del">
          <ac:chgData name="Alpha Barry" userId="d0904203-d8be-4f12-9ac9-3ddc804e3625" providerId="ADAL" clId="{BB7D0A8F-D4E7-4ABF-BABF-91FB3CDB4F25}" dt="2020-09-29T16:59:16.043" v="767" actId="478"/>
          <ac:spMkLst>
            <pc:docMk/>
            <pc:sldMk cId="3740828287" sldId="575"/>
            <ac:spMk id="3" creationId="{70F60D86-2EAE-46AB-BCA0-04BB7A5C4F63}"/>
          </ac:spMkLst>
        </pc:spChg>
        <pc:spChg chg="add mod">
          <ac:chgData name="Alpha Barry" userId="d0904203-d8be-4f12-9ac9-3ddc804e3625" providerId="ADAL" clId="{BB7D0A8F-D4E7-4ABF-BABF-91FB3CDB4F25}" dt="2020-09-29T19:07:40.795" v="955" actId="1038"/>
          <ac:spMkLst>
            <pc:docMk/>
            <pc:sldMk cId="3740828287" sldId="575"/>
            <ac:spMk id="7" creationId="{12D4E8AA-FB6B-4941-A04D-BB2582E29AA3}"/>
          </ac:spMkLst>
        </pc:spChg>
        <pc:spChg chg="add mod">
          <ac:chgData name="Alpha Barry" userId="d0904203-d8be-4f12-9ac9-3ddc804e3625" providerId="ADAL" clId="{BB7D0A8F-D4E7-4ABF-BABF-91FB3CDB4F25}" dt="2020-09-29T19:12:33.643" v="1025" actId="20577"/>
          <ac:spMkLst>
            <pc:docMk/>
            <pc:sldMk cId="3740828287" sldId="575"/>
            <ac:spMk id="13" creationId="{1C9F0459-49C8-4AF7-9E8B-51A326485515}"/>
          </ac:spMkLst>
        </pc:spChg>
        <pc:spChg chg="add mod">
          <ac:chgData name="Alpha Barry" userId="d0904203-d8be-4f12-9ac9-3ddc804e3625" providerId="ADAL" clId="{BB7D0A8F-D4E7-4ABF-BABF-91FB3CDB4F25}" dt="2020-09-29T19:10:39.047" v="1005" actId="14100"/>
          <ac:spMkLst>
            <pc:docMk/>
            <pc:sldMk cId="3740828287" sldId="575"/>
            <ac:spMk id="15" creationId="{49860FD5-61CA-4EF0-A475-659E459A8ED8}"/>
          </ac:spMkLst>
        </pc:spChg>
        <pc:spChg chg="add mod">
          <ac:chgData name="Alpha Barry" userId="d0904203-d8be-4f12-9ac9-3ddc804e3625" providerId="ADAL" clId="{BB7D0A8F-D4E7-4ABF-BABF-91FB3CDB4F25}" dt="2020-09-29T19:17:55.419" v="1057" actId="20577"/>
          <ac:spMkLst>
            <pc:docMk/>
            <pc:sldMk cId="3740828287" sldId="575"/>
            <ac:spMk id="19" creationId="{FB9AFDDE-0C2B-4D38-B19D-A19FAF31C04A}"/>
          </ac:spMkLst>
        </pc:spChg>
        <pc:picChg chg="add del">
          <ac:chgData name="Alpha Barry" userId="d0904203-d8be-4f12-9ac9-3ddc804e3625" providerId="ADAL" clId="{BB7D0A8F-D4E7-4ABF-BABF-91FB3CDB4F25}" dt="2020-09-29T19:04:11.331" v="910" actId="478"/>
          <ac:picMkLst>
            <pc:docMk/>
            <pc:sldMk cId="3740828287" sldId="575"/>
            <ac:picMk id="5" creationId="{3BFBB0B6-5106-4622-92D0-EB83107E5780}"/>
          </ac:picMkLst>
        </pc:picChg>
        <pc:picChg chg="add del">
          <ac:chgData name="Alpha Barry" userId="d0904203-d8be-4f12-9ac9-3ddc804e3625" providerId="ADAL" clId="{BB7D0A8F-D4E7-4ABF-BABF-91FB3CDB4F25}" dt="2020-09-29T19:04:50.207" v="912" actId="478"/>
          <ac:picMkLst>
            <pc:docMk/>
            <pc:sldMk cId="3740828287" sldId="575"/>
            <ac:picMk id="9" creationId="{743C6B85-A2F1-46DA-A861-C795E354508D}"/>
          </ac:picMkLst>
        </pc:picChg>
        <pc:picChg chg="add">
          <ac:chgData name="Alpha Barry" userId="d0904203-d8be-4f12-9ac9-3ddc804e3625" providerId="ADAL" clId="{BB7D0A8F-D4E7-4ABF-BABF-91FB3CDB4F25}" dt="2020-09-29T19:04:50.510" v="913" actId="22"/>
          <ac:picMkLst>
            <pc:docMk/>
            <pc:sldMk cId="3740828287" sldId="575"/>
            <ac:picMk id="11" creationId="{9D8FD22F-72D9-45E9-8EE9-B6C5FBF3283E}"/>
          </ac:picMkLst>
        </pc:picChg>
        <pc:cxnChg chg="add mod">
          <ac:chgData name="Alpha Barry" userId="d0904203-d8be-4f12-9ac9-3ddc804e3625" providerId="ADAL" clId="{BB7D0A8F-D4E7-4ABF-BABF-91FB3CDB4F25}" dt="2020-09-29T19:03:07.306" v="909" actId="1076"/>
          <ac:cxnSpMkLst>
            <pc:docMk/>
            <pc:sldMk cId="3740828287" sldId="575"/>
            <ac:cxnSpMk id="6" creationId="{7DAE1C38-0432-4035-8ACB-68931E37FA91}"/>
          </ac:cxnSpMkLst>
        </pc:cxnChg>
        <pc:cxnChg chg="add mod">
          <ac:chgData name="Alpha Barry" userId="d0904203-d8be-4f12-9ac9-3ddc804e3625" providerId="ADAL" clId="{BB7D0A8F-D4E7-4ABF-BABF-91FB3CDB4F25}" dt="2020-09-29T19:07:57.569" v="957" actId="1076"/>
          <ac:cxnSpMkLst>
            <pc:docMk/>
            <pc:sldMk cId="3740828287" sldId="575"/>
            <ac:cxnSpMk id="12" creationId="{78B2B8B6-8733-44FF-8BEA-22B7C511F563}"/>
          </ac:cxnSpMkLst>
        </pc:cxnChg>
        <pc:cxnChg chg="add del mod">
          <ac:chgData name="Alpha Barry" userId="d0904203-d8be-4f12-9ac9-3ddc804e3625" providerId="ADAL" clId="{BB7D0A8F-D4E7-4ABF-BABF-91FB3CDB4F25}" dt="2020-09-29T19:10:44.990" v="1006" actId="478"/>
          <ac:cxnSpMkLst>
            <pc:docMk/>
            <pc:sldMk cId="3740828287" sldId="575"/>
            <ac:cxnSpMk id="14" creationId="{8FC642E4-7FCC-4DDE-96FA-AAD2690FDD43}"/>
          </ac:cxnSpMkLst>
        </pc:cxnChg>
        <pc:cxnChg chg="add mod">
          <ac:chgData name="Alpha Barry" userId="d0904203-d8be-4f12-9ac9-3ddc804e3625" providerId="ADAL" clId="{BB7D0A8F-D4E7-4ABF-BABF-91FB3CDB4F25}" dt="2020-09-29T19:10:51.526" v="1007" actId="14100"/>
          <ac:cxnSpMkLst>
            <pc:docMk/>
            <pc:sldMk cId="3740828287" sldId="575"/>
            <ac:cxnSpMk id="16" creationId="{D824818F-A28D-4258-8A12-4371E870E5B5}"/>
          </ac:cxnSpMkLst>
        </pc:cxnChg>
        <pc:cxnChg chg="add mod">
          <ac:chgData name="Alpha Barry" userId="d0904203-d8be-4f12-9ac9-3ddc804e3625" providerId="ADAL" clId="{BB7D0A8F-D4E7-4ABF-BABF-91FB3CDB4F25}" dt="2020-09-29T19:11:29.455" v="1009" actId="1076"/>
          <ac:cxnSpMkLst>
            <pc:docMk/>
            <pc:sldMk cId="3740828287" sldId="575"/>
            <ac:cxnSpMk id="18" creationId="{450FDC23-6679-460D-9ED7-5625DF24EAC9}"/>
          </ac:cxnSpMkLst>
        </pc:cxnChg>
      </pc:sldChg>
      <pc:sldChg chg="addSp delSp modSp new mod">
        <pc:chgData name="Alpha Barry" userId="d0904203-d8be-4f12-9ac9-3ddc804e3625" providerId="ADAL" clId="{BB7D0A8F-D4E7-4ABF-BABF-91FB3CDB4F25}" dt="2020-09-29T22:52:31.530" v="1409" actId="1076"/>
        <pc:sldMkLst>
          <pc:docMk/>
          <pc:sldMk cId="846558678" sldId="576"/>
        </pc:sldMkLst>
        <pc:spChg chg="mod">
          <ac:chgData name="Alpha Barry" userId="d0904203-d8be-4f12-9ac9-3ddc804e3625" providerId="ADAL" clId="{BB7D0A8F-D4E7-4ABF-BABF-91FB3CDB4F25}" dt="2020-09-29T22:42:46.755" v="1404" actId="1076"/>
          <ac:spMkLst>
            <pc:docMk/>
            <pc:sldMk cId="846558678" sldId="576"/>
            <ac:spMk id="2" creationId="{7A960B79-3897-438B-8CA9-816E98B9EF54}"/>
          </ac:spMkLst>
        </pc:spChg>
        <pc:spChg chg="del">
          <ac:chgData name="Alpha Barry" userId="d0904203-d8be-4f12-9ac9-3ddc804e3625" providerId="ADAL" clId="{BB7D0A8F-D4E7-4ABF-BABF-91FB3CDB4F25}" dt="2020-09-29T16:59:50.937" v="770" actId="478"/>
          <ac:spMkLst>
            <pc:docMk/>
            <pc:sldMk cId="846558678" sldId="576"/>
            <ac:spMk id="3" creationId="{49163AF8-3D95-494C-B9F3-9614D8092ED7}"/>
          </ac:spMkLst>
        </pc:spChg>
        <pc:spChg chg="add mod">
          <ac:chgData name="Alpha Barry" userId="d0904203-d8be-4f12-9ac9-3ddc804e3625" providerId="ADAL" clId="{BB7D0A8F-D4E7-4ABF-BABF-91FB3CDB4F25}" dt="2020-09-29T19:39:03.714" v="1106" actId="6549"/>
          <ac:spMkLst>
            <pc:docMk/>
            <pc:sldMk cId="846558678" sldId="576"/>
            <ac:spMk id="9" creationId="{A6B73D30-E397-4B3D-BBE6-14889C30B01F}"/>
          </ac:spMkLst>
        </pc:spChg>
        <pc:spChg chg="add mod">
          <ac:chgData name="Alpha Barry" userId="d0904203-d8be-4f12-9ac9-3ddc804e3625" providerId="ADAL" clId="{BB7D0A8F-D4E7-4ABF-BABF-91FB3CDB4F25}" dt="2020-09-29T19:42:08.325" v="1155" actId="1076"/>
          <ac:spMkLst>
            <pc:docMk/>
            <pc:sldMk cId="846558678" sldId="576"/>
            <ac:spMk id="17" creationId="{F2ACE86C-82C2-4734-9AF1-4962E1CAF24A}"/>
          </ac:spMkLst>
        </pc:spChg>
        <pc:spChg chg="add del mod">
          <ac:chgData name="Alpha Barry" userId="d0904203-d8be-4f12-9ac9-3ddc804e3625" providerId="ADAL" clId="{BB7D0A8F-D4E7-4ABF-BABF-91FB3CDB4F25}" dt="2020-09-29T19:46:54.570" v="1160" actId="478"/>
          <ac:spMkLst>
            <pc:docMk/>
            <pc:sldMk cId="846558678" sldId="576"/>
            <ac:spMk id="20" creationId="{FC49C3FB-7959-4365-9D58-77E18C632978}"/>
          </ac:spMkLst>
        </pc:spChg>
        <pc:spChg chg="add mod">
          <ac:chgData name="Alpha Barry" userId="d0904203-d8be-4f12-9ac9-3ddc804e3625" providerId="ADAL" clId="{BB7D0A8F-D4E7-4ABF-BABF-91FB3CDB4F25}" dt="2020-09-29T22:18:44.689" v="1335" actId="1037"/>
          <ac:spMkLst>
            <pc:docMk/>
            <pc:sldMk cId="846558678" sldId="576"/>
            <ac:spMk id="22" creationId="{BE7D33FB-D2C0-48CB-A30C-AC22BE4159C1}"/>
          </ac:spMkLst>
        </pc:spChg>
        <pc:spChg chg="add mod">
          <ac:chgData name="Alpha Barry" userId="d0904203-d8be-4f12-9ac9-3ddc804e3625" providerId="ADAL" clId="{BB7D0A8F-D4E7-4ABF-BABF-91FB3CDB4F25}" dt="2020-09-29T19:50:02.583" v="1178" actId="1076"/>
          <ac:spMkLst>
            <pc:docMk/>
            <pc:sldMk cId="846558678" sldId="576"/>
            <ac:spMk id="26" creationId="{6545F2D9-FE0A-46E2-96A7-F9A0809360A6}"/>
          </ac:spMkLst>
        </pc:spChg>
        <pc:spChg chg="add mod">
          <ac:chgData name="Alpha Barry" userId="d0904203-d8be-4f12-9ac9-3ddc804e3625" providerId="ADAL" clId="{BB7D0A8F-D4E7-4ABF-BABF-91FB3CDB4F25}" dt="2020-09-29T22:18:24.886" v="1326" actId="1076"/>
          <ac:spMkLst>
            <pc:docMk/>
            <pc:sldMk cId="846558678" sldId="576"/>
            <ac:spMk id="32" creationId="{4445F421-9F93-4648-890B-935494D8B642}"/>
          </ac:spMkLst>
        </pc:spChg>
        <pc:spChg chg="add mod">
          <ac:chgData name="Alpha Barry" userId="d0904203-d8be-4f12-9ac9-3ddc804e3625" providerId="ADAL" clId="{BB7D0A8F-D4E7-4ABF-BABF-91FB3CDB4F25}" dt="2020-09-29T22:17:29.048" v="1313" actId="1076"/>
          <ac:spMkLst>
            <pc:docMk/>
            <pc:sldMk cId="846558678" sldId="576"/>
            <ac:spMk id="39" creationId="{E5BB391B-0788-4DBC-8CA0-49B3AC6B5C4C}"/>
          </ac:spMkLst>
        </pc:spChg>
        <pc:spChg chg="add mod">
          <ac:chgData name="Alpha Barry" userId="d0904203-d8be-4f12-9ac9-3ddc804e3625" providerId="ADAL" clId="{BB7D0A8F-D4E7-4ABF-BABF-91FB3CDB4F25}" dt="2020-09-29T22:18:03.302" v="1320" actId="1076"/>
          <ac:spMkLst>
            <pc:docMk/>
            <pc:sldMk cId="846558678" sldId="576"/>
            <ac:spMk id="41" creationId="{E9C29FD3-9A7B-4CB4-A555-B863C1960BD0}"/>
          </ac:spMkLst>
        </pc:spChg>
        <pc:spChg chg="add mod">
          <ac:chgData name="Alpha Barry" userId="d0904203-d8be-4f12-9ac9-3ddc804e3625" providerId="ADAL" clId="{BB7D0A8F-D4E7-4ABF-BABF-91FB3CDB4F25}" dt="2020-09-29T22:17:38.754" v="1314" actId="1076"/>
          <ac:spMkLst>
            <pc:docMk/>
            <pc:sldMk cId="846558678" sldId="576"/>
            <ac:spMk id="44" creationId="{143E8235-B9BD-4085-80C4-8C6BFA15ED91}"/>
          </ac:spMkLst>
        </pc:spChg>
        <pc:spChg chg="add mod">
          <ac:chgData name="Alpha Barry" userId="d0904203-d8be-4f12-9ac9-3ddc804e3625" providerId="ADAL" clId="{BB7D0A8F-D4E7-4ABF-BABF-91FB3CDB4F25}" dt="2020-09-29T22:20:44.967" v="1370" actId="14100"/>
          <ac:spMkLst>
            <pc:docMk/>
            <pc:sldMk cId="846558678" sldId="576"/>
            <ac:spMk id="53" creationId="{30C68C60-AD5B-4316-969E-4E5103B4001F}"/>
          </ac:spMkLst>
        </pc:spChg>
        <pc:spChg chg="add mod">
          <ac:chgData name="Alpha Barry" userId="d0904203-d8be-4f12-9ac9-3ddc804e3625" providerId="ADAL" clId="{BB7D0A8F-D4E7-4ABF-BABF-91FB3CDB4F25}" dt="2020-09-29T22:23:07.763" v="1384" actId="1035"/>
          <ac:spMkLst>
            <pc:docMk/>
            <pc:sldMk cId="846558678" sldId="576"/>
            <ac:spMk id="59" creationId="{709D68D1-FAED-4CFF-A2D1-08778EA48E60}"/>
          </ac:spMkLst>
        </pc:spChg>
        <pc:spChg chg="add mod">
          <ac:chgData name="Alpha Barry" userId="d0904203-d8be-4f12-9ac9-3ddc804e3625" providerId="ADAL" clId="{BB7D0A8F-D4E7-4ABF-BABF-91FB3CDB4F25}" dt="2020-09-29T22:25:38.104" v="1398" actId="1076"/>
          <ac:spMkLst>
            <pc:docMk/>
            <pc:sldMk cId="846558678" sldId="576"/>
            <ac:spMk id="63" creationId="{B304C0A1-607C-4A18-9CA5-BD704BDC741B}"/>
          </ac:spMkLst>
        </pc:spChg>
        <pc:spChg chg="add mod">
          <ac:chgData name="Alpha Barry" userId="d0904203-d8be-4f12-9ac9-3ddc804e3625" providerId="ADAL" clId="{BB7D0A8F-D4E7-4ABF-BABF-91FB3CDB4F25}" dt="2020-09-29T22:52:19.600" v="1407" actId="14100"/>
          <ac:spMkLst>
            <pc:docMk/>
            <pc:sldMk cId="846558678" sldId="576"/>
            <ac:spMk id="68" creationId="{A9C73CE2-A517-4058-958D-75F8D93674B5}"/>
          </ac:spMkLst>
        </pc:spChg>
        <pc:picChg chg="add del">
          <ac:chgData name="Alpha Barry" userId="d0904203-d8be-4f12-9ac9-3ddc804e3625" providerId="ADAL" clId="{BB7D0A8F-D4E7-4ABF-BABF-91FB3CDB4F25}" dt="2020-09-29T17:29:47.444" v="778" actId="478"/>
          <ac:picMkLst>
            <pc:docMk/>
            <pc:sldMk cId="846558678" sldId="576"/>
            <ac:picMk id="5" creationId="{755F8061-0784-4431-9FFD-A854421445C2}"/>
          </ac:picMkLst>
        </pc:picChg>
        <pc:picChg chg="add">
          <ac:chgData name="Alpha Barry" userId="d0904203-d8be-4f12-9ac9-3ddc804e3625" providerId="ADAL" clId="{BB7D0A8F-D4E7-4ABF-BABF-91FB3CDB4F25}" dt="2020-09-29T17:29:47.692" v="779" actId="22"/>
          <ac:picMkLst>
            <pc:docMk/>
            <pc:sldMk cId="846558678" sldId="576"/>
            <ac:picMk id="7" creationId="{C15C2AAB-FF3A-4378-BC5D-604614942EF4}"/>
          </ac:picMkLst>
        </pc:picChg>
        <pc:cxnChg chg="add mod">
          <ac:chgData name="Alpha Barry" userId="d0904203-d8be-4f12-9ac9-3ddc804e3625" providerId="ADAL" clId="{BB7D0A8F-D4E7-4ABF-BABF-91FB3CDB4F25}" dt="2020-09-29T19:39:32.574" v="1108" actId="14100"/>
          <ac:cxnSpMkLst>
            <pc:docMk/>
            <pc:sldMk cId="846558678" sldId="576"/>
            <ac:cxnSpMk id="8" creationId="{BC480165-FED0-4457-883D-F89D673FF99A}"/>
          </ac:cxnSpMkLst>
        </pc:cxnChg>
        <pc:cxnChg chg="add mod">
          <ac:chgData name="Alpha Barry" userId="d0904203-d8be-4f12-9ac9-3ddc804e3625" providerId="ADAL" clId="{BB7D0A8F-D4E7-4ABF-BABF-91FB3CDB4F25}" dt="2020-09-29T19:47:23.755" v="1164" actId="14100"/>
          <ac:cxnSpMkLst>
            <pc:docMk/>
            <pc:sldMk cId="846558678" sldId="576"/>
            <ac:cxnSpMk id="12" creationId="{14202603-3D37-4397-A134-49D024E010E8}"/>
          </ac:cxnSpMkLst>
        </pc:cxnChg>
        <pc:cxnChg chg="add del mod">
          <ac:chgData name="Alpha Barry" userId="d0904203-d8be-4f12-9ac9-3ddc804e3625" providerId="ADAL" clId="{BB7D0A8F-D4E7-4ABF-BABF-91FB3CDB4F25}" dt="2020-09-29T19:50:29.382" v="1183" actId="478"/>
          <ac:cxnSpMkLst>
            <pc:docMk/>
            <pc:sldMk cId="846558678" sldId="576"/>
            <ac:cxnSpMk id="19" creationId="{27E5C5F5-5445-4E1D-BAA1-B5EA6B323E58}"/>
          </ac:cxnSpMkLst>
        </pc:cxnChg>
        <pc:cxnChg chg="add del mod">
          <ac:chgData name="Alpha Barry" userId="d0904203-d8be-4f12-9ac9-3ddc804e3625" providerId="ADAL" clId="{BB7D0A8F-D4E7-4ABF-BABF-91FB3CDB4F25}" dt="2020-09-29T19:49:43.832" v="1174" actId="478"/>
          <ac:cxnSpMkLst>
            <pc:docMk/>
            <pc:sldMk cId="846558678" sldId="576"/>
            <ac:cxnSpMk id="28" creationId="{E2D12FE7-D8F3-4A57-94E8-E09D35EADAD8}"/>
          </ac:cxnSpMkLst>
        </pc:cxnChg>
        <pc:cxnChg chg="add mod">
          <ac:chgData name="Alpha Barry" userId="d0904203-d8be-4f12-9ac9-3ddc804e3625" providerId="ADAL" clId="{BB7D0A8F-D4E7-4ABF-BABF-91FB3CDB4F25}" dt="2020-09-29T19:50:02.583" v="1178" actId="1076"/>
          <ac:cxnSpMkLst>
            <pc:docMk/>
            <pc:sldMk cId="846558678" sldId="576"/>
            <ac:cxnSpMk id="29" creationId="{FD26CE1F-C434-48CE-83CF-875EFD769E3E}"/>
          </ac:cxnSpMkLst>
        </pc:cxnChg>
        <pc:cxnChg chg="add mod">
          <ac:chgData name="Alpha Barry" userId="d0904203-d8be-4f12-9ac9-3ddc804e3625" providerId="ADAL" clId="{BB7D0A8F-D4E7-4ABF-BABF-91FB3CDB4F25}" dt="2020-09-29T22:18:22.049" v="1325" actId="14100"/>
          <ac:cxnSpMkLst>
            <pc:docMk/>
            <pc:sldMk cId="846558678" sldId="576"/>
            <ac:cxnSpMk id="31" creationId="{D647F90C-C888-47B9-9D59-45F6C4B456AD}"/>
          </ac:cxnSpMkLst>
        </pc:cxnChg>
        <pc:cxnChg chg="add mod">
          <ac:chgData name="Alpha Barry" userId="d0904203-d8be-4f12-9ac9-3ddc804e3625" providerId="ADAL" clId="{BB7D0A8F-D4E7-4ABF-BABF-91FB3CDB4F25}" dt="2020-09-29T19:51:00.865" v="1187" actId="14100"/>
          <ac:cxnSpMkLst>
            <pc:docMk/>
            <pc:sldMk cId="846558678" sldId="576"/>
            <ac:cxnSpMk id="33" creationId="{4D753CE2-6419-498B-8AA8-E310B5030E57}"/>
          </ac:cxnSpMkLst>
        </pc:cxnChg>
        <pc:cxnChg chg="add mod">
          <ac:chgData name="Alpha Barry" userId="d0904203-d8be-4f12-9ac9-3ddc804e3625" providerId="ADAL" clId="{BB7D0A8F-D4E7-4ABF-BABF-91FB3CDB4F25}" dt="2020-09-29T22:17:25.882" v="1312" actId="14100"/>
          <ac:cxnSpMkLst>
            <pc:docMk/>
            <pc:sldMk cId="846558678" sldId="576"/>
            <ac:cxnSpMk id="37" creationId="{83B55170-BF4B-40F2-A910-44A440AA1466}"/>
          </ac:cxnSpMkLst>
        </pc:cxnChg>
        <pc:cxnChg chg="add del mod">
          <ac:chgData name="Alpha Barry" userId="d0904203-d8be-4f12-9ac9-3ddc804e3625" providerId="ADAL" clId="{BB7D0A8F-D4E7-4ABF-BABF-91FB3CDB4F25}" dt="2020-09-29T22:18:05.075" v="1321" actId="478"/>
          <ac:cxnSpMkLst>
            <pc:docMk/>
            <pc:sldMk cId="846558678" sldId="576"/>
            <ac:cxnSpMk id="40" creationId="{3FA587DC-CB32-4D06-B005-F8EA79A64CB7}"/>
          </ac:cxnSpMkLst>
        </pc:cxnChg>
        <pc:cxnChg chg="add del mod">
          <ac:chgData name="Alpha Barry" userId="d0904203-d8be-4f12-9ac9-3ddc804e3625" providerId="ADAL" clId="{BB7D0A8F-D4E7-4ABF-BABF-91FB3CDB4F25}" dt="2020-09-29T22:17:43.434" v="1316" actId="478"/>
          <ac:cxnSpMkLst>
            <pc:docMk/>
            <pc:sldMk cId="846558678" sldId="576"/>
            <ac:cxnSpMk id="43" creationId="{5E913CAA-240D-46C1-89F7-687E8693F678}"/>
          </ac:cxnSpMkLst>
        </pc:cxnChg>
        <pc:cxnChg chg="add mod">
          <ac:chgData name="Alpha Barry" userId="d0904203-d8be-4f12-9ac9-3ddc804e3625" providerId="ADAL" clId="{BB7D0A8F-D4E7-4ABF-BABF-91FB3CDB4F25}" dt="2020-09-29T22:17:53.572" v="1319" actId="14100"/>
          <ac:cxnSpMkLst>
            <pc:docMk/>
            <pc:sldMk cId="846558678" sldId="576"/>
            <ac:cxnSpMk id="47" creationId="{0D47AA43-144E-415B-B3D3-D6FC36FEAF5C}"/>
          </ac:cxnSpMkLst>
        </pc:cxnChg>
        <pc:cxnChg chg="add mod">
          <ac:chgData name="Alpha Barry" userId="d0904203-d8be-4f12-9ac9-3ddc804e3625" providerId="ADAL" clId="{BB7D0A8F-D4E7-4ABF-BABF-91FB3CDB4F25}" dt="2020-09-29T22:18:14.769" v="1324" actId="14100"/>
          <ac:cxnSpMkLst>
            <pc:docMk/>
            <pc:sldMk cId="846558678" sldId="576"/>
            <ac:cxnSpMk id="49" creationId="{13F3BECE-FEAA-4F39-9087-50BBD9890B55}"/>
          </ac:cxnSpMkLst>
        </pc:cxnChg>
        <pc:cxnChg chg="add del mod">
          <ac:chgData name="Alpha Barry" userId="d0904203-d8be-4f12-9ac9-3ddc804e3625" providerId="ADAL" clId="{BB7D0A8F-D4E7-4ABF-BABF-91FB3CDB4F25}" dt="2020-09-29T22:19:18.908" v="1340" actId="478"/>
          <ac:cxnSpMkLst>
            <pc:docMk/>
            <pc:sldMk cId="846558678" sldId="576"/>
            <ac:cxnSpMk id="54" creationId="{1219FAF3-6BEE-4664-9653-6689F7D2E85F}"/>
          </ac:cxnSpMkLst>
        </pc:cxnChg>
        <pc:cxnChg chg="add mod">
          <ac:chgData name="Alpha Barry" userId="d0904203-d8be-4f12-9ac9-3ddc804e3625" providerId="ADAL" clId="{BB7D0A8F-D4E7-4ABF-BABF-91FB3CDB4F25}" dt="2020-09-29T22:19:33.746" v="1343" actId="14100"/>
          <ac:cxnSpMkLst>
            <pc:docMk/>
            <pc:sldMk cId="846558678" sldId="576"/>
            <ac:cxnSpMk id="56" creationId="{87C9B33E-4265-4A3D-AB8E-91AE9D6C66E1}"/>
          </ac:cxnSpMkLst>
        </pc:cxnChg>
        <pc:cxnChg chg="add mod">
          <ac:chgData name="Alpha Barry" userId="d0904203-d8be-4f12-9ac9-3ddc804e3625" providerId="ADAL" clId="{BB7D0A8F-D4E7-4ABF-BABF-91FB3CDB4F25}" dt="2020-09-29T22:22:28.973" v="1375" actId="1582"/>
          <ac:cxnSpMkLst>
            <pc:docMk/>
            <pc:sldMk cId="846558678" sldId="576"/>
            <ac:cxnSpMk id="61" creationId="{BC8DCC5D-DFAA-4D00-972E-9004013CD6C9}"/>
          </ac:cxnSpMkLst>
        </pc:cxnChg>
        <pc:cxnChg chg="add del mod">
          <ac:chgData name="Alpha Barry" userId="d0904203-d8be-4f12-9ac9-3ddc804e3625" providerId="ADAL" clId="{BB7D0A8F-D4E7-4ABF-BABF-91FB3CDB4F25}" dt="2020-09-29T22:24:23.755" v="1387" actId="478"/>
          <ac:cxnSpMkLst>
            <pc:docMk/>
            <pc:sldMk cId="846558678" sldId="576"/>
            <ac:cxnSpMk id="62" creationId="{A7C35D90-C9EA-462C-AA31-86BD641CB586}"/>
          </ac:cxnSpMkLst>
        </pc:cxnChg>
        <pc:cxnChg chg="add del mod">
          <ac:chgData name="Alpha Barry" userId="d0904203-d8be-4f12-9ac9-3ddc804e3625" providerId="ADAL" clId="{BB7D0A8F-D4E7-4ABF-BABF-91FB3CDB4F25}" dt="2020-09-29T22:24:39.690" v="1390" actId="478"/>
          <ac:cxnSpMkLst>
            <pc:docMk/>
            <pc:sldMk cId="846558678" sldId="576"/>
            <ac:cxnSpMk id="64" creationId="{F99DF3FF-C1A6-4AB1-B401-A3609B7C04E8}"/>
          </ac:cxnSpMkLst>
        </pc:cxnChg>
        <pc:cxnChg chg="add mod">
          <ac:chgData name="Alpha Barry" userId="d0904203-d8be-4f12-9ac9-3ddc804e3625" providerId="ADAL" clId="{BB7D0A8F-D4E7-4ABF-BABF-91FB3CDB4F25}" dt="2020-09-29T22:25:35.553" v="1397" actId="14100"/>
          <ac:cxnSpMkLst>
            <pc:docMk/>
            <pc:sldMk cId="846558678" sldId="576"/>
            <ac:cxnSpMk id="65" creationId="{ADE0245F-0411-4F7B-822E-D1019280330C}"/>
          </ac:cxnSpMkLst>
        </pc:cxnChg>
        <pc:cxnChg chg="add del mod">
          <ac:chgData name="Alpha Barry" userId="d0904203-d8be-4f12-9ac9-3ddc804e3625" providerId="ADAL" clId="{BB7D0A8F-D4E7-4ABF-BABF-91FB3CDB4F25}" dt="2020-09-29T22:26:04.208" v="1402" actId="478"/>
          <ac:cxnSpMkLst>
            <pc:docMk/>
            <pc:sldMk cId="846558678" sldId="576"/>
            <ac:cxnSpMk id="69" creationId="{F54B0B3C-797B-494F-B8F0-3670AEE7230F}"/>
          </ac:cxnSpMkLst>
        </pc:cxnChg>
        <pc:cxnChg chg="add mod">
          <ac:chgData name="Alpha Barry" userId="d0904203-d8be-4f12-9ac9-3ddc804e3625" providerId="ADAL" clId="{BB7D0A8F-D4E7-4ABF-BABF-91FB3CDB4F25}" dt="2020-09-29T22:52:31.530" v="1409" actId="1076"/>
          <ac:cxnSpMkLst>
            <pc:docMk/>
            <pc:sldMk cId="846558678" sldId="576"/>
            <ac:cxnSpMk id="70" creationId="{F5058E27-AE15-49AD-9D0F-9599E003AEF4}"/>
          </ac:cxnSpMkLst>
        </pc:cxnChg>
      </pc:sldChg>
      <pc:sldChg chg="addSp delSp modSp new mod">
        <pc:chgData name="Alpha Barry" userId="d0904203-d8be-4f12-9ac9-3ddc804e3625" providerId="ADAL" clId="{BB7D0A8F-D4E7-4ABF-BABF-91FB3CDB4F25}" dt="2020-09-29T17:24:00.661" v="775" actId="22"/>
        <pc:sldMkLst>
          <pc:docMk/>
          <pc:sldMk cId="139356752" sldId="577"/>
        </pc:sldMkLst>
        <pc:spChg chg="mod">
          <ac:chgData name="Alpha Barry" userId="d0904203-d8be-4f12-9ac9-3ddc804e3625" providerId="ADAL" clId="{BB7D0A8F-D4E7-4ABF-BABF-91FB3CDB4F25}" dt="2020-09-29T17:00:06.671" v="772"/>
          <ac:spMkLst>
            <pc:docMk/>
            <pc:sldMk cId="139356752" sldId="577"/>
            <ac:spMk id="2" creationId="{A4C66261-2CF4-4736-AF59-FABC42930AF1}"/>
          </ac:spMkLst>
        </pc:spChg>
        <pc:spChg chg="del">
          <ac:chgData name="Alpha Barry" userId="d0904203-d8be-4f12-9ac9-3ddc804e3625" providerId="ADAL" clId="{BB7D0A8F-D4E7-4ABF-BABF-91FB3CDB4F25}" dt="2020-09-29T17:00:59.404" v="773" actId="478"/>
          <ac:spMkLst>
            <pc:docMk/>
            <pc:sldMk cId="139356752" sldId="577"/>
            <ac:spMk id="3" creationId="{7E41F326-47CA-414F-950D-807EED4A5BA1}"/>
          </ac:spMkLst>
        </pc:spChg>
        <pc:picChg chg="add">
          <ac:chgData name="Alpha Barry" userId="d0904203-d8be-4f12-9ac9-3ddc804e3625" providerId="ADAL" clId="{BB7D0A8F-D4E7-4ABF-BABF-91FB3CDB4F25}" dt="2020-09-29T17:24:00.661" v="775" actId="22"/>
          <ac:picMkLst>
            <pc:docMk/>
            <pc:sldMk cId="139356752" sldId="577"/>
            <ac:picMk id="5" creationId="{EA979CC7-FF84-45ED-8C86-8D657FAA89D5}"/>
          </ac:picMkLst>
        </pc:picChg>
      </pc:sldChg>
      <pc:sldChg chg="addSp delSp modSp add mod">
        <pc:chgData name="Alpha Barry" userId="d0904203-d8be-4f12-9ac9-3ddc804e3625" providerId="ADAL" clId="{BB7D0A8F-D4E7-4ABF-BABF-91FB3CDB4F25}" dt="2020-09-29T19:26:08.741" v="1063" actId="14100"/>
        <pc:sldMkLst>
          <pc:docMk/>
          <pc:sldMk cId="1377520477" sldId="578"/>
        </pc:sldMkLst>
        <pc:picChg chg="add del">
          <ac:chgData name="Alpha Barry" userId="d0904203-d8be-4f12-9ac9-3ddc804e3625" providerId="ADAL" clId="{BB7D0A8F-D4E7-4ABF-BABF-91FB3CDB4F25}" dt="2020-09-29T19:21:47.958" v="1059" actId="478"/>
          <ac:picMkLst>
            <pc:docMk/>
            <pc:sldMk cId="1377520477" sldId="578"/>
            <ac:picMk id="4" creationId="{6A4D315B-447E-4329-9D24-FB4669CCC68F}"/>
          </ac:picMkLst>
        </pc:picChg>
        <pc:picChg chg="add mod">
          <ac:chgData name="Alpha Barry" userId="d0904203-d8be-4f12-9ac9-3ddc804e3625" providerId="ADAL" clId="{BB7D0A8F-D4E7-4ABF-BABF-91FB3CDB4F25}" dt="2020-09-29T19:26:08.741" v="1063" actId="14100"/>
          <ac:picMkLst>
            <pc:docMk/>
            <pc:sldMk cId="1377520477" sldId="578"/>
            <ac:picMk id="6" creationId="{2D429EA1-5136-4A55-8123-0EDE9D36CF0D}"/>
          </ac:picMkLst>
        </pc:picChg>
      </pc:sldChg>
      <pc:sldChg chg="addSp delSp modSp new del mod">
        <pc:chgData name="Alpha Barry" userId="d0904203-d8be-4f12-9ac9-3ddc804e3625" providerId="ADAL" clId="{BB7D0A8F-D4E7-4ABF-BABF-91FB3CDB4F25}" dt="2020-09-30T14:53:37.009" v="1682" actId="47"/>
        <pc:sldMkLst>
          <pc:docMk/>
          <pc:sldMk cId="92300382" sldId="579"/>
        </pc:sldMkLst>
        <pc:spChg chg="mod">
          <ac:chgData name="Alpha Barry" userId="d0904203-d8be-4f12-9ac9-3ddc804e3625" providerId="ADAL" clId="{BB7D0A8F-D4E7-4ABF-BABF-91FB3CDB4F25}" dt="2020-09-30T14:07:19.601" v="1436"/>
          <ac:spMkLst>
            <pc:docMk/>
            <pc:sldMk cId="92300382" sldId="579"/>
            <ac:spMk id="2" creationId="{F5CB3A78-5C74-4ADD-8071-F4E54271850D}"/>
          </ac:spMkLst>
        </pc:spChg>
        <pc:spChg chg="del">
          <ac:chgData name="Alpha Barry" userId="d0904203-d8be-4f12-9ac9-3ddc804e3625" providerId="ADAL" clId="{BB7D0A8F-D4E7-4ABF-BABF-91FB3CDB4F25}" dt="2020-09-30T13:38:43.592" v="1411" actId="478"/>
          <ac:spMkLst>
            <pc:docMk/>
            <pc:sldMk cId="92300382" sldId="579"/>
            <ac:spMk id="3" creationId="{042F94D7-789A-4D1B-902A-E9FC7A24966A}"/>
          </ac:spMkLst>
        </pc:spChg>
        <pc:spChg chg="add mod">
          <ac:chgData name="Alpha Barry" userId="d0904203-d8be-4f12-9ac9-3ddc804e3625" providerId="ADAL" clId="{BB7D0A8F-D4E7-4ABF-BABF-91FB3CDB4F25}" dt="2020-09-30T14:10:11.931" v="1490" actId="20577"/>
          <ac:spMkLst>
            <pc:docMk/>
            <pc:sldMk cId="92300382" sldId="579"/>
            <ac:spMk id="6" creationId="{87C8C4AD-2D0A-4C43-B519-44B5A801F832}"/>
          </ac:spMkLst>
        </pc:spChg>
        <pc:picChg chg="add mod">
          <ac:chgData name="Alpha Barry" userId="d0904203-d8be-4f12-9ac9-3ddc804e3625" providerId="ADAL" clId="{BB7D0A8F-D4E7-4ABF-BABF-91FB3CDB4F25}" dt="2020-09-30T14:05:53.014" v="1425" actId="14100"/>
          <ac:picMkLst>
            <pc:docMk/>
            <pc:sldMk cId="92300382" sldId="579"/>
            <ac:picMk id="5" creationId="{57A8714F-2747-4412-AB6B-214EEE0A04FD}"/>
          </ac:picMkLst>
        </pc:picChg>
      </pc:sldChg>
      <pc:sldChg chg="addSp delSp modSp new del mod">
        <pc:chgData name="Alpha Barry" userId="d0904203-d8be-4f12-9ac9-3ddc804e3625" providerId="ADAL" clId="{BB7D0A8F-D4E7-4ABF-BABF-91FB3CDB4F25}" dt="2020-09-30T15:43:39.536" v="2697" actId="47"/>
        <pc:sldMkLst>
          <pc:docMk/>
          <pc:sldMk cId="2133080598" sldId="580"/>
        </pc:sldMkLst>
        <pc:spChg chg="mod">
          <ac:chgData name="Alpha Barry" userId="d0904203-d8be-4f12-9ac9-3ddc804e3625" providerId="ADAL" clId="{BB7D0A8F-D4E7-4ABF-BABF-91FB3CDB4F25}" dt="2020-09-30T14:07:24.260" v="1437"/>
          <ac:spMkLst>
            <pc:docMk/>
            <pc:sldMk cId="2133080598" sldId="580"/>
            <ac:spMk id="2" creationId="{3496308B-6A2A-4978-BA44-C9789E3E7A2F}"/>
          </ac:spMkLst>
        </pc:spChg>
        <pc:spChg chg="del">
          <ac:chgData name="Alpha Barry" userId="d0904203-d8be-4f12-9ac9-3ddc804e3625" providerId="ADAL" clId="{BB7D0A8F-D4E7-4ABF-BABF-91FB3CDB4F25}" dt="2020-09-30T14:03:56.837" v="1414" actId="478"/>
          <ac:spMkLst>
            <pc:docMk/>
            <pc:sldMk cId="2133080598" sldId="580"/>
            <ac:spMk id="3" creationId="{D1BD8662-6808-4E83-83E0-28EB7EE3FFF6}"/>
          </ac:spMkLst>
        </pc:spChg>
        <pc:spChg chg="add mod">
          <ac:chgData name="Alpha Barry" userId="d0904203-d8be-4f12-9ac9-3ddc804e3625" providerId="ADAL" clId="{BB7D0A8F-D4E7-4ABF-BABF-91FB3CDB4F25}" dt="2020-09-30T14:11:16.346" v="1501" actId="14100"/>
          <ac:spMkLst>
            <pc:docMk/>
            <pc:sldMk cId="2133080598" sldId="580"/>
            <ac:spMk id="8" creationId="{4E42CC4D-44EB-4A2A-A816-760C45A660C5}"/>
          </ac:spMkLst>
        </pc:spChg>
        <pc:spChg chg="add mod">
          <ac:chgData name="Alpha Barry" userId="d0904203-d8be-4f12-9ac9-3ddc804e3625" providerId="ADAL" clId="{BB7D0A8F-D4E7-4ABF-BABF-91FB3CDB4F25}" dt="2020-09-30T14:13:42.852" v="1641" actId="1076"/>
          <ac:spMkLst>
            <pc:docMk/>
            <pc:sldMk cId="2133080598" sldId="580"/>
            <ac:spMk id="9" creationId="{A4E788E1-DA6C-4996-A825-1EC08CA0D68E}"/>
          </ac:spMkLst>
        </pc:spChg>
        <pc:spChg chg="add mod">
          <ac:chgData name="Alpha Barry" userId="d0904203-d8be-4f12-9ac9-3ddc804e3625" providerId="ADAL" clId="{BB7D0A8F-D4E7-4ABF-BABF-91FB3CDB4F25}" dt="2020-09-30T14:11:22.062" v="1504" actId="1076"/>
          <ac:spMkLst>
            <pc:docMk/>
            <pc:sldMk cId="2133080598" sldId="580"/>
            <ac:spMk id="11" creationId="{F0858CA9-BEBA-44AD-995A-14B41A1064A4}"/>
          </ac:spMkLst>
        </pc:spChg>
        <pc:spChg chg="add mod">
          <ac:chgData name="Alpha Barry" userId="d0904203-d8be-4f12-9ac9-3ddc804e3625" providerId="ADAL" clId="{BB7D0A8F-D4E7-4ABF-BABF-91FB3CDB4F25}" dt="2020-09-30T14:12:35.598" v="1555" actId="120"/>
          <ac:spMkLst>
            <pc:docMk/>
            <pc:sldMk cId="2133080598" sldId="580"/>
            <ac:spMk id="14" creationId="{5F9B7A40-03B9-41DF-B9A8-CF551705A551}"/>
          </ac:spMkLst>
        </pc:spChg>
        <pc:spChg chg="add mod">
          <ac:chgData name="Alpha Barry" userId="d0904203-d8be-4f12-9ac9-3ddc804e3625" providerId="ADAL" clId="{BB7D0A8F-D4E7-4ABF-BABF-91FB3CDB4F25}" dt="2020-09-30T14:14:06.799" v="1663" actId="1076"/>
          <ac:spMkLst>
            <pc:docMk/>
            <pc:sldMk cId="2133080598" sldId="580"/>
            <ac:spMk id="16" creationId="{591D6417-03CF-4FE1-A72F-9B4A06930EED}"/>
          </ac:spMkLst>
        </pc:spChg>
        <pc:picChg chg="add del mod">
          <ac:chgData name="Alpha Barry" userId="d0904203-d8be-4f12-9ac9-3ddc804e3625" providerId="ADAL" clId="{BB7D0A8F-D4E7-4ABF-BABF-91FB3CDB4F25}" dt="2020-09-30T14:16:31.335" v="1664" actId="478"/>
          <ac:picMkLst>
            <pc:docMk/>
            <pc:sldMk cId="2133080598" sldId="580"/>
            <ac:picMk id="5" creationId="{FFEE9601-8237-466A-9AE0-BCE7D6D0437A}"/>
          </ac:picMkLst>
        </pc:picChg>
        <pc:picChg chg="add mod">
          <ac:chgData name="Alpha Barry" userId="d0904203-d8be-4f12-9ac9-3ddc804e3625" providerId="ADAL" clId="{BB7D0A8F-D4E7-4ABF-BABF-91FB3CDB4F25}" dt="2020-09-30T14:11:17.643" v="1502" actId="1076"/>
          <ac:picMkLst>
            <pc:docMk/>
            <pc:sldMk cId="2133080598" sldId="580"/>
            <ac:picMk id="7" creationId="{4B1872A3-3020-4369-8353-BA5E19F6AFBB}"/>
          </ac:picMkLst>
        </pc:picChg>
        <pc:picChg chg="add mod">
          <ac:chgData name="Alpha Barry" userId="d0904203-d8be-4f12-9ac9-3ddc804e3625" providerId="ADAL" clId="{BB7D0A8F-D4E7-4ABF-BABF-91FB3CDB4F25}" dt="2020-09-30T14:11:43.736" v="1507" actId="14100"/>
          <ac:picMkLst>
            <pc:docMk/>
            <pc:sldMk cId="2133080598" sldId="580"/>
            <ac:picMk id="13" creationId="{10B9F29D-C848-42D0-BF3D-96FE9CE33CC2}"/>
          </ac:picMkLst>
        </pc:picChg>
        <pc:picChg chg="add mod">
          <ac:chgData name="Alpha Barry" userId="d0904203-d8be-4f12-9ac9-3ddc804e3625" providerId="ADAL" clId="{BB7D0A8F-D4E7-4ABF-BABF-91FB3CDB4F25}" dt="2020-09-30T14:16:37.701" v="1667" actId="14100"/>
          <ac:picMkLst>
            <pc:docMk/>
            <pc:sldMk cId="2133080598" sldId="580"/>
            <ac:picMk id="18" creationId="{C17D7C75-4096-4165-9EAC-B573EF5CDCEB}"/>
          </ac:picMkLst>
        </pc:picChg>
      </pc:sldChg>
      <pc:sldChg chg="addSp delSp modSp mod">
        <pc:chgData name="Alpha Barry" userId="d0904203-d8be-4f12-9ac9-3ddc804e3625" providerId="ADAL" clId="{BB7D0A8F-D4E7-4ABF-BABF-91FB3CDB4F25}" dt="2020-09-30T16:39:10.534" v="3332" actId="20577"/>
        <pc:sldMkLst>
          <pc:docMk/>
          <pc:sldMk cId="2635071667" sldId="581"/>
        </pc:sldMkLst>
        <pc:spChg chg="mod">
          <ac:chgData name="Alpha Barry" userId="d0904203-d8be-4f12-9ac9-3ddc804e3625" providerId="ADAL" clId="{BB7D0A8F-D4E7-4ABF-BABF-91FB3CDB4F25}" dt="2020-09-30T16:39:10.534" v="3332" actId="20577"/>
          <ac:spMkLst>
            <pc:docMk/>
            <pc:sldMk cId="2635071667" sldId="581"/>
            <ac:spMk id="2" creationId="{D3421CF7-1E84-48E9-BD8F-AA334880F6F8}"/>
          </ac:spMkLst>
        </pc:spChg>
        <pc:picChg chg="add del mod modCrop">
          <ac:chgData name="Alpha Barry" userId="d0904203-d8be-4f12-9ac9-3ddc804e3625" providerId="ADAL" clId="{BB7D0A8F-D4E7-4ABF-BABF-91FB3CDB4F25}" dt="2020-09-30T14:45:52.565" v="1672" actId="478"/>
          <ac:picMkLst>
            <pc:docMk/>
            <pc:sldMk cId="2635071667" sldId="581"/>
            <ac:picMk id="6" creationId="{B9C0F99B-D0A4-42D5-8648-C97C3BD947B9}"/>
          </ac:picMkLst>
        </pc:picChg>
        <pc:picChg chg="add mod">
          <ac:chgData name="Alpha Barry" userId="d0904203-d8be-4f12-9ac9-3ddc804e3625" providerId="ADAL" clId="{BB7D0A8F-D4E7-4ABF-BABF-91FB3CDB4F25}" dt="2020-09-30T14:47:02.528" v="1674" actId="1076"/>
          <ac:picMkLst>
            <pc:docMk/>
            <pc:sldMk cId="2635071667" sldId="581"/>
            <ac:picMk id="8" creationId="{A29D39B1-18C4-4249-AF87-EA804015929D}"/>
          </ac:picMkLst>
        </pc:picChg>
      </pc:sldChg>
      <pc:sldChg chg="addSp delSp modSp mod">
        <pc:chgData name="Alpha Barry" userId="d0904203-d8be-4f12-9ac9-3ddc804e3625" providerId="ADAL" clId="{BB7D0A8F-D4E7-4ABF-BABF-91FB3CDB4F25}" dt="2020-09-30T16:39:14.702" v="3333" actId="20577"/>
        <pc:sldMkLst>
          <pc:docMk/>
          <pc:sldMk cId="1442305677" sldId="582"/>
        </pc:sldMkLst>
        <pc:spChg chg="mod">
          <ac:chgData name="Alpha Barry" userId="d0904203-d8be-4f12-9ac9-3ddc804e3625" providerId="ADAL" clId="{BB7D0A8F-D4E7-4ABF-BABF-91FB3CDB4F25}" dt="2020-09-30T16:39:14.702" v="3333" actId="20577"/>
          <ac:spMkLst>
            <pc:docMk/>
            <pc:sldMk cId="1442305677" sldId="582"/>
            <ac:spMk id="2" creationId="{AFC2A433-5074-4FDF-8EBC-E8E168B9A115}"/>
          </ac:spMkLst>
        </pc:spChg>
        <pc:picChg chg="add del mod">
          <ac:chgData name="Alpha Barry" userId="d0904203-d8be-4f12-9ac9-3ddc804e3625" providerId="ADAL" clId="{BB7D0A8F-D4E7-4ABF-BABF-91FB3CDB4F25}" dt="2020-09-30T14:51:25.309" v="1679" actId="478"/>
          <ac:picMkLst>
            <pc:docMk/>
            <pc:sldMk cId="1442305677" sldId="582"/>
            <ac:picMk id="6" creationId="{64161A2D-A0D7-4EA3-BB53-9E9593C3DD02}"/>
          </ac:picMkLst>
        </pc:picChg>
        <pc:picChg chg="add del mod">
          <ac:chgData name="Alpha Barry" userId="d0904203-d8be-4f12-9ac9-3ddc804e3625" providerId="ADAL" clId="{BB7D0A8F-D4E7-4ABF-BABF-91FB3CDB4F25}" dt="2020-09-30T14:54:28.302" v="1683" actId="478"/>
          <ac:picMkLst>
            <pc:docMk/>
            <pc:sldMk cId="1442305677" sldId="582"/>
            <ac:picMk id="8" creationId="{4F9AE75A-00BF-4123-9B19-DB40EB0E4641}"/>
          </ac:picMkLst>
        </pc:picChg>
        <pc:picChg chg="add mod">
          <ac:chgData name="Alpha Barry" userId="d0904203-d8be-4f12-9ac9-3ddc804e3625" providerId="ADAL" clId="{BB7D0A8F-D4E7-4ABF-BABF-91FB3CDB4F25}" dt="2020-09-30T14:54:31.390" v="1685" actId="1076"/>
          <ac:picMkLst>
            <pc:docMk/>
            <pc:sldMk cId="1442305677" sldId="582"/>
            <ac:picMk id="10" creationId="{2A603E84-FC64-4A47-B828-9FAC73286B37}"/>
          </ac:picMkLst>
        </pc:picChg>
      </pc:sldChg>
      <pc:sldChg chg="addSp delSp modSp new mod">
        <pc:chgData name="Alpha Barry" userId="d0904203-d8be-4f12-9ac9-3ddc804e3625" providerId="ADAL" clId="{BB7D0A8F-D4E7-4ABF-BABF-91FB3CDB4F25}" dt="2020-09-30T16:39:26.802" v="3336" actId="1076"/>
        <pc:sldMkLst>
          <pc:docMk/>
          <pc:sldMk cId="2159380722" sldId="583"/>
        </pc:sldMkLst>
        <pc:spChg chg="mod">
          <ac:chgData name="Alpha Barry" userId="d0904203-d8be-4f12-9ac9-3ddc804e3625" providerId="ADAL" clId="{BB7D0A8F-D4E7-4ABF-BABF-91FB3CDB4F25}" dt="2020-09-30T16:39:17.318" v="3334" actId="20577"/>
          <ac:spMkLst>
            <pc:docMk/>
            <pc:sldMk cId="2159380722" sldId="583"/>
            <ac:spMk id="2" creationId="{46D69CB6-929D-4496-9BB0-2D868F6853D0}"/>
          </ac:spMkLst>
        </pc:spChg>
        <pc:spChg chg="del">
          <ac:chgData name="Alpha Barry" userId="d0904203-d8be-4f12-9ac9-3ddc804e3625" providerId="ADAL" clId="{BB7D0A8F-D4E7-4ABF-BABF-91FB3CDB4F25}" dt="2020-09-30T15:02:21.460" v="1687" actId="478"/>
          <ac:spMkLst>
            <pc:docMk/>
            <pc:sldMk cId="2159380722" sldId="583"/>
            <ac:spMk id="3" creationId="{051C7DB4-B1D4-4128-92EF-6BA2F8B8724B}"/>
          </ac:spMkLst>
        </pc:spChg>
        <pc:spChg chg="add mod">
          <ac:chgData name="Alpha Barry" userId="d0904203-d8be-4f12-9ac9-3ddc804e3625" providerId="ADAL" clId="{BB7D0A8F-D4E7-4ABF-BABF-91FB3CDB4F25}" dt="2020-09-30T16:39:26.802" v="3336" actId="1076"/>
          <ac:spMkLst>
            <pc:docMk/>
            <pc:sldMk cId="2159380722" sldId="583"/>
            <ac:spMk id="6" creationId="{A16E7328-5449-48C9-97E1-8FEC1530AB23}"/>
          </ac:spMkLst>
        </pc:spChg>
        <pc:spChg chg="add mod">
          <ac:chgData name="Alpha Barry" userId="d0904203-d8be-4f12-9ac9-3ddc804e3625" providerId="ADAL" clId="{BB7D0A8F-D4E7-4ABF-BABF-91FB3CDB4F25}" dt="2020-09-30T15:40:46.432" v="2666" actId="20577"/>
          <ac:spMkLst>
            <pc:docMk/>
            <pc:sldMk cId="2159380722" sldId="583"/>
            <ac:spMk id="7" creationId="{98A1EAD1-7A50-4201-B6B9-465097644913}"/>
          </ac:spMkLst>
        </pc:spChg>
        <pc:spChg chg="add mod">
          <ac:chgData name="Alpha Barry" userId="d0904203-d8be-4f12-9ac9-3ddc804e3625" providerId="ADAL" clId="{BB7D0A8F-D4E7-4ABF-BABF-91FB3CDB4F25}" dt="2020-09-30T15:40:43.001" v="2665" actId="20577"/>
          <ac:spMkLst>
            <pc:docMk/>
            <pc:sldMk cId="2159380722" sldId="583"/>
            <ac:spMk id="9" creationId="{6494DB00-4C78-4F56-BC48-DD87196F4E74}"/>
          </ac:spMkLst>
        </pc:spChg>
        <pc:picChg chg="add mod">
          <ac:chgData name="Alpha Barry" userId="d0904203-d8be-4f12-9ac9-3ddc804e3625" providerId="ADAL" clId="{BB7D0A8F-D4E7-4ABF-BABF-91FB3CDB4F25}" dt="2020-09-30T15:36:13.472" v="2331" actId="14100"/>
          <ac:picMkLst>
            <pc:docMk/>
            <pc:sldMk cId="2159380722" sldId="583"/>
            <ac:picMk id="5" creationId="{478CAC80-0F78-4B91-ADE2-DAB76FB55E7F}"/>
          </ac:picMkLst>
        </pc:picChg>
      </pc:sldChg>
      <pc:sldChg chg="addSp delSp modSp add mod">
        <pc:chgData name="Alpha Barry" userId="d0904203-d8be-4f12-9ac9-3ddc804e3625" providerId="ADAL" clId="{BB7D0A8F-D4E7-4ABF-BABF-91FB3CDB4F25}" dt="2020-09-30T16:39:29.762" v="3337" actId="20577"/>
        <pc:sldMkLst>
          <pc:docMk/>
          <pc:sldMk cId="856956726" sldId="584"/>
        </pc:sldMkLst>
        <pc:spChg chg="mod">
          <ac:chgData name="Alpha Barry" userId="d0904203-d8be-4f12-9ac9-3ddc804e3625" providerId="ADAL" clId="{BB7D0A8F-D4E7-4ABF-BABF-91FB3CDB4F25}" dt="2020-09-30T16:39:29.762" v="3337" actId="20577"/>
          <ac:spMkLst>
            <pc:docMk/>
            <pc:sldMk cId="856956726" sldId="584"/>
            <ac:spMk id="2" creationId="{46D69CB6-929D-4496-9BB0-2D868F6853D0}"/>
          </ac:spMkLst>
        </pc:spChg>
        <pc:spChg chg="del mod">
          <ac:chgData name="Alpha Barry" userId="d0904203-d8be-4f12-9ac9-3ddc804e3625" providerId="ADAL" clId="{BB7D0A8F-D4E7-4ABF-BABF-91FB3CDB4F25}" dt="2020-09-30T15:08:56.818" v="1793" actId="3680"/>
          <ac:spMkLst>
            <pc:docMk/>
            <pc:sldMk cId="856956726" sldId="584"/>
            <ac:spMk id="6" creationId="{A16E7328-5449-48C9-97E1-8FEC1530AB23}"/>
          </ac:spMkLst>
        </pc:spChg>
        <pc:spChg chg="add mod">
          <ac:chgData name="Alpha Barry" userId="d0904203-d8be-4f12-9ac9-3ddc804e3625" providerId="ADAL" clId="{BB7D0A8F-D4E7-4ABF-BABF-91FB3CDB4F25}" dt="2020-09-30T15:43:13.017" v="2692" actId="207"/>
          <ac:spMkLst>
            <pc:docMk/>
            <pc:sldMk cId="856956726" sldId="584"/>
            <ac:spMk id="7" creationId="{1A35C339-BC62-4ED2-AA9F-8065462D8AB3}"/>
          </ac:spMkLst>
        </pc:spChg>
        <pc:graphicFrameChg chg="add mod ord modGraphic">
          <ac:chgData name="Alpha Barry" userId="d0904203-d8be-4f12-9ac9-3ddc804e3625" providerId="ADAL" clId="{BB7D0A8F-D4E7-4ABF-BABF-91FB3CDB4F25}" dt="2020-09-30T15:33:36.326" v="2256" actId="207"/>
          <ac:graphicFrameMkLst>
            <pc:docMk/>
            <pc:sldMk cId="856956726" sldId="584"/>
            <ac:graphicFrameMk id="3" creationId="{492634B8-5771-4317-948A-CBBDC7D69FC8}"/>
          </ac:graphicFrameMkLst>
        </pc:graphicFrameChg>
        <pc:picChg chg="del">
          <ac:chgData name="Alpha Barry" userId="d0904203-d8be-4f12-9ac9-3ddc804e3625" providerId="ADAL" clId="{BB7D0A8F-D4E7-4ABF-BABF-91FB3CDB4F25}" dt="2020-09-30T15:08:31.984" v="1791" actId="478"/>
          <ac:picMkLst>
            <pc:docMk/>
            <pc:sldMk cId="856956726" sldId="584"/>
            <ac:picMk id="5" creationId="{478CAC80-0F78-4B91-ADE2-DAB76FB55E7F}"/>
          </ac:picMkLst>
        </pc:picChg>
      </pc:sldChg>
      <pc:sldChg chg="addSp delSp modSp add mod">
        <pc:chgData name="Alpha Barry" userId="d0904203-d8be-4f12-9ac9-3ddc804e3625" providerId="ADAL" clId="{BB7D0A8F-D4E7-4ABF-BABF-91FB3CDB4F25}" dt="2020-09-30T16:39:32.896" v="3338" actId="20577"/>
        <pc:sldMkLst>
          <pc:docMk/>
          <pc:sldMk cId="725275301" sldId="585"/>
        </pc:sldMkLst>
        <pc:spChg chg="mod">
          <ac:chgData name="Alpha Barry" userId="d0904203-d8be-4f12-9ac9-3ddc804e3625" providerId="ADAL" clId="{BB7D0A8F-D4E7-4ABF-BABF-91FB3CDB4F25}" dt="2020-09-30T16:39:32.896" v="3338" actId="20577"/>
          <ac:spMkLst>
            <pc:docMk/>
            <pc:sldMk cId="725275301" sldId="585"/>
            <ac:spMk id="2" creationId="{46D69CB6-929D-4496-9BB0-2D868F6853D0}"/>
          </ac:spMkLst>
        </pc:spChg>
        <pc:spChg chg="add">
          <ac:chgData name="Alpha Barry" userId="d0904203-d8be-4f12-9ac9-3ddc804e3625" providerId="ADAL" clId="{BB7D0A8F-D4E7-4ABF-BABF-91FB3CDB4F25}" dt="2020-09-30T15:43:24.889" v="2694" actId="22"/>
          <ac:spMkLst>
            <pc:docMk/>
            <pc:sldMk cId="725275301" sldId="585"/>
            <ac:spMk id="4" creationId="{15796FA3-A7A6-4BB7-BD5E-4A4BA8F8F2FC}"/>
          </ac:spMkLst>
        </pc:spChg>
        <pc:spChg chg="del mod">
          <ac:chgData name="Alpha Barry" userId="d0904203-d8be-4f12-9ac9-3ddc804e3625" providerId="ADAL" clId="{BB7D0A8F-D4E7-4ABF-BABF-91FB3CDB4F25}" dt="2020-09-30T15:43:24.355" v="2693" actId="478"/>
          <ac:spMkLst>
            <pc:docMk/>
            <pc:sldMk cId="725275301" sldId="585"/>
            <ac:spMk id="7" creationId="{1A35C339-BC62-4ED2-AA9F-8065462D8AB3}"/>
          </ac:spMkLst>
        </pc:spChg>
        <pc:graphicFrameChg chg="mod modGraphic">
          <ac:chgData name="Alpha Barry" userId="d0904203-d8be-4f12-9ac9-3ddc804e3625" providerId="ADAL" clId="{BB7D0A8F-D4E7-4ABF-BABF-91FB3CDB4F25}" dt="2020-09-30T15:39:22.485" v="2632" actId="20577"/>
          <ac:graphicFrameMkLst>
            <pc:docMk/>
            <pc:sldMk cId="725275301" sldId="585"/>
            <ac:graphicFrameMk id="3" creationId="{492634B8-5771-4317-948A-CBBDC7D69FC8}"/>
          </ac:graphicFrameMkLst>
        </pc:graphicFrameChg>
      </pc:sldChg>
      <pc:sldChg chg="addSp delSp modSp new mod">
        <pc:chgData name="Alpha Barry" userId="d0904203-d8be-4f12-9ac9-3ddc804e3625" providerId="ADAL" clId="{BB7D0A8F-D4E7-4ABF-BABF-91FB3CDB4F25}" dt="2020-09-30T16:39:37.477" v="3339" actId="20577"/>
        <pc:sldMkLst>
          <pc:docMk/>
          <pc:sldMk cId="454189620" sldId="586"/>
        </pc:sldMkLst>
        <pc:spChg chg="mod">
          <ac:chgData name="Alpha Barry" userId="d0904203-d8be-4f12-9ac9-3ddc804e3625" providerId="ADAL" clId="{BB7D0A8F-D4E7-4ABF-BABF-91FB3CDB4F25}" dt="2020-09-30T16:39:37.477" v="3339" actId="20577"/>
          <ac:spMkLst>
            <pc:docMk/>
            <pc:sldMk cId="454189620" sldId="586"/>
            <ac:spMk id="2" creationId="{759208AB-B353-45BD-BE6E-B6BB3AE49F05}"/>
          </ac:spMkLst>
        </pc:spChg>
        <pc:spChg chg="del">
          <ac:chgData name="Alpha Barry" userId="d0904203-d8be-4f12-9ac9-3ddc804e3625" providerId="ADAL" clId="{BB7D0A8F-D4E7-4ABF-BABF-91FB3CDB4F25}" dt="2020-09-30T15:29:38.190" v="2170" actId="478"/>
          <ac:spMkLst>
            <pc:docMk/>
            <pc:sldMk cId="454189620" sldId="586"/>
            <ac:spMk id="3" creationId="{F630A548-10E9-471C-9BE6-087C364E7BF8}"/>
          </ac:spMkLst>
        </pc:spChg>
        <pc:spChg chg="add mod">
          <ac:chgData name="Alpha Barry" userId="d0904203-d8be-4f12-9ac9-3ddc804e3625" providerId="ADAL" clId="{BB7D0A8F-D4E7-4ABF-BABF-91FB3CDB4F25}" dt="2020-09-30T15:43:32.004" v="2696" actId="1076"/>
          <ac:spMkLst>
            <pc:docMk/>
            <pc:sldMk cId="454189620" sldId="586"/>
            <ac:spMk id="7" creationId="{F85C257E-F2A7-43AB-A996-81E0A0BEC5D4}"/>
          </ac:spMkLst>
        </pc:spChg>
        <pc:graphicFrameChg chg="add del">
          <ac:chgData name="Alpha Barry" userId="d0904203-d8be-4f12-9ac9-3ddc804e3625" providerId="ADAL" clId="{BB7D0A8F-D4E7-4ABF-BABF-91FB3CDB4F25}" dt="2020-09-30T15:29:44.681" v="2172"/>
          <ac:graphicFrameMkLst>
            <pc:docMk/>
            <pc:sldMk cId="454189620" sldId="586"/>
            <ac:graphicFrameMk id="4" creationId="{D59FC402-CEF3-4D01-B041-8078479ED139}"/>
          </ac:graphicFrameMkLst>
        </pc:graphicFrameChg>
        <pc:graphicFrameChg chg="add mod modGraphic">
          <ac:chgData name="Alpha Barry" userId="d0904203-d8be-4f12-9ac9-3ddc804e3625" providerId="ADAL" clId="{BB7D0A8F-D4E7-4ABF-BABF-91FB3CDB4F25}" dt="2020-09-30T15:33:42.677" v="2257" actId="207"/>
          <ac:graphicFrameMkLst>
            <pc:docMk/>
            <pc:sldMk cId="454189620" sldId="586"/>
            <ac:graphicFrameMk id="5" creationId="{2B0DC924-4C6A-44C7-A33E-EB174AD2F39A}"/>
          </ac:graphicFrameMkLst>
        </pc:graphicFrameChg>
      </pc:sldChg>
      <pc:sldChg chg="addSp delSp modSp new mod">
        <pc:chgData name="Alpha Barry" userId="d0904203-d8be-4f12-9ac9-3ddc804e3625" providerId="ADAL" clId="{BB7D0A8F-D4E7-4ABF-BABF-91FB3CDB4F25}" dt="2020-09-30T15:51:25.505" v="2818" actId="403"/>
        <pc:sldMkLst>
          <pc:docMk/>
          <pc:sldMk cId="532093817" sldId="587"/>
        </pc:sldMkLst>
        <pc:spChg chg="mod">
          <ac:chgData name="Alpha Barry" userId="d0904203-d8be-4f12-9ac9-3ddc804e3625" providerId="ADAL" clId="{BB7D0A8F-D4E7-4ABF-BABF-91FB3CDB4F25}" dt="2020-09-30T15:45:02.709" v="2701"/>
          <ac:spMkLst>
            <pc:docMk/>
            <pc:sldMk cId="532093817" sldId="587"/>
            <ac:spMk id="2" creationId="{712947D8-B9D7-4B7F-9B16-36B88B04EFFC}"/>
          </ac:spMkLst>
        </pc:spChg>
        <pc:spChg chg="add del mod">
          <ac:chgData name="Alpha Barry" userId="d0904203-d8be-4f12-9ac9-3ddc804e3625" providerId="ADAL" clId="{BB7D0A8F-D4E7-4ABF-BABF-91FB3CDB4F25}" dt="2020-09-30T15:51:25.505" v="2818" actId="403"/>
          <ac:spMkLst>
            <pc:docMk/>
            <pc:sldMk cId="532093817" sldId="587"/>
            <ac:spMk id="3" creationId="{E4D532A2-5801-4E2C-9694-29BC5F9FB2E8}"/>
          </ac:spMkLst>
        </pc:spChg>
        <pc:picChg chg="add del mod ord">
          <ac:chgData name="Alpha Barry" userId="d0904203-d8be-4f12-9ac9-3ddc804e3625" providerId="ADAL" clId="{BB7D0A8F-D4E7-4ABF-BABF-91FB3CDB4F25}" dt="2020-09-30T15:48:32.067" v="2711" actId="22"/>
          <ac:picMkLst>
            <pc:docMk/>
            <pc:sldMk cId="532093817" sldId="587"/>
            <ac:picMk id="5" creationId="{479AD951-CD9D-4CFE-A0F3-BB30091DDE78}"/>
          </ac:picMkLst>
        </pc:picChg>
        <pc:picChg chg="add mod">
          <ac:chgData name="Alpha Barry" userId="d0904203-d8be-4f12-9ac9-3ddc804e3625" providerId="ADAL" clId="{BB7D0A8F-D4E7-4ABF-BABF-91FB3CDB4F25}" dt="2020-09-30T15:49:33.433" v="2714" actId="1076"/>
          <ac:picMkLst>
            <pc:docMk/>
            <pc:sldMk cId="532093817" sldId="587"/>
            <ac:picMk id="7" creationId="{5293CB0D-09BE-48ED-AB06-320DE10F7F77}"/>
          </ac:picMkLst>
        </pc:picChg>
      </pc:sldChg>
      <pc:sldChg chg="addSp delSp modSp add mod">
        <pc:chgData name="Alpha Barry" userId="d0904203-d8be-4f12-9ac9-3ddc804e3625" providerId="ADAL" clId="{BB7D0A8F-D4E7-4ABF-BABF-91FB3CDB4F25}" dt="2020-09-30T15:54:44.350" v="2858" actId="20577"/>
        <pc:sldMkLst>
          <pc:docMk/>
          <pc:sldMk cId="1568140210" sldId="588"/>
        </pc:sldMkLst>
        <pc:spChg chg="del mod">
          <ac:chgData name="Alpha Barry" userId="d0904203-d8be-4f12-9ac9-3ddc804e3625" providerId="ADAL" clId="{BB7D0A8F-D4E7-4ABF-BABF-91FB3CDB4F25}" dt="2020-09-30T15:52:12.865" v="2822" actId="478"/>
          <ac:spMkLst>
            <pc:docMk/>
            <pc:sldMk cId="1568140210" sldId="588"/>
            <ac:spMk id="3" creationId="{E4D532A2-5801-4E2C-9694-29BC5F9FB2E8}"/>
          </ac:spMkLst>
        </pc:spChg>
        <pc:spChg chg="add del mod">
          <ac:chgData name="Alpha Barry" userId="d0904203-d8be-4f12-9ac9-3ddc804e3625" providerId="ADAL" clId="{BB7D0A8F-D4E7-4ABF-BABF-91FB3CDB4F25}" dt="2020-09-30T15:52:38.069" v="2823" actId="478"/>
          <ac:spMkLst>
            <pc:docMk/>
            <pc:sldMk cId="1568140210" sldId="588"/>
            <ac:spMk id="5" creationId="{262EA964-8F05-4EB2-BBC9-9B019BD85464}"/>
          </ac:spMkLst>
        </pc:spChg>
        <pc:spChg chg="add mod">
          <ac:chgData name="Alpha Barry" userId="d0904203-d8be-4f12-9ac9-3ddc804e3625" providerId="ADAL" clId="{BB7D0A8F-D4E7-4ABF-BABF-91FB3CDB4F25}" dt="2020-09-30T15:54:44.350" v="2858" actId="20577"/>
          <ac:spMkLst>
            <pc:docMk/>
            <pc:sldMk cId="1568140210" sldId="588"/>
            <ac:spMk id="8" creationId="{790CC0DD-86B1-4BD6-94C7-8EDC2B6529FF}"/>
          </ac:spMkLst>
        </pc:spChg>
        <pc:picChg chg="del">
          <ac:chgData name="Alpha Barry" userId="d0904203-d8be-4f12-9ac9-3ddc804e3625" providerId="ADAL" clId="{BB7D0A8F-D4E7-4ABF-BABF-91FB3CDB4F25}" dt="2020-09-30T15:51:54.772" v="2820" actId="478"/>
          <ac:picMkLst>
            <pc:docMk/>
            <pc:sldMk cId="1568140210" sldId="588"/>
            <ac:picMk id="7" creationId="{5293CB0D-09BE-48ED-AB06-320DE10F7F77}"/>
          </ac:picMkLst>
        </pc:picChg>
        <pc:picChg chg="add mod">
          <ac:chgData name="Alpha Barry" userId="d0904203-d8be-4f12-9ac9-3ddc804e3625" providerId="ADAL" clId="{BB7D0A8F-D4E7-4ABF-BABF-91FB3CDB4F25}" dt="2020-09-30T15:54:15.611" v="2826" actId="1076"/>
          <ac:picMkLst>
            <pc:docMk/>
            <pc:sldMk cId="1568140210" sldId="588"/>
            <ac:picMk id="9" creationId="{E79F3396-9508-49FC-94D3-B9ED2A4B5C86}"/>
          </ac:picMkLst>
        </pc:picChg>
      </pc:sldChg>
      <pc:sldChg chg="addSp delSp modSp add mod">
        <pc:chgData name="Alpha Barry" userId="d0904203-d8be-4f12-9ac9-3ddc804e3625" providerId="ADAL" clId="{BB7D0A8F-D4E7-4ABF-BABF-91FB3CDB4F25}" dt="2020-09-30T16:01:12.467" v="2894" actId="1076"/>
        <pc:sldMkLst>
          <pc:docMk/>
          <pc:sldMk cId="1108761358" sldId="589"/>
        </pc:sldMkLst>
        <pc:spChg chg="add del mod">
          <ac:chgData name="Alpha Barry" userId="d0904203-d8be-4f12-9ac9-3ddc804e3625" providerId="ADAL" clId="{BB7D0A8F-D4E7-4ABF-BABF-91FB3CDB4F25}" dt="2020-09-30T15:57:16.969" v="2862" actId="478"/>
          <ac:spMkLst>
            <pc:docMk/>
            <pc:sldMk cId="1108761358" sldId="589"/>
            <ac:spMk id="4" creationId="{027F64C3-2805-46AA-A3E0-D457EE2261B2}"/>
          </ac:spMkLst>
        </pc:spChg>
        <pc:spChg chg="add mod">
          <ac:chgData name="Alpha Barry" userId="d0904203-d8be-4f12-9ac9-3ddc804e3625" providerId="ADAL" clId="{BB7D0A8F-D4E7-4ABF-BABF-91FB3CDB4F25}" dt="2020-09-30T15:57:29.193" v="2892" actId="20577"/>
          <ac:spMkLst>
            <pc:docMk/>
            <pc:sldMk cId="1108761358" sldId="589"/>
            <ac:spMk id="7" creationId="{A035DDC7-1C3F-4E7F-BB0F-4DDE1E9E791B}"/>
          </ac:spMkLst>
        </pc:spChg>
        <pc:spChg chg="del">
          <ac:chgData name="Alpha Barry" userId="d0904203-d8be-4f12-9ac9-3ddc804e3625" providerId="ADAL" clId="{BB7D0A8F-D4E7-4ABF-BABF-91FB3CDB4F25}" dt="2020-09-30T15:55:41.763" v="2860" actId="478"/>
          <ac:spMkLst>
            <pc:docMk/>
            <pc:sldMk cId="1108761358" sldId="589"/>
            <ac:spMk id="8" creationId="{790CC0DD-86B1-4BD6-94C7-8EDC2B6529FF}"/>
          </ac:spMkLst>
        </pc:spChg>
        <pc:picChg chg="add mod">
          <ac:chgData name="Alpha Barry" userId="d0904203-d8be-4f12-9ac9-3ddc804e3625" providerId="ADAL" clId="{BB7D0A8F-D4E7-4ABF-BABF-91FB3CDB4F25}" dt="2020-09-30T16:01:12.467" v="2894" actId="1076"/>
          <ac:picMkLst>
            <pc:docMk/>
            <pc:sldMk cId="1108761358" sldId="589"/>
            <ac:picMk id="6" creationId="{7DF215E8-6E31-4415-9710-801A18CCD34D}"/>
          </ac:picMkLst>
        </pc:picChg>
        <pc:picChg chg="del">
          <ac:chgData name="Alpha Barry" userId="d0904203-d8be-4f12-9ac9-3ddc804e3625" providerId="ADAL" clId="{BB7D0A8F-D4E7-4ABF-BABF-91FB3CDB4F25}" dt="2020-09-30T15:55:44.935" v="2861" actId="478"/>
          <ac:picMkLst>
            <pc:docMk/>
            <pc:sldMk cId="1108761358" sldId="589"/>
            <ac:picMk id="9" creationId="{E79F3396-9508-49FC-94D3-B9ED2A4B5C86}"/>
          </ac:picMkLst>
        </pc:picChg>
      </pc:sldChg>
      <pc:sldChg chg="addSp delSp modSp mod">
        <pc:chgData name="Alpha Barry" userId="d0904203-d8be-4f12-9ac9-3ddc804e3625" providerId="ADAL" clId="{BB7D0A8F-D4E7-4ABF-BABF-91FB3CDB4F25}" dt="2020-09-30T16:13:12.684" v="3052" actId="20577"/>
        <pc:sldMkLst>
          <pc:docMk/>
          <pc:sldMk cId="1471923945" sldId="590"/>
        </pc:sldMkLst>
        <pc:spChg chg="mod">
          <ac:chgData name="Alpha Barry" userId="d0904203-d8be-4f12-9ac9-3ddc804e3625" providerId="ADAL" clId="{BB7D0A8F-D4E7-4ABF-BABF-91FB3CDB4F25}" dt="2020-09-30T16:01:26.219" v="2895"/>
          <ac:spMkLst>
            <pc:docMk/>
            <pc:sldMk cId="1471923945" sldId="590"/>
            <ac:spMk id="2" creationId="{8AAFD13F-296B-46FB-B1AA-209237768343}"/>
          </ac:spMkLst>
        </pc:spChg>
        <pc:spChg chg="mod">
          <ac:chgData name="Alpha Barry" userId="d0904203-d8be-4f12-9ac9-3ddc804e3625" providerId="ADAL" clId="{BB7D0A8F-D4E7-4ABF-BABF-91FB3CDB4F25}" dt="2020-09-30T16:13:12.684" v="3052" actId="20577"/>
          <ac:spMkLst>
            <pc:docMk/>
            <pc:sldMk cId="1471923945" sldId="590"/>
            <ac:spMk id="4" creationId="{28A3C585-B40B-45BC-A4D4-5A11C01DC710}"/>
          </ac:spMkLst>
        </pc:spChg>
        <pc:picChg chg="add mod">
          <ac:chgData name="Alpha Barry" userId="d0904203-d8be-4f12-9ac9-3ddc804e3625" providerId="ADAL" clId="{BB7D0A8F-D4E7-4ABF-BABF-91FB3CDB4F25}" dt="2020-09-30T16:08:52.611" v="2982" actId="1076"/>
          <ac:picMkLst>
            <pc:docMk/>
            <pc:sldMk cId="1471923945" sldId="590"/>
            <ac:picMk id="5" creationId="{49F9C862-F40D-423B-8FDE-3840E8D3886A}"/>
          </ac:picMkLst>
        </pc:picChg>
        <pc:picChg chg="del">
          <ac:chgData name="Alpha Barry" userId="d0904203-d8be-4f12-9ac9-3ddc804e3625" providerId="ADAL" clId="{BB7D0A8F-D4E7-4ABF-BABF-91FB3CDB4F25}" dt="2020-09-30T16:07:35.798" v="2980" actId="478"/>
          <ac:picMkLst>
            <pc:docMk/>
            <pc:sldMk cId="1471923945" sldId="590"/>
            <ac:picMk id="6" creationId="{4C82C45B-B642-444B-9BDE-9C73ECB16804}"/>
          </ac:picMkLst>
        </pc:picChg>
      </pc:sldChg>
      <pc:sldChg chg="modSp mod">
        <pc:chgData name="Alpha Barry" userId="d0904203-d8be-4f12-9ac9-3ddc804e3625" providerId="ADAL" clId="{BB7D0A8F-D4E7-4ABF-BABF-91FB3CDB4F25}" dt="2020-09-30T16:14:26.020" v="3055"/>
        <pc:sldMkLst>
          <pc:docMk/>
          <pc:sldMk cId="3477805253" sldId="591"/>
        </pc:sldMkLst>
        <pc:spChg chg="mod">
          <ac:chgData name="Alpha Barry" userId="d0904203-d8be-4f12-9ac9-3ddc804e3625" providerId="ADAL" clId="{BB7D0A8F-D4E7-4ABF-BABF-91FB3CDB4F25}" dt="2020-09-30T16:11:29.511" v="3036"/>
          <ac:spMkLst>
            <pc:docMk/>
            <pc:sldMk cId="3477805253" sldId="591"/>
            <ac:spMk id="2" creationId="{7BC76990-3683-4C0A-8BA4-8279A1AB62D6}"/>
          </ac:spMkLst>
        </pc:spChg>
        <pc:graphicFrameChg chg="mod modGraphic">
          <ac:chgData name="Alpha Barry" userId="d0904203-d8be-4f12-9ac9-3ddc804e3625" providerId="ADAL" clId="{BB7D0A8F-D4E7-4ABF-BABF-91FB3CDB4F25}" dt="2020-09-30T16:14:26.020" v="3055"/>
          <ac:graphicFrameMkLst>
            <pc:docMk/>
            <pc:sldMk cId="3477805253" sldId="591"/>
            <ac:graphicFrameMk id="6" creationId="{6DBB1463-43D4-4560-B78D-625C43D2E3D1}"/>
          </ac:graphicFrameMkLst>
        </pc:graphicFrameChg>
      </pc:sldChg>
      <pc:sldChg chg="addSp delSp modSp mod">
        <pc:chgData name="Alpha Barry" userId="d0904203-d8be-4f12-9ac9-3ddc804e3625" providerId="ADAL" clId="{BB7D0A8F-D4E7-4ABF-BABF-91FB3CDB4F25}" dt="2020-09-30T16:19:49.969" v="3086" actId="1076"/>
        <pc:sldMkLst>
          <pc:docMk/>
          <pc:sldMk cId="2384263462" sldId="592"/>
        </pc:sldMkLst>
        <pc:spChg chg="mod">
          <ac:chgData name="Alpha Barry" userId="d0904203-d8be-4f12-9ac9-3ddc804e3625" providerId="ADAL" clId="{BB7D0A8F-D4E7-4ABF-BABF-91FB3CDB4F25}" dt="2020-09-30T16:15:36.580" v="3056"/>
          <ac:spMkLst>
            <pc:docMk/>
            <pc:sldMk cId="2384263462" sldId="592"/>
            <ac:spMk id="2" creationId="{8AAFD13F-296B-46FB-B1AA-209237768343}"/>
          </ac:spMkLst>
        </pc:spChg>
        <pc:spChg chg="mod">
          <ac:chgData name="Alpha Barry" userId="d0904203-d8be-4f12-9ac9-3ddc804e3625" providerId="ADAL" clId="{BB7D0A8F-D4E7-4ABF-BABF-91FB3CDB4F25}" dt="2020-09-30T16:17:39.348" v="3082" actId="20577"/>
          <ac:spMkLst>
            <pc:docMk/>
            <pc:sldMk cId="2384263462" sldId="592"/>
            <ac:spMk id="4" creationId="{28A3C585-B40B-45BC-A4D4-5A11C01DC710}"/>
          </ac:spMkLst>
        </pc:spChg>
        <pc:picChg chg="add mod">
          <ac:chgData name="Alpha Barry" userId="d0904203-d8be-4f12-9ac9-3ddc804e3625" providerId="ADAL" clId="{BB7D0A8F-D4E7-4ABF-BABF-91FB3CDB4F25}" dt="2020-09-30T16:19:49.969" v="3086" actId="1076"/>
          <ac:picMkLst>
            <pc:docMk/>
            <pc:sldMk cId="2384263462" sldId="592"/>
            <ac:picMk id="5" creationId="{AF1E232B-9167-490C-981F-1996BC0C1C99}"/>
          </ac:picMkLst>
        </pc:picChg>
        <pc:picChg chg="del">
          <ac:chgData name="Alpha Barry" userId="d0904203-d8be-4f12-9ac9-3ddc804e3625" providerId="ADAL" clId="{BB7D0A8F-D4E7-4ABF-BABF-91FB3CDB4F25}" dt="2020-09-30T16:17:48.821" v="3083" actId="478"/>
          <ac:picMkLst>
            <pc:docMk/>
            <pc:sldMk cId="2384263462" sldId="592"/>
            <ac:picMk id="8" creationId="{BC7FD912-5492-4ED0-B54E-3E85971438D9}"/>
          </ac:picMkLst>
        </pc:picChg>
      </pc:sldChg>
      <pc:sldChg chg="addSp delSp modSp mod">
        <pc:chgData name="Alpha Barry" userId="d0904203-d8be-4f12-9ac9-3ddc804e3625" providerId="ADAL" clId="{BB7D0A8F-D4E7-4ABF-BABF-91FB3CDB4F25}" dt="2020-09-30T16:46:23.946" v="3378" actId="1076"/>
        <pc:sldMkLst>
          <pc:docMk/>
          <pc:sldMk cId="1933712840" sldId="593"/>
        </pc:sldMkLst>
        <pc:spChg chg="mod">
          <ac:chgData name="Alpha Barry" userId="d0904203-d8be-4f12-9ac9-3ddc804e3625" providerId="ADAL" clId="{BB7D0A8F-D4E7-4ABF-BABF-91FB3CDB4F25}" dt="2020-09-30T16:43:53.263" v="3340"/>
          <ac:spMkLst>
            <pc:docMk/>
            <pc:sldMk cId="1933712840" sldId="593"/>
            <ac:spMk id="2" creationId="{72382C30-0564-4270-A4D1-0CEF13448F2E}"/>
          </ac:spMkLst>
        </pc:spChg>
        <pc:spChg chg="mod">
          <ac:chgData name="Alpha Barry" userId="d0904203-d8be-4f12-9ac9-3ddc804e3625" providerId="ADAL" clId="{BB7D0A8F-D4E7-4ABF-BABF-91FB3CDB4F25}" dt="2020-09-30T16:44:32.799" v="3372" actId="20577"/>
          <ac:spMkLst>
            <pc:docMk/>
            <pc:sldMk cId="1933712840" sldId="593"/>
            <ac:spMk id="3" creationId="{45EB9E66-99EA-4FDB-93B0-E4A835B5D931}"/>
          </ac:spMkLst>
        </pc:spChg>
        <pc:picChg chg="add mod">
          <ac:chgData name="Alpha Barry" userId="d0904203-d8be-4f12-9ac9-3ddc804e3625" providerId="ADAL" clId="{BB7D0A8F-D4E7-4ABF-BABF-91FB3CDB4F25}" dt="2020-09-30T16:46:23.946" v="3378" actId="1076"/>
          <ac:picMkLst>
            <pc:docMk/>
            <pc:sldMk cId="1933712840" sldId="593"/>
            <ac:picMk id="5" creationId="{C34EF2E0-C8E4-45D6-8936-C5C759CB0B90}"/>
          </ac:picMkLst>
        </pc:picChg>
        <pc:picChg chg="del">
          <ac:chgData name="Alpha Barry" userId="d0904203-d8be-4f12-9ac9-3ddc804e3625" providerId="ADAL" clId="{BB7D0A8F-D4E7-4ABF-BABF-91FB3CDB4F25}" dt="2020-09-30T16:46:14.090" v="3373" actId="478"/>
          <ac:picMkLst>
            <pc:docMk/>
            <pc:sldMk cId="1933712840" sldId="593"/>
            <ac:picMk id="6" creationId="{E35D36CB-4735-4517-88CE-6F117E1B58E6}"/>
          </ac:picMkLst>
        </pc:picChg>
      </pc:sldChg>
      <pc:sldChg chg="addSp delSp modSp del mod">
        <pc:chgData name="Alpha Barry" userId="d0904203-d8be-4f12-9ac9-3ddc804e3625" providerId="ADAL" clId="{BB7D0A8F-D4E7-4ABF-BABF-91FB3CDB4F25}" dt="2020-09-30T16:30:44.175" v="3162" actId="47"/>
        <pc:sldMkLst>
          <pc:docMk/>
          <pc:sldMk cId="2752319853" sldId="593"/>
        </pc:sldMkLst>
        <pc:spChg chg="mod">
          <ac:chgData name="Alpha Barry" userId="d0904203-d8be-4f12-9ac9-3ddc804e3625" providerId="ADAL" clId="{BB7D0A8F-D4E7-4ABF-BABF-91FB3CDB4F25}" dt="2020-09-30T16:24:07.734" v="3099"/>
          <ac:spMkLst>
            <pc:docMk/>
            <pc:sldMk cId="2752319853" sldId="593"/>
            <ac:spMk id="2" creationId="{C7E11BA5-4443-49D9-88B0-08FCFF9B05B6}"/>
          </ac:spMkLst>
        </pc:spChg>
        <pc:spChg chg="mod">
          <ac:chgData name="Alpha Barry" userId="d0904203-d8be-4f12-9ac9-3ddc804e3625" providerId="ADAL" clId="{BB7D0A8F-D4E7-4ABF-BABF-91FB3CDB4F25}" dt="2020-09-30T16:24:37.068" v="3123" actId="20577"/>
          <ac:spMkLst>
            <pc:docMk/>
            <pc:sldMk cId="2752319853" sldId="593"/>
            <ac:spMk id="4" creationId="{519D5511-1587-476D-9B34-640C0A9D0FE1}"/>
          </ac:spMkLst>
        </pc:spChg>
        <pc:picChg chg="add mod">
          <ac:chgData name="Alpha Barry" userId="d0904203-d8be-4f12-9ac9-3ddc804e3625" providerId="ADAL" clId="{BB7D0A8F-D4E7-4ABF-BABF-91FB3CDB4F25}" dt="2020-09-30T16:23:55.722" v="3098" actId="1038"/>
          <ac:picMkLst>
            <pc:docMk/>
            <pc:sldMk cId="2752319853" sldId="593"/>
            <ac:picMk id="5" creationId="{22B2429D-22D7-4A6F-95B0-5F2277514784}"/>
          </ac:picMkLst>
        </pc:picChg>
        <pc:picChg chg="del">
          <ac:chgData name="Alpha Barry" userId="d0904203-d8be-4f12-9ac9-3ddc804e3625" providerId="ADAL" clId="{BB7D0A8F-D4E7-4ABF-BABF-91FB3CDB4F25}" dt="2020-09-30T16:23:39.716" v="3087" actId="478"/>
          <ac:picMkLst>
            <pc:docMk/>
            <pc:sldMk cId="2752319853" sldId="593"/>
            <ac:picMk id="6" creationId="{44ED9EFF-1577-4876-92F1-7FE2CF33110E}"/>
          </ac:picMkLst>
        </pc:picChg>
      </pc:sldChg>
      <pc:sldChg chg="addSp delSp modSp del mod">
        <pc:chgData name="Alpha Barry" userId="d0904203-d8be-4f12-9ac9-3ddc804e3625" providerId="ADAL" clId="{BB7D0A8F-D4E7-4ABF-BABF-91FB3CDB4F25}" dt="2020-09-30T16:30:32.454" v="3160" actId="47"/>
        <pc:sldMkLst>
          <pc:docMk/>
          <pc:sldMk cId="1780669089" sldId="594"/>
        </pc:sldMkLst>
        <pc:spChg chg="mod">
          <ac:chgData name="Alpha Barry" userId="d0904203-d8be-4f12-9ac9-3ddc804e3625" providerId="ADAL" clId="{BB7D0A8F-D4E7-4ABF-BABF-91FB3CDB4F25}" dt="2020-09-30T16:27:57.416" v="3127"/>
          <ac:spMkLst>
            <pc:docMk/>
            <pc:sldMk cId="1780669089" sldId="594"/>
            <ac:spMk id="2" creationId="{7FB2B2C7-C871-43A0-981A-A620420A3846}"/>
          </ac:spMkLst>
        </pc:spChg>
        <pc:picChg chg="add mod">
          <ac:chgData name="Alpha Barry" userId="d0904203-d8be-4f12-9ac9-3ddc804e3625" providerId="ADAL" clId="{BB7D0A8F-D4E7-4ABF-BABF-91FB3CDB4F25}" dt="2020-09-30T16:27:38.396" v="3126" actId="1076"/>
          <ac:picMkLst>
            <pc:docMk/>
            <pc:sldMk cId="1780669089" sldId="594"/>
            <ac:picMk id="5" creationId="{7030F64D-3142-46B2-8CBD-26BB7F52D7DF}"/>
          </ac:picMkLst>
        </pc:picChg>
        <pc:picChg chg="del">
          <ac:chgData name="Alpha Barry" userId="d0904203-d8be-4f12-9ac9-3ddc804e3625" providerId="ADAL" clId="{BB7D0A8F-D4E7-4ABF-BABF-91FB3CDB4F25}" dt="2020-09-30T16:27:33.619" v="3124" actId="478"/>
          <ac:picMkLst>
            <pc:docMk/>
            <pc:sldMk cId="1780669089" sldId="594"/>
            <ac:picMk id="6" creationId="{E7030BE4-FB16-4FD4-A98C-4AD959B1FB98}"/>
          </ac:picMkLst>
        </pc:picChg>
      </pc:sldChg>
      <pc:sldChg chg="addSp delSp modSp mod">
        <pc:chgData name="Alpha Barry" userId="d0904203-d8be-4f12-9ac9-3ddc804e3625" providerId="ADAL" clId="{BB7D0A8F-D4E7-4ABF-BABF-91FB3CDB4F25}" dt="2020-09-30T16:47:54.801" v="3402" actId="1076"/>
        <pc:sldMkLst>
          <pc:docMk/>
          <pc:sldMk cId="2439530578" sldId="594"/>
        </pc:sldMkLst>
        <pc:spChg chg="mod">
          <ac:chgData name="Alpha Barry" userId="d0904203-d8be-4f12-9ac9-3ddc804e3625" providerId="ADAL" clId="{BB7D0A8F-D4E7-4ABF-BABF-91FB3CDB4F25}" dt="2020-09-30T16:44:02.823" v="3341"/>
          <ac:spMkLst>
            <pc:docMk/>
            <pc:sldMk cId="2439530578" sldId="594"/>
            <ac:spMk id="2" creationId="{4E3E08FD-755E-4C67-B8B9-F6019322B323}"/>
          </ac:spMkLst>
        </pc:spChg>
        <pc:spChg chg="mod">
          <ac:chgData name="Alpha Barry" userId="d0904203-d8be-4f12-9ac9-3ddc804e3625" providerId="ADAL" clId="{BB7D0A8F-D4E7-4ABF-BABF-91FB3CDB4F25}" dt="2020-09-30T16:46:51.044" v="3397" actId="20577"/>
          <ac:spMkLst>
            <pc:docMk/>
            <pc:sldMk cId="2439530578" sldId="594"/>
            <ac:spMk id="3" creationId="{D4A45BD8-B89A-41D5-B9A5-3E035D43DB17}"/>
          </ac:spMkLst>
        </pc:spChg>
        <pc:grpChg chg="del">
          <ac:chgData name="Alpha Barry" userId="d0904203-d8be-4f12-9ac9-3ddc804e3625" providerId="ADAL" clId="{BB7D0A8F-D4E7-4ABF-BABF-91FB3CDB4F25}" dt="2020-09-30T16:47:47.702" v="3398" actId="478"/>
          <ac:grpSpMkLst>
            <pc:docMk/>
            <pc:sldMk cId="2439530578" sldId="594"/>
            <ac:grpSpMk id="7" creationId="{90280F5B-610C-4E16-AD2C-25B246311DF5}"/>
          </ac:grpSpMkLst>
        </pc:grpChg>
        <pc:picChg chg="add mod">
          <ac:chgData name="Alpha Barry" userId="d0904203-d8be-4f12-9ac9-3ddc804e3625" providerId="ADAL" clId="{BB7D0A8F-D4E7-4ABF-BABF-91FB3CDB4F25}" dt="2020-09-30T16:47:54.801" v="3402" actId="1076"/>
          <ac:picMkLst>
            <pc:docMk/>
            <pc:sldMk cId="2439530578" sldId="594"/>
            <ac:picMk id="8" creationId="{90DCC7B8-21B7-487C-BBFE-C06C620A8E03}"/>
          </ac:picMkLst>
        </pc:picChg>
      </pc:sldChg>
      <pc:sldChg chg="modSp mod">
        <pc:chgData name="Alpha Barry" userId="d0904203-d8be-4f12-9ac9-3ddc804e3625" providerId="ADAL" clId="{BB7D0A8F-D4E7-4ABF-BABF-91FB3CDB4F25}" dt="2020-09-30T16:50:17.640" v="3409" actId="20577"/>
        <pc:sldMkLst>
          <pc:docMk/>
          <pc:sldMk cId="1223735505" sldId="595"/>
        </pc:sldMkLst>
        <pc:spChg chg="mod">
          <ac:chgData name="Alpha Barry" userId="d0904203-d8be-4f12-9ac9-3ddc804e3625" providerId="ADAL" clId="{BB7D0A8F-D4E7-4ABF-BABF-91FB3CDB4F25}" dt="2020-09-30T16:44:05.640" v="3342"/>
          <ac:spMkLst>
            <pc:docMk/>
            <pc:sldMk cId="1223735505" sldId="595"/>
            <ac:spMk id="2" creationId="{D6FB113A-6CB6-42EA-A8E1-35ABAF444CA5}"/>
          </ac:spMkLst>
        </pc:spChg>
        <pc:spChg chg="mod">
          <ac:chgData name="Alpha Barry" userId="d0904203-d8be-4f12-9ac9-3ddc804e3625" providerId="ADAL" clId="{BB7D0A8F-D4E7-4ABF-BABF-91FB3CDB4F25}" dt="2020-09-30T16:50:17.640" v="3409" actId="20577"/>
          <ac:spMkLst>
            <pc:docMk/>
            <pc:sldMk cId="1223735505" sldId="595"/>
            <ac:spMk id="3" creationId="{C88FFBBE-DFC4-49D5-9EB7-018331A9CD6E}"/>
          </ac:spMkLst>
        </pc:spChg>
      </pc:sldChg>
      <pc:sldChg chg="modSp del mod">
        <pc:chgData name="Alpha Barry" userId="d0904203-d8be-4f12-9ac9-3ddc804e3625" providerId="ADAL" clId="{BB7D0A8F-D4E7-4ABF-BABF-91FB3CDB4F25}" dt="2020-09-30T16:28:35.588" v="3129" actId="47"/>
        <pc:sldMkLst>
          <pc:docMk/>
          <pc:sldMk cId="1427206855" sldId="595"/>
        </pc:sldMkLst>
        <pc:spChg chg="mod">
          <ac:chgData name="Alpha Barry" userId="d0904203-d8be-4f12-9ac9-3ddc804e3625" providerId="ADAL" clId="{BB7D0A8F-D4E7-4ABF-BABF-91FB3CDB4F25}" dt="2020-09-30T16:28:00.985" v="3128"/>
          <ac:spMkLst>
            <pc:docMk/>
            <pc:sldMk cId="1427206855" sldId="595"/>
            <ac:spMk id="2" creationId="{7FB2B2C7-C871-43A0-981A-A620420A3846}"/>
          </ac:spMkLst>
        </pc:spChg>
      </pc:sldChg>
      <pc:sldChg chg="modSp del mod">
        <pc:chgData name="Alpha Barry" userId="d0904203-d8be-4f12-9ac9-3ddc804e3625" providerId="ADAL" clId="{BB7D0A8F-D4E7-4ABF-BABF-91FB3CDB4F25}" dt="2020-09-30T16:30:36.385" v="3161" actId="47"/>
        <pc:sldMkLst>
          <pc:docMk/>
          <pc:sldMk cId="227010810" sldId="596"/>
        </pc:sldMkLst>
        <pc:spChg chg="mod">
          <ac:chgData name="Alpha Barry" userId="d0904203-d8be-4f12-9ac9-3ddc804e3625" providerId="ADAL" clId="{BB7D0A8F-D4E7-4ABF-BABF-91FB3CDB4F25}" dt="2020-09-30T16:28:48.743" v="3130"/>
          <ac:spMkLst>
            <pc:docMk/>
            <pc:sldMk cId="227010810" sldId="596"/>
            <ac:spMk id="2" creationId="{7FB2B2C7-C871-43A0-981A-A620420A3846}"/>
          </ac:spMkLst>
        </pc:spChg>
        <pc:spChg chg="mod">
          <ac:chgData name="Alpha Barry" userId="d0904203-d8be-4f12-9ac9-3ddc804e3625" providerId="ADAL" clId="{BB7D0A8F-D4E7-4ABF-BABF-91FB3CDB4F25}" dt="2020-09-30T16:29:01.598" v="3159" actId="20577"/>
          <ac:spMkLst>
            <pc:docMk/>
            <pc:sldMk cId="227010810" sldId="596"/>
            <ac:spMk id="3" creationId="{7A18097C-E3F0-4E6C-AEE3-8778833D9389}"/>
          </ac:spMkLst>
        </pc:spChg>
      </pc:sldChg>
      <pc:sldChg chg="modSp mod">
        <pc:chgData name="Alpha Barry" userId="d0904203-d8be-4f12-9ac9-3ddc804e3625" providerId="ADAL" clId="{BB7D0A8F-D4E7-4ABF-BABF-91FB3CDB4F25}" dt="2020-09-30T16:44:09.150" v="3343"/>
        <pc:sldMkLst>
          <pc:docMk/>
          <pc:sldMk cId="3027013477" sldId="596"/>
        </pc:sldMkLst>
        <pc:spChg chg="mod">
          <ac:chgData name="Alpha Barry" userId="d0904203-d8be-4f12-9ac9-3ddc804e3625" providerId="ADAL" clId="{BB7D0A8F-D4E7-4ABF-BABF-91FB3CDB4F25}" dt="2020-09-30T16:44:09.150" v="3343"/>
          <ac:spMkLst>
            <pc:docMk/>
            <pc:sldMk cId="3027013477" sldId="596"/>
            <ac:spMk id="2" creationId="{8AAFD13F-296B-46FB-B1AA-209237768343}"/>
          </ac:spMkLst>
        </pc:spChg>
      </pc:sldChg>
      <pc:sldChg chg="addSp delSp modSp mod">
        <pc:chgData name="Alpha Barry" userId="d0904203-d8be-4f12-9ac9-3ddc804e3625" providerId="ADAL" clId="{BB7D0A8F-D4E7-4ABF-BABF-91FB3CDB4F25}" dt="2020-09-30T17:30:06.390" v="4131" actId="20577"/>
        <pc:sldMkLst>
          <pc:docMk/>
          <pc:sldMk cId="1540598492" sldId="597"/>
        </pc:sldMkLst>
        <pc:spChg chg="mod">
          <ac:chgData name="Alpha Barry" userId="d0904203-d8be-4f12-9ac9-3ddc804e3625" providerId="ADAL" clId="{BB7D0A8F-D4E7-4ABF-BABF-91FB3CDB4F25}" dt="2020-09-30T16:51:37.672" v="3417" actId="20577"/>
          <ac:spMkLst>
            <pc:docMk/>
            <pc:sldMk cId="1540598492" sldId="597"/>
            <ac:spMk id="2" creationId="{46D69CB6-929D-4496-9BB0-2D868F6853D0}"/>
          </ac:spMkLst>
        </pc:spChg>
        <pc:spChg chg="del">
          <ac:chgData name="Alpha Barry" userId="d0904203-d8be-4f12-9ac9-3ddc804e3625" providerId="ADAL" clId="{BB7D0A8F-D4E7-4ABF-BABF-91FB3CDB4F25}" dt="2020-09-30T16:55:44.592" v="3532" actId="478"/>
          <ac:spMkLst>
            <pc:docMk/>
            <pc:sldMk cId="1540598492" sldId="597"/>
            <ac:spMk id="7" creationId="{98A1EAD1-7A50-4201-B6B9-465097644913}"/>
          </ac:spMkLst>
        </pc:spChg>
        <pc:spChg chg="add mod">
          <ac:chgData name="Alpha Barry" userId="d0904203-d8be-4f12-9ac9-3ddc804e3625" providerId="ADAL" clId="{BB7D0A8F-D4E7-4ABF-BABF-91FB3CDB4F25}" dt="2020-09-30T17:01:01.151" v="3951" actId="1037"/>
          <ac:spMkLst>
            <pc:docMk/>
            <pc:sldMk cId="1540598492" sldId="597"/>
            <ac:spMk id="8" creationId="{56001545-6EA0-46AD-BD1B-5AB2AE1A0495}"/>
          </ac:spMkLst>
        </pc:spChg>
        <pc:spChg chg="mod">
          <ac:chgData name="Alpha Barry" userId="d0904203-d8be-4f12-9ac9-3ddc804e3625" providerId="ADAL" clId="{BB7D0A8F-D4E7-4ABF-BABF-91FB3CDB4F25}" dt="2020-09-30T17:01:01.151" v="3951" actId="1037"/>
          <ac:spMkLst>
            <pc:docMk/>
            <pc:sldMk cId="1540598492" sldId="597"/>
            <ac:spMk id="9" creationId="{6494DB00-4C78-4F56-BC48-DD87196F4E74}"/>
          </ac:spMkLst>
        </pc:spChg>
        <pc:spChg chg="add mod">
          <ac:chgData name="Alpha Barry" userId="d0904203-d8be-4f12-9ac9-3ddc804e3625" providerId="ADAL" clId="{BB7D0A8F-D4E7-4ABF-BABF-91FB3CDB4F25}" dt="2020-09-30T17:30:06.390" v="4131" actId="20577"/>
          <ac:spMkLst>
            <pc:docMk/>
            <pc:sldMk cId="1540598492" sldId="597"/>
            <ac:spMk id="12" creationId="{C5B3BD6C-3860-42BA-973C-FD0A1144844B}"/>
          </ac:spMkLst>
        </pc:spChg>
        <pc:picChg chg="add mod">
          <ac:chgData name="Alpha Barry" userId="d0904203-d8be-4f12-9ac9-3ddc804e3625" providerId="ADAL" clId="{BB7D0A8F-D4E7-4ABF-BABF-91FB3CDB4F25}" dt="2020-09-30T16:58:29.088" v="3714" actId="1036"/>
          <ac:picMkLst>
            <pc:docMk/>
            <pc:sldMk cId="1540598492" sldId="597"/>
            <ac:picMk id="4" creationId="{CEC94DC7-F2EB-4A59-AF1E-F3C4EE77782D}"/>
          </ac:picMkLst>
        </pc:picChg>
        <pc:picChg chg="del">
          <ac:chgData name="Alpha Barry" userId="d0904203-d8be-4f12-9ac9-3ddc804e3625" providerId="ADAL" clId="{BB7D0A8F-D4E7-4ABF-BABF-91FB3CDB4F25}" dt="2020-09-30T16:51:52.276" v="3418" actId="478"/>
          <ac:picMkLst>
            <pc:docMk/>
            <pc:sldMk cId="1540598492" sldId="597"/>
            <ac:picMk id="5" creationId="{478CAC80-0F78-4B91-ADE2-DAB76FB55E7F}"/>
          </ac:picMkLst>
        </pc:picChg>
      </pc:sldChg>
      <pc:sldChg chg="delSp add mod">
        <pc:chgData name="Alpha Barry" userId="d0904203-d8be-4f12-9ac9-3ddc804e3625" providerId="ADAL" clId="{BB7D0A8F-D4E7-4ABF-BABF-91FB3CDB4F25}" dt="2020-09-30T17:05:17.597" v="3954" actId="478"/>
        <pc:sldMkLst>
          <pc:docMk/>
          <pc:sldMk cId="147554883" sldId="598"/>
        </pc:sldMkLst>
        <pc:spChg chg="del">
          <ac:chgData name="Alpha Barry" userId="d0904203-d8be-4f12-9ac9-3ddc804e3625" providerId="ADAL" clId="{BB7D0A8F-D4E7-4ABF-BABF-91FB3CDB4F25}" dt="2020-09-30T17:05:17.597" v="3954" actId="478"/>
          <ac:spMkLst>
            <pc:docMk/>
            <pc:sldMk cId="147554883" sldId="598"/>
            <ac:spMk id="8" creationId="{56001545-6EA0-46AD-BD1B-5AB2AE1A0495}"/>
          </ac:spMkLst>
        </pc:spChg>
        <pc:spChg chg="del">
          <ac:chgData name="Alpha Barry" userId="d0904203-d8be-4f12-9ac9-3ddc804e3625" providerId="ADAL" clId="{BB7D0A8F-D4E7-4ABF-BABF-91FB3CDB4F25}" dt="2020-09-30T17:05:17.597" v="3954" actId="478"/>
          <ac:spMkLst>
            <pc:docMk/>
            <pc:sldMk cId="147554883" sldId="598"/>
            <ac:spMk id="9" creationId="{6494DB00-4C78-4F56-BC48-DD87196F4E74}"/>
          </ac:spMkLst>
        </pc:spChg>
        <pc:spChg chg="del">
          <ac:chgData name="Alpha Barry" userId="d0904203-d8be-4f12-9ac9-3ddc804e3625" providerId="ADAL" clId="{BB7D0A8F-D4E7-4ABF-BABF-91FB3CDB4F25}" dt="2020-09-30T17:05:17.597" v="3954" actId="478"/>
          <ac:spMkLst>
            <pc:docMk/>
            <pc:sldMk cId="147554883" sldId="598"/>
            <ac:spMk id="12" creationId="{C5B3BD6C-3860-42BA-973C-FD0A1144844B}"/>
          </ac:spMkLst>
        </pc:spChg>
        <pc:picChg chg="del">
          <ac:chgData name="Alpha Barry" userId="d0904203-d8be-4f12-9ac9-3ddc804e3625" providerId="ADAL" clId="{BB7D0A8F-D4E7-4ABF-BABF-91FB3CDB4F25}" dt="2020-09-30T17:05:09.288" v="3953" actId="478"/>
          <ac:picMkLst>
            <pc:docMk/>
            <pc:sldMk cId="147554883" sldId="598"/>
            <ac:picMk id="4" creationId="{CEC94DC7-F2EB-4A59-AF1E-F3C4EE77782D}"/>
          </ac:picMkLst>
        </pc:picChg>
      </pc:sldChg>
      <pc:sldChg chg="modSp mod">
        <pc:chgData name="Alpha Barry" userId="d0904203-d8be-4f12-9ac9-3ddc804e3625" providerId="ADAL" clId="{BB7D0A8F-D4E7-4ABF-BABF-91FB3CDB4F25}" dt="2020-09-30T17:20:14.854" v="4054" actId="6549"/>
        <pc:sldMkLst>
          <pc:docMk/>
          <pc:sldMk cId="3143556444" sldId="599"/>
        </pc:sldMkLst>
        <pc:spChg chg="mod">
          <ac:chgData name="Alpha Barry" userId="d0904203-d8be-4f12-9ac9-3ddc804e3625" providerId="ADAL" clId="{BB7D0A8F-D4E7-4ABF-BABF-91FB3CDB4F25}" dt="2020-09-30T17:08:04.976" v="3955"/>
          <ac:spMkLst>
            <pc:docMk/>
            <pc:sldMk cId="3143556444" sldId="599"/>
            <ac:spMk id="2" creationId="{46D69CB6-929D-4496-9BB0-2D868F6853D0}"/>
          </ac:spMkLst>
        </pc:spChg>
        <pc:graphicFrameChg chg="mod modGraphic">
          <ac:chgData name="Alpha Barry" userId="d0904203-d8be-4f12-9ac9-3ddc804e3625" providerId="ADAL" clId="{BB7D0A8F-D4E7-4ABF-BABF-91FB3CDB4F25}" dt="2020-09-30T17:20:14.854" v="4054" actId="6549"/>
          <ac:graphicFrameMkLst>
            <pc:docMk/>
            <pc:sldMk cId="3143556444" sldId="599"/>
            <ac:graphicFrameMk id="3" creationId="{492634B8-5771-4317-948A-CBBDC7D69FC8}"/>
          </ac:graphicFrameMkLst>
        </pc:graphicFrameChg>
      </pc:sldChg>
      <pc:sldChg chg="addSp delSp modSp mod">
        <pc:chgData name="Alpha Barry" userId="d0904203-d8be-4f12-9ac9-3ddc804e3625" providerId="ADAL" clId="{BB7D0A8F-D4E7-4ABF-BABF-91FB3CDB4F25}" dt="2020-09-30T17:30:00.336" v="4130" actId="20577"/>
        <pc:sldMkLst>
          <pc:docMk/>
          <pc:sldMk cId="2297267680" sldId="600"/>
        </pc:sldMkLst>
        <pc:spChg chg="mod">
          <ac:chgData name="Alpha Barry" userId="d0904203-d8be-4f12-9ac9-3ddc804e3625" providerId="ADAL" clId="{BB7D0A8F-D4E7-4ABF-BABF-91FB3CDB4F25}" dt="2020-09-30T17:08:10.084" v="3956"/>
          <ac:spMkLst>
            <pc:docMk/>
            <pc:sldMk cId="2297267680" sldId="600"/>
            <ac:spMk id="2" creationId="{46D69CB6-929D-4496-9BB0-2D868F6853D0}"/>
          </ac:spMkLst>
        </pc:spChg>
        <pc:spChg chg="mod">
          <ac:chgData name="Alpha Barry" userId="d0904203-d8be-4f12-9ac9-3ddc804e3625" providerId="ADAL" clId="{BB7D0A8F-D4E7-4ABF-BABF-91FB3CDB4F25}" dt="2020-09-30T17:24:53.673" v="4116" actId="1035"/>
          <ac:spMkLst>
            <pc:docMk/>
            <pc:sldMk cId="2297267680" sldId="600"/>
            <ac:spMk id="4" creationId="{15796FA3-A7A6-4BB7-BD5E-4A4BA8F8F2FC}"/>
          </ac:spMkLst>
        </pc:spChg>
        <pc:graphicFrameChg chg="mod modGraphic">
          <ac:chgData name="Alpha Barry" userId="d0904203-d8be-4f12-9ac9-3ddc804e3625" providerId="ADAL" clId="{BB7D0A8F-D4E7-4ABF-BABF-91FB3CDB4F25}" dt="2020-09-30T17:30:00.336" v="4130" actId="20577"/>
          <ac:graphicFrameMkLst>
            <pc:docMk/>
            <pc:sldMk cId="2297267680" sldId="600"/>
            <ac:graphicFrameMk id="3" creationId="{492634B8-5771-4317-948A-CBBDC7D69FC8}"/>
          </ac:graphicFrameMkLst>
        </pc:graphicFrameChg>
        <pc:picChg chg="add del">
          <ac:chgData name="Alpha Barry" userId="d0904203-d8be-4f12-9ac9-3ddc804e3625" providerId="ADAL" clId="{BB7D0A8F-D4E7-4ABF-BABF-91FB3CDB4F25}" dt="2020-09-30T17:24:39.906" v="4098" actId="22"/>
          <ac:picMkLst>
            <pc:docMk/>
            <pc:sldMk cId="2297267680" sldId="600"/>
            <ac:picMk id="6" creationId="{ACEE86BF-C079-41BD-94AE-1E2321AFE0FE}"/>
          </ac:picMkLst>
        </pc:picChg>
      </pc:sldChg>
      <pc:sldChg chg="modSp mod">
        <pc:chgData name="Alpha Barry" userId="d0904203-d8be-4f12-9ac9-3ddc804e3625" providerId="ADAL" clId="{BB7D0A8F-D4E7-4ABF-BABF-91FB3CDB4F25}" dt="2020-09-30T17:29:32.974" v="4127" actId="20577"/>
        <pc:sldMkLst>
          <pc:docMk/>
          <pc:sldMk cId="2232216546" sldId="601"/>
        </pc:sldMkLst>
        <pc:spChg chg="mod">
          <ac:chgData name="Alpha Barry" userId="d0904203-d8be-4f12-9ac9-3ddc804e3625" providerId="ADAL" clId="{BB7D0A8F-D4E7-4ABF-BABF-91FB3CDB4F25}" dt="2020-09-30T17:08:14.228" v="3957"/>
          <ac:spMkLst>
            <pc:docMk/>
            <pc:sldMk cId="2232216546" sldId="601"/>
            <ac:spMk id="2" creationId="{759208AB-B353-45BD-BE6E-B6BB3AE49F05}"/>
          </ac:spMkLst>
        </pc:spChg>
        <pc:graphicFrameChg chg="mod modGraphic">
          <ac:chgData name="Alpha Barry" userId="d0904203-d8be-4f12-9ac9-3ddc804e3625" providerId="ADAL" clId="{BB7D0A8F-D4E7-4ABF-BABF-91FB3CDB4F25}" dt="2020-09-30T17:29:32.974" v="4127" actId="20577"/>
          <ac:graphicFrameMkLst>
            <pc:docMk/>
            <pc:sldMk cId="2232216546" sldId="601"/>
            <ac:graphicFrameMk id="5" creationId="{2B0DC924-4C6A-44C7-A33E-EB174AD2F39A}"/>
          </ac:graphicFrameMkLst>
        </pc:graphicFrameChg>
      </pc:sldChg>
    </pc:docChg>
  </pc:docChgLst>
  <pc:docChgLst>
    <pc:chgData name="Ella Vetter" userId="c6918cf5-f6c0-43cc-8499-a1f635017de9" providerId="ADAL" clId="{B0659DE8-36D2-463C-9931-A90715547410}"/>
    <pc:docChg chg="undo custSel addSld delSld modSld sldOrd">
      <pc:chgData name="Ella Vetter" userId="c6918cf5-f6c0-43cc-8499-a1f635017de9" providerId="ADAL" clId="{B0659DE8-36D2-463C-9931-A90715547410}" dt="2020-09-29T11:53:01.450" v="4090" actId="14100"/>
      <pc:docMkLst>
        <pc:docMk/>
      </pc:docMkLst>
      <pc:sldChg chg="modSp mod">
        <pc:chgData name="Ella Vetter" userId="c6918cf5-f6c0-43cc-8499-a1f635017de9" providerId="ADAL" clId="{B0659DE8-36D2-463C-9931-A90715547410}" dt="2020-09-26T13:08:22.242" v="1760" actId="13926"/>
        <pc:sldMkLst>
          <pc:docMk/>
          <pc:sldMk cId="1993397138" sldId="286"/>
        </pc:sldMkLst>
        <pc:spChg chg="mod">
          <ac:chgData name="Ella Vetter" userId="c6918cf5-f6c0-43cc-8499-a1f635017de9" providerId="ADAL" clId="{B0659DE8-36D2-463C-9931-A90715547410}" dt="2020-09-26T13:08:22.242" v="1760" actId="13926"/>
          <ac:spMkLst>
            <pc:docMk/>
            <pc:sldMk cId="1993397138" sldId="286"/>
            <ac:spMk id="2" creationId="{12D641C7-2ECD-475C-8E11-88F1001E6E55}"/>
          </ac:spMkLst>
        </pc:spChg>
        <pc:spChg chg="mod">
          <ac:chgData name="Ella Vetter" userId="c6918cf5-f6c0-43cc-8499-a1f635017de9" providerId="ADAL" clId="{B0659DE8-36D2-463C-9931-A90715547410}" dt="2020-09-26T13:07:36.830" v="1759" actId="20577"/>
          <ac:spMkLst>
            <pc:docMk/>
            <pc:sldMk cId="1993397138" sldId="286"/>
            <ac:spMk id="3" creationId="{37B56F8A-6BEF-459C-AFA4-6D790D24F1CB}"/>
          </ac:spMkLst>
        </pc:spChg>
      </pc:sldChg>
      <pc:sldChg chg="modSp add mod">
        <pc:chgData name="Ella Vetter" userId="c6918cf5-f6c0-43cc-8499-a1f635017de9" providerId="ADAL" clId="{B0659DE8-36D2-463C-9931-A90715547410}" dt="2020-09-26T11:19:04.282" v="167" actId="13926"/>
        <pc:sldMkLst>
          <pc:docMk/>
          <pc:sldMk cId="3907000274" sldId="317"/>
        </pc:sldMkLst>
        <pc:spChg chg="mod">
          <ac:chgData name="Ella Vetter" userId="c6918cf5-f6c0-43cc-8499-a1f635017de9" providerId="ADAL" clId="{B0659DE8-36D2-463C-9931-A90715547410}" dt="2020-09-26T11:19:04.282" v="167" actId="13926"/>
          <ac:spMkLst>
            <pc:docMk/>
            <pc:sldMk cId="3907000274" sldId="317"/>
            <ac:spMk id="2" creationId="{91A014F7-DE4D-40E1-860D-4E9FEC2BB033}"/>
          </ac:spMkLst>
        </pc:spChg>
      </pc:sldChg>
      <pc:sldChg chg="modSp add mod">
        <pc:chgData name="Ella Vetter" userId="c6918cf5-f6c0-43cc-8499-a1f635017de9" providerId="ADAL" clId="{B0659DE8-36D2-463C-9931-A90715547410}" dt="2020-09-26T12:21:31.800" v="1260" actId="3626"/>
        <pc:sldMkLst>
          <pc:docMk/>
          <pc:sldMk cId="1043915023" sldId="322"/>
        </pc:sldMkLst>
        <pc:spChg chg="mod">
          <ac:chgData name="Ella Vetter" userId="c6918cf5-f6c0-43cc-8499-a1f635017de9" providerId="ADAL" clId="{B0659DE8-36D2-463C-9931-A90715547410}" dt="2020-09-26T11:22:20.245" v="168" actId="13926"/>
          <ac:spMkLst>
            <pc:docMk/>
            <pc:sldMk cId="1043915023" sldId="322"/>
            <ac:spMk id="2" creationId="{BB1C3331-585E-4EF2-B637-AE231AF0736A}"/>
          </ac:spMkLst>
        </pc:spChg>
        <pc:spChg chg="mod">
          <ac:chgData name="Ella Vetter" userId="c6918cf5-f6c0-43cc-8499-a1f635017de9" providerId="ADAL" clId="{B0659DE8-36D2-463C-9931-A90715547410}" dt="2020-09-26T12:21:31.800" v="1260" actId="3626"/>
          <ac:spMkLst>
            <pc:docMk/>
            <pc:sldMk cId="1043915023" sldId="322"/>
            <ac:spMk id="9" creationId="{D13DA46D-CD64-490C-80E5-4DDD30392637}"/>
          </ac:spMkLst>
        </pc:spChg>
        <pc:picChg chg="mod">
          <ac:chgData name="Ella Vetter" userId="c6918cf5-f6c0-43cc-8499-a1f635017de9" providerId="ADAL" clId="{B0659DE8-36D2-463C-9931-A90715547410}" dt="2020-09-26T12:18:55.707" v="1168" actId="1076"/>
          <ac:picMkLst>
            <pc:docMk/>
            <pc:sldMk cId="1043915023" sldId="322"/>
            <ac:picMk id="4" creationId="{63F80E38-6ECB-4886-B717-3E483C8742A8}"/>
          </ac:picMkLst>
        </pc:picChg>
      </pc:sldChg>
      <pc:sldChg chg="modSp mod">
        <pc:chgData name="Ella Vetter" userId="c6918cf5-f6c0-43cc-8499-a1f635017de9" providerId="ADAL" clId="{B0659DE8-36D2-463C-9931-A90715547410}" dt="2020-09-26T11:18:12.831" v="154" actId="13926"/>
        <pc:sldMkLst>
          <pc:docMk/>
          <pc:sldMk cId="3075710326" sldId="323"/>
        </pc:sldMkLst>
        <pc:spChg chg="mod">
          <ac:chgData name="Ella Vetter" userId="c6918cf5-f6c0-43cc-8499-a1f635017de9" providerId="ADAL" clId="{B0659DE8-36D2-463C-9931-A90715547410}" dt="2020-09-26T11:18:12.831" v="154" actId="13926"/>
          <ac:spMkLst>
            <pc:docMk/>
            <pc:sldMk cId="3075710326" sldId="323"/>
            <ac:spMk id="2" creationId="{BD0A18F3-9F12-464B-BC50-F741E79EDDDA}"/>
          </ac:spMkLst>
        </pc:spChg>
      </pc:sldChg>
      <pc:sldChg chg="modSp mod">
        <pc:chgData name="Ella Vetter" userId="c6918cf5-f6c0-43cc-8499-a1f635017de9" providerId="ADAL" clId="{B0659DE8-36D2-463C-9931-A90715547410}" dt="2020-09-26T13:34:03.438" v="2221" actId="14100"/>
        <pc:sldMkLst>
          <pc:docMk/>
          <pc:sldMk cId="3007900125" sldId="339"/>
        </pc:sldMkLst>
        <pc:spChg chg="mod">
          <ac:chgData name="Ella Vetter" userId="c6918cf5-f6c0-43cc-8499-a1f635017de9" providerId="ADAL" clId="{B0659DE8-36D2-463C-9931-A90715547410}" dt="2020-09-26T13:34:03.438" v="2221" actId="14100"/>
          <ac:spMkLst>
            <pc:docMk/>
            <pc:sldMk cId="3007900125" sldId="339"/>
            <ac:spMk id="8" creationId="{22D07A49-DCCF-4596-B459-F110CEA75CB0}"/>
          </ac:spMkLst>
        </pc:spChg>
      </pc:sldChg>
      <pc:sldChg chg="modSp add mod">
        <pc:chgData name="Ella Vetter" userId="c6918cf5-f6c0-43cc-8499-a1f635017de9" providerId="ADAL" clId="{B0659DE8-36D2-463C-9931-A90715547410}" dt="2020-09-26T13:02:00.164" v="1717" actId="13926"/>
        <pc:sldMkLst>
          <pc:docMk/>
          <pc:sldMk cId="3207609551" sldId="377"/>
        </pc:sldMkLst>
        <pc:spChg chg="mod">
          <ac:chgData name="Ella Vetter" userId="c6918cf5-f6c0-43cc-8499-a1f635017de9" providerId="ADAL" clId="{B0659DE8-36D2-463C-9931-A90715547410}" dt="2020-09-26T13:02:00.164" v="1717" actId="13926"/>
          <ac:spMkLst>
            <pc:docMk/>
            <pc:sldMk cId="3207609551" sldId="377"/>
            <ac:spMk id="2" creationId="{DC1F2BA1-F687-44F6-8A6B-FDEE5E3CA2FA}"/>
          </ac:spMkLst>
        </pc:spChg>
      </pc:sldChg>
      <pc:sldChg chg="addSp delSp modSp add mod">
        <pc:chgData name="Ella Vetter" userId="c6918cf5-f6c0-43cc-8499-a1f635017de9" providerId="ADAL" clId="{B0659DE8-36D2-463C-9931-A90715547410}" dt="2020-09-26T11:26:04.143" v="340" actId="13926"/>
        <pc:sldMkLst>
          <pc:docMk/>
          <pc:sldMk cId="3219418499" sldId="378"/>
        </pc:sldMkLst>
        <pc:spChg chg="mod">
          <ac:chgData name="Ella Vetter" userId="c6918cf5-f6c0-43cc-8499-a1f635017de9" providerId="ADAL" clId="{B0659DE8-36D2-463C-9931-A90715547410}" dt="2020-09-26T11:26:04.143" v="340" actId="13926"/>
          <ac:spMkLst>
            <pc:docMk/>
            <pc:sldMk cId="3219418499" sldId="378"/>
            <ac:spMk id="2" creationId="{A0156B7B-178A-4850-ABFC-AB2E3C52C83C}"/>
          </ac:spMkLst>
        </pc:spChg>
        <pc:spChg chg="add del mod">
          <ac:chgData name="Ella Vetter" userId="c6918cf5-f6c0-43cc-8499-a1f635017de9" providerId="ADAL" clId="{B0659DE8-36D2-463C-9931-A90715547410}" dt="2020-09-26T11:25:29.368" v="331" actId="21"/>
          <ac:spMkLst>
            <pc:docMk/>
            <pc:sldMk cId="3219418499" sldId="378"/>
            <ac:spMk id="5" creationId="{5F31AFE4-8D80-493A-8CBA-FC3970B75F78}"/>
          </ac:spMkLst>
        </pc:spChg>
      </pc:sldChg>
      <pc:sldChg chg="modSp add mod">
        <pc:chgData name="Ella Vetter" userId="c6918cf5-f6c0-43cc-8499-a1f635017de9" providerId="ADAL" clId="{B0659DE8-36D2-463C-9931-A90715547410}" dt="2020-09-26T11:26:10.414" v="341" actId="13926"/>
        <pc:sldMkLst>
          <pc:docMk/>
          <pc:sldMk cId="2476202261" sldId="379"/>
        </pc:sldMkLst>
        <pc:spChg chg="mod">
          <ac:chgData name="Ella Vetter" userId="c6918cf5-f6c0-43cc-8499-a1f635017de9" providerId="ADAL" clId="{B0659DE8-36D2-463C-9931-A90715547410}" dt="2020-09-26T11:26:10.414" v="341" actId="13926"/>
          <ac:spMkLst>
            <pc:docMk/>
            <pc:sldMk cId="2476202261" sldId="379"/>
            <ac:spMk id="2" creationId="{A0156B7B-178A-4850-ABFC-AB2E3C52C83C}"/>
          </ac:spMkLst>
        </pc:spChg>
      </pc:sldChg>
      <pc:sldChg chg="modSp add mod">
        <pc:chgData name="Ella Vetter" userId="c6918cf5-f6c0-43cc-8499-a1f635017de9" providerId="ADAL" clId="{B0659DE8-36D2-463C-9931-A90715547410}" dt="2020-09-26T11:35:07.938" v="530" actId="13926"/>
        <pc:sldMkLst>
          <pc:docMk/>
          <pc:sldMk cId="4235527687" sldId="380"/>
        </pc:sldMkLst>
        <pc:spChg chg="mod">
          <ac:chgData name="Ella Vetter" userId="c6918cf5-f6c0-43cc-8499-a1f635017de9" providerId="ADAL" clId="{B0659DE8-36D2-463C-9931-A90715547410}" dt="2020-09-26T11:35:07.938" v="530" actId="13926"/>
          <ac:spMkLst>
            <pc:docMk/>
            <pc:sldMk cId="4235527687" sldId="380"/>
            <ac:spMk id="2" creationId="{A0156B7B-178A-4850-ABFC-AB2E3C52C83C}"/>
          </ac:spMkLst>
        </pc:spChg>
      </pc:sldChg>
      <pc:sldChg chg="modSp add mod">
        <pc:chgData name="Ella Vetter" userId="c6918cf5-f6c0-43cc-8499-a1f635017de9" providerId="ADAL" clId="{B0659DE8-36D2-463C-9931-A90715547410}" dt="2020-09-26T12:12:12.810" v="999" actId="13926"/>
        <pc:sldMkLst>
          <pc:docMk/>
          <pc:sldMk cId="3422155014" sldId="381"/>
        </pc:sldMkLst>
        <pc:spChg chg="mod">
          <ac:chgData name="Ella Vetter" userId="c6918cf5-f6c0-43cc-8499-a1f635017de9" providerId="ADAL" clId="{B0659DE8-36D2-463C-9931-A90715547410}" dt="2020-09-26T12:12:12.810" v="999" actId="13926"/>
          <ac:spMkLst>
            <pc:docMk/>
            <pc:sldMk cId="3422155014" sldId="381"/>
            <ac:spMk id="2" creationId="{A0156B7B-178A-4850-ABFC-AB2E3C52C83C}"/>
          </ac:spMkLst>
        </pc:spChg>
      </pc:sldChg>
      <pc:sldChg chg="modSp add mod">
        <pc:chgData name="Ella Vetter" userId="c6918cf5-f6c0-43cc-8499-a1f635017de9" providerId="ADAL" clId="{B0659DE8-36D2-463C-9931-A90715547410}" dt="2020-09-26T12:16:38.736" v="1159" actId="13926"/>
        <pc:sldMkLst>
          <pc:docMk/>
          <pc:sldMk cId="2274782921" sldId="382"/>
        </pc:sldMkLst>
        <pc:spChg chg="mod">
          <ac:chgData name="Ella Vetter" userId="c6918cf5-f6c0-43cc-8499-a1f635017de9" providerId="ADAL" clId="{B0659DE8-36D2-463C-9931-A90715547410}" dt="2020-09-26T12:16:38.736" v="1159" actId="13926"/>
          <ac:spMkLst>
            <pc:docMk/>
            <pc:sldMk cId="2274782921" sldId="382"/>
            <ac:spMk id="2" creationId="{A0156B7B-178A-4850-ABFC-AB2E3C52C83C}"/>
          </ac:spMkLst>
        </pc:spChg>
      </pc:sldChg>
      <pc:sldChg chg="modSp add mod">
        <pc:chgData name="Ella Vetter" userId="c6918cf5-f6c0-43cc-8499-a1f635017de9" providerId="ADAL" clId="{B0659DE8-36D2-463C-9931-A90715547410}" dt="2020-09-26T12:29:04.653" v="1334" actId="13926"/>
        <pc:sldMkLst>
          <pc:docMk/>
          <pc:sldMk cId="3634872261" sldId="383"/>
        </pc:sldMkLst>
        <pc:spChg chg="mod">
          <ac:chgData name="Ella Vetter" userId="c6918cf5-f6c0-43cc-8499-a1f635017de9" providerId="ADAL" clId="{B0659DE8-36D2-463C-9931-A90715547410}" dt="2020-09-26T12:29:04.653" v="1334" actId="13926"/>
          <ac:spMkLst>
            <pc:docMk/>
            <pc:sldMk cId="3634872261" sldId="383"/>
            <ac:spMk id="2" creationId="{A0156B7B-178A-4850-ABFC-AB2E3C52C83C}"/>
          </ac:spMkLst>
        </pc:spChg>
      </pc:sldChg>
      <pc:sldChg chg="addSp modSp add mod modNotesTx">
        <pc:chgData name="Ella Vetter" userId="c6918cf5-f6c0-43cc-8499-a1f635017de9" providerId="ADAL" clId="{B0659DE8-36D2-463C-9931-A90715547410}" dt="2020-09-26T11:25:56.717" v="339" actId="13926"/>
        <pc:sldMkLst>
          <pc:docMk/>
          <pc:sldMk cId="2691991664" sldId="384"/>
        </pc:sldMkLst>
        <pc:spChg chg="mod">
          <ac:chgData name="Ella Vetter" userId="c6918cf5-f6c0-43cc-8499-a1f635017de9" providerId="ADAL" clId="{B0659DE8-36D2-463C-9931-A90715547410}" dt="2020-09-26T11:25:56.717" v="339" actId="13926"/>
          <ac:spMkLst>
            <pc:docMk/>
            <pc:sldMk cId="2691991664" sldId="384"/>
            <ac:spMk id="2" creationId="{A0156B7B-178A-4850-ABFC-AB2E3C52C83C}"/>
          </ac:spMkLst>
        </pc:spChg>
        <pc:spChg chg="mod">
          <ac:chgData name="Ella Vetter" userId="c6918cf5-f6c0-43cc-8499-a1f635017de9" providerId="ADAL" clId="{B0659DE8-36D2-463C-9931-A90715547410}" dt="2020-09-26T11:25:04.388" v="317" actId="1035"/>
          <ac:spMkLst>
            <pc:docMk/>
            <pc:sldMk cId="2691991664" sldId="384"/>
            <ac:spMk id="4" creationId="{E67F6EB8-7EFF-4FFA-B2F7-88264B3094B6}"/>
          </ac:spMkLst>
        </pc:spChg>
        <pc:spChg chg="add mod">
          <ac:chgData name="Ella Vetter" userId="c6918cf5-f6c0-43cc-8499-a1f635017de9" providerId="ADAL" clId="{B0659DE8-36D2-463C-9931-A90715547410}" dt="2020-09-26T11:25:53.081" v="338" actId="14100"/>
          <ac:spMkLst>
            <pc:docMk/>
            <pc:sldMk cId="2691991664" sldId="384"/>
            <ac:spMk id="6" creationId="{DE10454F-A147-4ED5-A400-5EB6FD679A80}"/>
          </ac:spMkLst>
        </pc:spChg>
        <pc:graphicFrameChg chg="mod modGraphic">
          <ac:chgData name="Ella Vetter" userId="c6918cf5-f6c0-43cc-8499-a1f635017de9" providerId="ADAL" clId="{B0659DE8-36D2-463C-9931-A90715547410}" dt="2020-09-26T11:25:04.388" v="317" actId="1035"/>
          <ac:graphicFrameMkLst>
            <pc:docMk/>
            <pc:sldMk cId="2691991664" sldId="384"/>
            <ac:graphicFrameMk id="3" creationId="{433597B1-B998-4911-B48D-B0EB3CA09156}"/>
          </ac:graphicFrameMkLst>
        </pc:graphicFrameChg>
      </pc:sldChg>
      <pc:sldChg chg="modSp add mod">
        <pc:chgData name="Ella Vetter" userId="c6918cf5-f6c0-43cc-8499-a1f635017de9" providerId="ADAL" clId="{B0659DE8-36D2-463C-9931-A90715547410}" dt="2020-09-26T11:34:21.580" v="527" actId="13926"/>
        <pc:sldMkLst>
          <pc:docMk/>
          <pc:sldMk cId="171292709" sldId="385"/>
        </pc:sldMkLst>
        <pc:spChg chg="mod">
          <ac:chgData name="Ella Vetter" userId="c6918cf5-f6c0-43cc-8499-a1f635017de9" providerId="ADAL" clId="{B0659DE8-36D2-463C-9931-A90715547410}" dt="2020-09-26T11:34:21.580" v="527" actId="13926"/>
          <ac:spMkLst>
            <pc:docMk/>
            <pc:sldMk cId="171292709" sldId="385"/>
            <ac:spMk id="2" creationId="{A0156B7B-178A-4850-ABFC-AB2E3C52C83C}"/>
          </ac:spMkLst>
        </pc:spChg>
        <pc:spChg chg="mod">
          <ac:chgData name="Ella Vetter" userId="c6918cf5-f6c0-43cc-8499-a1f635017de9" providerId="ADAL" clId="{B0659DE8-36D2-463C-9931-A90715547410}" dt="2020-09-26T11:27:44.557" v="372" actId="1076"/>
          <ac:spMkLst>
            <pc:docMk/>
            <pc:sldMk cId="171292709" sldId="385"/>
            <ac:spMk id="4" creationId="{E67F6EB8-7EFF-4FFA-B2F7-88264B3094B6}"/>
          </ac:spMkLst>
        </pc:spChg>
        <pc:graphicFrameChg chg="mod modGraphic">
          <ac:chgData name="Ella Vetter" userId="c6918cf5-f6c0-43cc-8499-a1f635017de9" providerId="ADAL" clId="{B0659DE8-36D2-463C-9931-A90715547410}" dt="2020-09-26T11:29:21.943" v="380" actId="5793"/>
          <ac:graphicFrameMkLst>
            <pc:docMk/>
            <pc:sldMk cId="171292709" sldId="385"/>
            <ac:graphicFrameMk id="3" creationId="{433597B1-B998-4911-B48D-B0EB3CA09156}"/>
          </ac:graphicFrameMkLst>
        </pc:graphicFrameChg>
      </pc:sldChg>
      <pc:sldChg chg="modSp add mod">
        <pc:chgData name="Ella Vetter" userId="c6918cf5-f6c0-43cc-8499-a1f635017de9" providerId="ADAL" clId="{B0659DE8-36D2-463C-9931-A90715547410}" dt="2020-09-26T12:11:44.534" v="992" actId="13926"/>
        <pc:sldMkLst>
          <pc:docMk/>
          <pc:sldMk cId="970484850" sldId="386"/>
        </pc:sldMkLst>
        <pc:spChg chg="mod">
          <ac:chgData name="Ella Vetter" userId="c6918cf5-f6c0-43cc-8499-a1f635017de9" providerId="ADAL" clId="{B0659DE8-36D2-463C-9931-A90715547410}" dt="2020-09-26T12:11:44.534" v="992" actId="13926"/>
          <ac:spMkLst>
            <pc:docMk/>
            <pc:sldMk cId="970484850" sldId="386"/>
            <ac:spMk id="2" creationId="{A0156B7B-178A-4850-ABFC-AB2E3C52C83C}"/>
          </ac:spMkLst>
        </pc:spChg>
        <pc:spChg chg="mod">
          <ac:chgData name="Ella Vetter" userId="c6918cf5-f6c0-43cc-8499-a1f635017de9" providerId="ADAL" clId="{B0659DE8-36D2-463C-9931-A90715547410}" dt="2020-09-26T12:06:56.574" v="893" actId="1035"/>
          <ac:spMkLst>
            <pc:docMk/>
            <pc:sldMk cId="970484850" sldId="386"/>
            <ac:spMk id="4" creationId="{E67F6EB8-7EFF-4FFA-B2F7-88264B3094B6}"/>
          </ac:spMkLst>
        </pc:spChg>
        <pc:graphicFrameChg chg="mod modGraphic">
          <ac:chgData name="Ella Vetter" userId="c6918cf5-f6c0-43cc-8499-a1f635017de9" providerId="ADAL" clId="{B0659DE8-36D2-463C-9931-A90715547410}" dt="2020-09-26T12:06:59.473" v="897" actId="1036"/>
          <ac:graphicFrameMkLst>
            <pc:docMk/>
            <pc:sldMk cId="970484850" sldId="386"/>
            <ac:graphicFrameMk id="3" creationId="{433597B1-B998-4911-B48D-B0EB3CA09156}"/>
          </ac:graphicFrameMkLst>
        </pc:graphicFrameChg>
      </pc:sldChg>
      <pc:sldChg chg="modSp add mod">
        <pc:chgData name="Ella Vetter" userId="c6918cf5-f6c0-43cc-8499-a1f635017de9" providerId="ADAL" clId="{B0659DE8-36D2-463C-9931-A90715547410}" dt="2020-09-26T12:16:34.652" v="1158" actId="13926"/>
        <pc:sldMkLst>
          <pc:docMk/>
          <pc:sldMk cId="3179460072" sldId="387"/>
        </pc:sldMkLst>
        <pc:spChg chg="mod">
          <ac:chgData name="Ella Vetter" userId="c6918cf5-f6c0-43cc-8499-a1f635017de9" providerId="ADAL" clId="{B0659DE8-36D2-463C-9931-A90715547410}" dt="2020-09-26T12:16:34.652" v="1158" actId="13926"/>
          <ac:spMkLst>
            <pc:docMk/>
            <pc:sldMk cId="3179460072" sldId="387"/>
            <ac:spMk id="2" creationId="{A0156B7B-178A-4850-ABFC-AB2E3C52C83C}"/>
          </ac:spMkLst>
        </pc:spChg>
        <pc:spChg chg="mod">
          <ac:chgData name="Ella Vetter" userId="c6918cf5-f6c0-43cc-8499-a1f635017de9" providerId="ADAL" clId="{B0659DE8-36D2-463C-9931-A90715547410}" dt="2020-09-26T12:16:32.299" v="1157" actId="1035"/>
          <ac:spMkLst>
            <pc:docMk/>
            <pc:sldMk cId="3179460072" sldId="387"/>
            <ac:spMk id="4" creationId="{E67F6EB8-7EFF-4FFA-B2F7-88264B3094B6}"/>
          </ac:spMkLst>
        </pc:spChg>
        <pc:graphicFrameChg chg="mod modGraphic">
          <ac:chgData name="Ella Vetter" userId="c6918cf5-f6c0-43cc-8499-a1f635017de9" providerId="ADAL" clId="{B0659DE8-36D2-463C-9931-A90715547410}" dt="2020-09-26T12:16:32.299" v="1157" actId="1035"/>
          <ac:graphicFrameMkLst>
            <pc:docMk/>
            <pc:sldMk cId="3179460072" sldId="387"/>
            <ac:graphicFrameMk id="3" creationId="{433597B1-B998-4911-B48D-B0EB3CA09156}"/>
          </ac:graphicFrameMkLst>
        </pc:graphicFrameChg>
      </pc:sldChg>
      <pc:sldChg chg="modSp add mod">
        <pc:chgData name="Ella Vetter" userId="c6918cf5-f6c0-43cc-8499-a1f635017de9" providerId="ADAL" clId="{B0659DE8-36D2-463C-9931-A90715547410}" dt="2020-09-26T12:29:00.915" v="1333" actId="13926"/>
        <pc:sldMkLst>
          <pc:docMk/>
          <pc:sldMk cId="2035653261" sldId="388"/>
        </pc:sldMkLst>
        <pc:spChg chg="mod">
          <ac:chgData name="Ella Vetter" userId="c6918cf5-f6c0-43cc-8499-a1f635017de9" providerId="ADAL" clId="{B0659DE8-36D2-463C-9931-A90715547410}" dt="2020-09-26T12:29:00.915" v="1333" actId="13926"/>
          <ac:spMkLst>
            <pc:docMk/>
            <pc:sldMk cId="2035653261" sldId="388"/>
            <ac:spMk id="2" creationId="{A0156B7B-178A-4850-ABFC-AB2E3C52C83C}"/>
          </ac:spMkLst>
        </pc:spChg>
        <pc:spChg chg="mod">
          <ac:chgData name="Ella Vetter" userId="c6918cf5-f6c0-43cc-8499-a1f635017de9" providerId="ADAL" clId="{B0659DE8-36D2-463C-9931-A90715547410}" dt="2020-09-26T12:28:58.575" v="1332" actId="1035"/>
          <ac:spMkLst>
            <pc:docMk/>
            <pc:sldMk cId="2035653261" sldId="388"/>
            <ac:spMk id="4" creationId="{E67F6EB8-7EFF-4FFA-B2F7-88264B3094B6}"/>
          </ac:spMkLst>
        </pc:spChg>
        <pc:graphicFrameChg chg="mod modGraphic">
          <ac:chgData name="Ella Vetter" userId="c6918cf5-f6c0-43cc-8499-a1f635017de9" providerId="ADAL" clId="{B0659DE8-36D2-463C-9931-A90715547410}" dt="2020-09-26T12:28:58.575" v="1332" actId="1035"/>
          <ac:graphicFrameMkLst>
            <pc:docMk/>
            <pc:sldMk cId="2035653261" sldId="388"/>
            <ac:graphicFrameMk id="3" creationId="{433597B1-B998-4911-B48D-B0EB3CA09156}"/>
          </ac:graphicFrameMkLst>
        </pc:graphicFrameChg>
      </pc:sldChg>
      <pc:sldChg chg="modSp add mod">
        <pc:chgData name="Ella Vetter" userId="c6918cf5-f6c0-43cc-8499-a1f635017de9" providerId="ADAL" clId="{B0659DE8-36D2-463C-9931-A90715547410}" dt="2020-09-26T12:34:02.964" v="1384" actId="13926"/>
        <pc:sldMkLst>
          <pc:docMk/>
          <pc:sldMk cId="329161032" sldId="389"/>
        </pc:sldMkLst>
        <pc:spChg chg="mod">
          <ac:chgData name="Ella Vetter" userId="c6918cf5-f6c0-43cc-8499-a1f635017de9" providerId="ADAL" clId="{B0659DE8-36D2-463C-9931-A90715547410}" dt="2020-09-26T12:34:02.964" v="1384" actId="13926"/>
          <ac:spMkLst>
            <pc:docMk/>
            <pc:sldMk cId="329161032" sldId="389"/>
            <ac:spMk id="2" creationId="{A0156B7B-178A-4850-ABFC-AB2E3C52C83C}"/>
          </ac:spMkLst>
        </pc:spChg>
        <pc:spChg chg="mod">
          <ac:chgData name="Ella Vetter" userId="c6918cf5-f6c0-43cc-8499-a1f635017de9" providerId="ADAL" clId="{B0659DE8-36D2-463C-9931-A90715547410}" dt="2020-09-26T12:34:00.632" v="1383" actId="1036"/>
          <ac:spMkLst>
            <pc:docMk/>
            <pc:sldMk cId="329161032" sldId="389"/>
            <ac:spMk id="4" creationId="{E67F6EB8-7EFF-4FFA-B2F7-88264B3094B6}"/>
          </ac:spMkLst>
        </pc:spChg>
        <pc:graphicFrameChg chg="mod modGraphic">
          <ac:chgData name="Ella Vetter" userId="c6918cf5-f6c0-43cc-8499-a1f635017de9" providerId="ADAL" clId="{B0659DE8-36D2-463C-9931-A90715547410}" dt="2020-09-26T12:34:00.632" v="1383" actId="1036"/>
          <ac:graphicFrameMkLst>
            <pc:docMk/>
            <pc:sldMk cId="329161032" sldId="389"/>
            <ac:graphicFrameMk id="3" creationId="{433597B1-B998-4911-B48D-B0EB3CA09156}"/>
          </ac:graphicFrameMkLst>
        </pc:graphicFrameChg>
      </pc:sldChg>
      <pc:sldChg chg="addSp delSp modSp new mod">
        <pc:chgData name="Ella Vetter" userId="c6918cf5-f6c0-43cc-8499-a1f635017de9" providerId="ADAL" clId="{B0659DE8-36D2-463C-9931-A90715547410}" dt="2020-09-26T11:04:34.200" v="101" actId="21"/>
        <pc:sldMkLst>
          <pc:docMk/>
          <pc:sldMk cId="3204110114" sldId="476"/>
        </pc:sldMkLst>
        <pc:spChg chg="mod">
          <ac:chgData name="Ella Vetter" userId="c6918cf5-f6c0-43cc-8499-a1f635017de9" providerId="ADAL" clId="{B0659DE8-36D2-463C-9931-A90715547410}" dt="2020-09-26T10:59:49.407" v="2" actId="13926"/>
          <ac:spMkLst>
            <pc:docMk/>
            <pc:sldMk cId="3204110114" sldId="476"/>
            <ac:spMk id="2" creationId="{B61F98A6-6DBB-4D97-83D6-AEA1A16DE904}"/>
          </ac:spMkLst>
        </pc:spChg>
        <pc:spChg chg="del mod">
          <ac:chgData name="Ella Vetter" userId="c6918cf5-f6c0-43cc-8499-a1f635017de9" providerId="ADAL" clId="{B0659DE8-36D2-463C-9931-A90715547410}" dt="2020-09-26T11:02:03.920" v="30" actId="478"/>
          <ac:spMkLst>
            <pc:docMk/>
            <pc:sldMk cId="3204110114" sldId="476"/>
            <ac:spMk id="3" creationId="{FD6D3A39-5633-4006-9816-CE3848AA8063}"/>
          </ac:spMkLst>
        </pc:spChg>
        <pc:spChg chg="add mod">
          <ac:chgData name="Ella Vetter" userId="c6918cf5-f6c0-43cc-8499-a1f635017de9" providerId="ADAL" clId="{B0659DE8-36D2-463C-9931-A90715547410}" dt="2020-09-26T11:04:34.200" v="101" actId="21"/>
          <ac:spMkLst>
            <pc:docMk/>
            <pc:sldMk cId="3204110114" sldId="476"/>
            <ac:spMk id="4" creationId="{90D3AE87-4C80-4821-9B89-ACC8B7425349}"/>
          </ac:spMkLst>
        </pc:spChg>
      </pc:sldChg>
      <pc:sldChg chg="new del">
        <pc:chgData name="Ella Vetter" userId="c6918cf5-f6c0-43cc-8499-a1f635017de9" providerId="ADAL" clId="{B0659DE8-36D2-463C-9931-A90715547410}" dt="2020-09-26T10:59:52.788" v="4" actId="47"/>
        <pc:sldMkLst>
          <pc:docMk/>
          <pc:sldMk cId="31255316" sldId="477"/>
        </pc:sldMkLst>
      </pc:sldChg>
      <pc:sldChg chg="add">
        <pc:chgData name="Ella Vetter" userId="c6918cf5-f6c0-43cc-8499-a1f635017de9" providerId="ADAL" clId="{B0659DE8-36D2-463C-9931-A90715547410}" dt="2020-09-26T10:59:54.357" v="5"/>
        <pc:sldMkLst>
          <pc:docMk/>
          <pc:sldMk cId="1198941845" sldId="477"/>
        </pc:sldMkLst>
      </pc:sldChg>
      <pc:sldChg chg="addSp delSp modSp new mod">
        <pc:chgData name="Ella Vetter" userId="c6918cf5-f6c0-43cc-8499-a1f635017de9" providerId="ADAL" clId="{B0659DE8-36D2-463C-9931-A90715547410}" dt="2020-09-26T11:04:54.324" v="105" actId="20577"/>
        <pc:sldMkLst>
          <pc:docMk/>
          <pc:sldMk cId="2955944527" sldId="478"/>
        </pc:sldMkLst>
        <pc:spChg chg="mod">
          <ac:chgData name="Ella Vetter" userId="c6918cf5-f6c0-43cc-8499-a1f635017de9" providerId="ADAL" clId="{B0659DE8-36D2-463C-9931-A90715547410}" dt="2020-09-26T11:02:26.464" v="33"/>
          <ac:spMkLst>
            <pc:docMk/>
            <pc:sldMk cId="2955944527" sldId="478"/>
            <ac:spMk id="2" creationId="{BDBD1DF1-BB00-486B-9C75-C803CDFE9DF7}"/>
          </ac:spMkLst>
        </pc:spChg>
        <pc:spChg chg="del mod">
          <ac:chgData name="Ella Vetter" userId="c6918cf5-f6c0-43cc-8499-a1f635017de9" providerId="ADAL" clId="{B0659DE8-36D2-463C-9931-A90715547410}" dt="2020-09-26T11:02:46.988" v="41" actId="478"/>
          <ac:spMkLst>
            <pc:docMk/>
            <pc:sldMk cId="2955944527" sldId="478"/>
            <ac:spMk id="3" creationId="{794A6F8A-4921-43D6-976F-FB68167C499C}"/>
          </ac:spMkLst>
        </pc:spChg>
        <pc:spChg chg="add mod">
          <ac:chgData name="Ella Vetter" userId="c6918cf5-f6c0-43cc-8499-a1f635017de9" providerId="ADAL" clId="{B0659DE8-36D2-463C-9931-A90715547410}" dt="2020-09-26T11:04:54.324" v="105" actId="20577"/>
          <ac:spMkLst>
            <pc:docMk/>
            <pc:sldMk cId="2955944527" sldId="478"/>
            <ac:spMk id="4" creationId="{60DBDEAB-20DE-41B3-B482-991E5C01ED23}"/>
          </ac:spMkLst>
        </pc:spChg>
      </pc:sldChg>
      <pc:sldChg chg="add">
        <pc:chgData name="Ella Vetter" userId="c6918cf5-f6c0-43cc-8499-a1f635017de9" providerId="ADAL" clId="{B0659DE8-36D2-463C-9931-A90715547410}" dt="2020-09-26T11:06:56.635" v="106"/>
        <pc:sldMkLst>
          <pc:docMk/>
          <pc:sldMk cId="3031442874" sldId="479"/>
        </pc:sldMkLst>
      </pc:sldChg>
      <pc:sldChg chg="add">
        <pc:chgData name="Ella Vetter" userId="c6918cf5-f6c0-43cc-8499-a1f635017de9" providerId="ADAL" clId="{B0659DE8-36D2-463C-9931-A90715547410}" dt="2020-09-26T11:06:56.635" v="106"/>
        <pc:sldMkLst>
          <pc:docMk/>
          <pc:sldMk cId="2128871792" sldId="480"/>
        </pc:sldMkLst>
      </pc:sldChg>
      <pc:sldChg chg="add">
        <pc:chgData name="Ella Vetter" userId="c6918cf5-f6c0-43cc-8499-a1f635017de9" providerId="ADAL" clId="{B0659DE8-36D2-463C-9931-A90715547410}" dt="2020-09-26T11:06:56.635" v="106"/>
        <pc:sldMkLst>
          <pc:docMk/>
          <pc:sldMk cId="2142268085" sldId="481"/>
        </pc:sldMkLst>
      </pc:sldChg>
      <pc:sldChg chg="add">
        <pc:chgData name="Ella Vetter" userId="c6918cf5-f6c0-43cc-8499-a1f635017de9" providerId="ADAL" clId="{B0659DE8-36D2-463C-9931-A90715547410}" dt="2020-09-26T11:06:56.635" v="106"/>
        <pc:sldMkLst>
          <pc:docMk/>
          <pc:sldMk cId="374156083" sldId="482"/>
        </pc:sldMkLst>
      </pc:sldChg>
      <pc:sldChg chg="add">
        <pc:chgData name="Ella Vetter" userId="c6918cf5-f6c0-43cc-8499-a1f635017de9" providerId="ADAL" clId="{B0659DE8-36D2-463C-9931-A90715547410}" dt="2020-09-26T11:06:56.635" v="106"/>
        <pc:sldMkLst>
          <pc:docMk/>
          <pc:sldMk cId="437168345" sldId="483"/>
        </pc:sldMkLst>
      </pc:sldChg>
      <pc:sldChg chg="add">
        <pc:chgData name="Ella Vetter" userId="c6918cf5-f6c0-43cc-8499-a1f635017de9" providerId="ADAL" clId="{B0659DE8-36D2-463C-9931-A90715547410}" dt="2020-09-26T11:06:56.635" v="106"/>
        <pc:sldMkLst>
          <pc:docMk/>
          <pc:sldMk cId="3909059820" sldId="484"/>
        </pc:sldMkLst>
      </pc:sldChg>
      <pc:sldChg chg="add">
        <pc:chgData name="Ella Vetter" userId="c6918cf5-f6c0-43cc-8499-a1f635017de9" providerId="ADAL" clId="{B0659DE8-36D2-463C-9931-A90715547410}" dt="2020-09-26T11:06:56.635" v="106"/>
        <pc:sldMkLst>
          <pc:docMk/>
          <pc:sldMk cId="378235431" sldId="485"/>
        </pc:sldMkLst>
      </pc:sldChg>
      <pc:sldChg chg="add">
        <pc:chgData name="Ella Vetter" userId="c6918cf5-f6c0-43cc-8499-a1f635017de9" providerId="ADAL" clId="{B0659DE8-36D2-463C-9931-A90715547410}" dt="2020-09-26T11:06:56.635" v="106"/>
        <pc:sldMkLst>
          <pc:docMk/>
          <pc:sldMk cId="1930943602" sldId="494"/>
        </pc:sldMkLst>
      </pc:sldChg>
      <pc:sldChg chg="add">
        <pc:chgData name="Ella Vetter" userId="c6918cf5-f6c0-43cc-8499-a1f635017de9" providerId="ADAL" clId="{B0659DE8-36D2-463C-9931-A90715547410}" dt="2020-09-26T11:06:56.635" v="106"/>
        <pc:sldMkLst>
          <pc:docMk/>
          <pc:sldMk cId="1741142692" sldId="495"/>
        </pc:sldMkLst>
      </pc:sldChg>
      <pc:sldChg chg="add">
        <pc:chgData name="Ella Vetter" userId="c6918cf5-f6c0-43cc-8499-a1f635017de9" providerId="ADAL" clId="{B0659DE8-36D2-463C-9931-A90715547410}" dt="2020-09-26T11:06:56.635" v="106"/>
        <pc:sldMkLst>
          <pc:docMk/>
          <pc:sldMk cId="783410187" sldId="496"/>
        </pc:sldMkLst>
      </pc:sldChg>
      <pc:sldChg chg="add">
        <pc:chgData name="Ella Vetter" userId="c6918cf5-f6c0-43cc-8499-a1f635017de9" providerId="ADAL" clId="{B0659DE8-36D2-463C-9931-A90715547410}" dt="2020-09-26T11:06:56.635" v="106"/>
        <pc:sldMkLst>
          <pc:docMk/>
          <pc:sldMk cId="1375826453" sldId="497"/>
        </pc:sldMkLst>
      </pc:sldChg>
      <pc:sldChg chg="add">
        <pc:chgData name="Ella Vetter" userId="c6918cf5-f6c0-43cc-8499-a1f635017de9" providerId="ADAL" clId="{B0659DE8-36D2-463C-9931-A90715547410}" dt="2020-09-26T11:06:56.635" v="106"/>
        <pc:sldMkLst>
          <pc:docMk/>
          <pc:sldMk cId="500220632" sldId="498"/>
        </pc:sldMkLst>
      </pc:sldChg>
      <pc:sldChg chg="add">
        <pc:chgData name="Ella Vetter" userId="c6918cf5-f6c0-43cc-8499-a1f635017de9" providerId="ADAL" clId="{B0659DE8-36D2-463C-9931-A90715547410}" dt="2020-09-26T11:06:56.635" v="106"/>
        <pc:sldMkLst>
          <pc:docMk/>
          <pc:sldMk cId="2912237422" sldId="499"/>
        </pc:sldMkLst>
      </pc:sldChg>
      <pc:sldChg chg="add">
        <pc:chgData name="Ella Vetter" userId="c6918cf5-f6c0-43cc-8499-a1f635017de9" providerId="ADAL" clId="{B0659DE8-36D2-463C-9931-A90715547410}" dt="2020-09-26T11:06:56.635" v="106"/>
        <pc:sldMkLst>
          <pc:docMk/>
          <pc:sldMk cId="819576546" sldId="500"/>
        </pc:sldMkLst>
      </pc:sldChg>
      <pc:sldChg chg="add">
        <pc:chgData name="Ella Vetter" userId="c6918cf5-f6c0-43cc-8499-a1f635017de9" providerId="ADAL" clId="{B0659DE8-36D2-463C-9931-A90715547410}" dt="2020-09-26T11:06:56.635" v="106"/>
        <pc:sldMkLst>
          <pc:docMk/>
          <pc:sldMk cId="3761099329" sldId="501"/>
        </pc:sldMkLst>
      </pc:sldChg>
      <pc:sldChg chg="add">
        <pc:chgData name="Ella Vetter" userId="c6918cf5-f6c0-43cc-8499-a1f635017de9" providerId="ADAL" clId="{B0659DE8-36D2-463C-9931-A90715547410}" dt="2020-09-26T11:06:56.635" v="106"/>
        <pc:sldMkLst>
          <pc:docMk/>
          <pc:sldMk cId="349378353" sldId="502"/>
        </pc:sldMkLst>
      </pc:sldChg>
      <pc:sldChg chg="add">
        <pc:chgData name="Ella Vetter" userId="c6918cf5-f6c0-43cc-8499-a1f635017de9" providerId="ADAL" clId="{B0659DE8-36D2-463C-9931-A90715547410}" dt="2020-09-26T11:06:56.635" v="106"/>
        <pc:sldMkLst>
          <pc:docMk/>
          <pc:sldMk cId="417613622" sldId="503"/>
        </pc:sldMkLst>
      </pc:sldChg>
      <pc:sldChg chg="add">
        <pc:chgData name="Ella Vetter" userId="c6918cf5-f6c0-43cc-8499-a1f635017de9" providerId="ADAL" clId="{B0659DE8-36D2-463C-9931-A90715547410}" dt="2020-09-26T11:06:56.635" v="106"/>
        <pc:sldMkLst>
          <pc:docMk/>
          <pc:sldMk cId="4263705820" sldId="504"/>
        </pc:sldMkLst>
      </pc:sldChg>
      <pc:sldChg chg="add">
        <pc:chgData name="Ella Vetter" userId="c6918cf5-f6c0-43cc-8499-a1f635017de9" providerId="ADAL" clId="{B0659DE8-36D2-463C-9931-A90715547410}" dt="2020-09-26T11:06:56.635" v="106"/>
        <pc:sldMkLst>
          <pc:docMk/>
          <pc:sldMk cId="67480477" sldId="516"/>
        </pc:sldMkLst>
      </pc:sldChg>
      <pc:sldChg chg="modSp add mod">
        <pc:chgData name="Ella Vetter" userId="c6918cf5-f6c0-43cc-8499-a1f635017de9" providerId="ADAL" clId="{B0659DE8-36D2-463C-9931-A90715547410}" dt="2020-09-26T13:10:27.307" v="1800" actId="14100"/>
        <pc:sldMkLst>
          <pc:docMk/>
          <pc:sldMk cId="535974365" sldId="517"/>
        </pc:sldMkLst>
        <pc:spChg chg="mod">
          <ac:chgData name="Ella Vetter" userId="c6918cf5-f6c0-43cc-8499-a1f635017de9" providerId="ADAL" clId="{B0659DE8-36D2-463C-9931-A90715547410}" dt="2020-09-26T13:10:27.307" v="1800" actId="14100"/>
          <ac:spMkLst>
            <pc:docMk/>
            <pc:sldMk cId="535974365" sldId="517"/>
            <ac:spMk id="3" creationId="{B7CAE11E-CA4E-49FF-9150-90D47366A4F1}"/>
          </ac:spMkLst>
        </pc:spChg>
      </pc:sldChg>
      <pc:sldChg chg="add ord">
        <pc:chgData name="Ella Vetter" userId="c6918cf5-f6c0-43cc-8499-a1f635017de9" providerId="ADAL" clId="{B0659DE8-36D2-463C-9931-A90715547410}" dt="2020-09-27T12:14:06.699" v="3118"/>
        <pc:sldMkLst>
          <pc:docMk/>
          <pc:sldMk cId="1049707517" sldId="518"/>
        </pc:sldMkLst>
      </pc:sldChg>
      <pc:sldChg chg="add">
        <pc:chgData name="Ella Vetter" userId="c6918cf5-f6c0-43cc-8499-a1f635017de9" providerId="ADAL" clId="{B0659DE8-36D2-463C-9931-A90715547410}" dt="2020-09-26T11:06:56.635" v="106"/>
        <pc:sldMkLst>
          <pc:docMk/>
          <pc:sldMk cId="4151303996" sldId="519"/>
        </pc:sldMkLst>
      </pc:sldChg>
      <pc:sldChg chg="add">
        <pc:chgData name="Ella Vetter" userId="c6918cf5-f6c0-43cc-8499-a1f635017de9" providerId="ADAL" clId="{B0659DE8-36D2-463C-9931-A90715547410}" dt="2020-09-26T11:06:56.635" v="106"/>
        <pc:sldMkLst>
          <pc:docMk/>
          <pc:sldMk cId="726291179" sldId="520"/>
        </pc:sldMkLst>
      </pc:sldChg>
      <pc:sldChg chg="add">
        <pc:chgData name="Ella Vetter" userId="c6918cf5-f6c0-43cc-8499-a1f635017de9" providerId="ADAL" clId="{B0659DE8-36D2-463C-9931-A90715547410}" dt="2020-09-26T11:06:56.635" v="106"/>
        <pc:sldMkLst>
          <pc:docMk/>
          <pc:sldMk cId="1296941216" sldId="521"/>
        </pc:sldMkLst>
      </pc:sldChg>
      <pc:sldChg chg="addSp delSp modSp new mod">
        <pc:chgData name="Ella Vetter" userId="c6918cf5-f6c0-43cc-8499-a1f635017de9" providerId="ADAL" clId="{B0659DE8-36D2-463C-9931-A90715547410}" dt="2020-09-26T11:17:27.764" v="149" actId="1035"/>
        <pc:sldMkLst>
          <pc:docMk/>
          <pc:sldMk cId="1741378795" sldId="522"/>
        </pc:sldMkLst>
        <pc:spChg chg="mod">
          <ac:chgData name="Ella Vetter" userId="c6918cf5-f6c0-43cc-8499-a1f635017de9" providerId="ADAL" clId="{B0659DE8-36D2-463C-9931-A90715547410}" dt="2020-09-26T11:13:57.528" v="126" actId="20577"/>
          <ac:spMkLst>
            <pc:docMk/>
            <pc:sldMk cId="1741378795" sldId="522"/>
            <ac:spMk id="2" creationId="{A279DB71-7D18-4A97-91DC-D67C39364319}"/>
          </ac:spMkLst>
        </pc:spChg>
        <pc:spChg chg="del">
          <ac:chgData name="Ella Vetter" userId="c6918cf5-f6c0-43cc-8499-a1f635017de9" providerId="ADAL" clId="{B0659DE8-36D2-463C-9931-A90715547410}" dt="2020-09-26T11:14:16.085" v="127" actId="478"/>
          <ac:spMkLst>
            <pc:docMk/>
            <pc:sldMk cId="1741378795" sldId="522"/>
            <ac:spMk id="3" creationId="{73C8C298-6D9E-4207-A4D0-6278E4AF0616}"/>
          </ac:spMkLst>
        </pc:spChg>
        <pc:spChg chg="add mod">
          <ac:chgData name="Ella Vetter" userId="c6918cf5-f6c0-43cc-8499-a1f635017de9" providerId="ADAL" clId="{B0659DE8-36D2-463C-9931-A90715547410}" dt="2020-09-26T11:17:27.764" v="149" actId="1035"/>
          <ac:spMkLst>
            <pc:docMk/>
            <pc:sldMk cId="1741378795" sldId="522"/>
            <ac:spMk id="4" creationId="{D0A8FC7C-ED75-44F7-980E-E8EBBE2EB1A2}"/>
          </ac:spMkLst>
        </pc:spChg>
      </pc:sldChg>
      <pc:sldChg chg="addSp delSp modSp new mod">
        <pc:chgData name="Ella Vetter" userId="c6918cf5-f6c0-43cc-8499-a1f635017de9" providerId="ADAL" clId="{B0659DE8-36D2-463C-9931-A90715547410}" dt="2020-09-26T11:34:17.466" v="526" actId="1076"/>
        <pc:sldMkLst>
          <pc:docMk/>
          <pc:sldMk cId="547889428" sldId="523"/>
        </pc:sldMkLst>
        <pc:spChg chg="mod">
          <ac:chgData name="Ella Vetter" userId="c6918cf5-f6c0-43cc-8499-a1f635017de9" providerId="ADAL" clId="{B0659DE8-36D2-463C-9931-A90715547410}" dt="2020-09-26T11:33:59.333" v="523" actId="20577"/>
          <ac:spMkLst>
            <pc:docMk/>
            <pc:sldMk cId="547889428" sldId="523"/>
            <ac:spMk id="2" creationId="{2FCC5B22-E7CC-4310-A1C5-306C665C2196}"/>
          </ac:spMkLst>
        </pc:spChg>
        <pc:spChg chg="del">
          <ac:chgData name="Ella Vetter" userId="c6918cf5-f6c0-43cc-8499-a1f635017de9" providerId="ADAL" clId="{B0659DE8-36D2-463C-9931-A90715547410}" dt="2020-09-26T11:33:50.241" v="505" actId="478"/>
          <ac:spMkLst>
            <pc:docMk/>
            <pc:sldMk cId="547889428" sldId="523"/>
            <ac:spMk id="3" creationId="{E9958055-2B64-4F48-9506-1F8DB2B8D34B}"/>
          </ac:spMkLst>
        </pc:spChg>
        <pc:spChg chg="add mod">
          <ac:chgData name="Ella Vetter" userId="c6918cf5-f6c0-43cc-8499-a1f635017de9" providerId="ADAL" clId="{B0659DE8-36D2-463C-9931-A90715547410}" dt="2020-09-26T11:33:54.069" v="506"/>
          <ac:spMkLst>
            <pc:docMk/>
            <pc:sldMk cId="547889428" sldId="523"/>
            <ac:spMk id="6" creationId="{7C89C9DF-39B8-4A7C-8717-931CB6747381}"/>
          </ac:spMkLst>
        </pc:spChg>
        <pc:graphicFrameChg chg="add mod modGraphic">
          <ac:chgData name="Ella Vetter" userId="c6918cf5-f6c0-43cc-8499-a1f635017de9" providerId="ADAL" clId="{B0659DE8-36D2-463C-9931-A90715547410}" dt="2020-09-26T11:34:17.466" v="526" actId="1076"/>
          <ac:graphicFrameMkLst>
            <pc:docMk/>
            <pc:sldMk cId="547889428" sldId="523"/>
            <ac:graphicFrameMk id="5" creationId="{D2CC276B-B3C7-4B8C-89EF-328C50DF191A}"/>
          </ac:graphicFrameMkLst>
        </pc:graphicFrameChg>
      </pc:sldChg>
      <pc:sldChg chg="addSp delSp modSp new mod">
        <pc:chgData name="Ella Vetter" userId="c6918cf5-f6c0-43cc-8499-a1f635017de9" providerId="ADAL" clId="{B0659DE8-36D2-463C-9931-A90715547410}" dt="2020-09-26T12:11:48.192" v="993"/>
        <pc:sldMkLst>
          <pc:docMk/>
          <pc:sldMk cId="2052477197" sldId="524"/>
        </pc:sldMkLst>
        <pc:spChg chg="mod">
          <ac:chgData name="Ella Vetter" userId="c6918cf5-f6c0-43cc-8499-a1f635017de9" providerId="ADAL" clId="{B0659DE8-36D2-463C-9931-A90715547410}" dt="2020-09-26T12:11:48.192" v="993"/>
          <ac:spMkLst>
            <pc:docMk/>
            <pc:sldMk cId="2052477197" sldId="524"/>
            <ac:spMk id="2" creationId="{490481A7-C2F2-49A7-88F0-75778793893B}"/>
          </ac:spMkLst>
        </pc:spChg>
        <pc:spChg chg="del">
          <ac:chgData name="Ella Vetter" userId="c6918cf5-f6c0-43cc-8499-a1f635017de9" providerId="ADAL" clId="{B0659DE8-36D2-463C-9931-A90715547410}" dt="2020-09-26T12:07:55.806" v="910" actId="478"/>
          <ac:spMkLst>
            <pc:docMk/>
            <pc:sldMk cId="2052477197" sldId="524"/>
            <ac:spMk id="3" creationId="{4E6FC2D9-47B8-4DA3-987A-68E0692BAE11}"/>
          </ac:spMkLst>
        </pc:spChg>
        <pc:spChg chg="add mod">
          <ac:chgData name="Ella Vetter" userId="c6918cf5-f6c0-43cc-8499-a1f635017de9" providerId="ADAL" clId="{B0659DE8-36D2-463C-9931-A90715547410}" dt="2020-09-26T12:08:06.925" v="914" actId="1076"/>
          <ac:spMkLst>
            <pc:docMk/>
            <pc:sldMk cId="2052477197" sldId="524"/>
            <ac:spMk id="6" creationId="{A1472F8E-ED8D-4BC7-83AE-B78B0A3A70C7}"/>
          </ac:spMkLst>
        </pc:spChg>
        <pc:graphicFrameChg chg="add mod modGraphic">
          <ac:chgData name="Ella Vetter" userId="c6918cf5-f6c0-43cc-8499-a1f635017de9" providerId="ADAL" clId="{B0659DE8-36D2-463C-9931-A90715547410}" dt="2020-09-26T12:08:15.364" v="917" actId="1076"/>
          <ac:graphicFrameMkLst>
            <pc:docMk/>
            <pc:sldMk cId="2052477197" sldId="524"/>
            <ac:graphicFrameMk id="5" creationId="{516050DB-103D-4FAD-882A-FBEBC0DDEC23}"/>
          </ac:graphicFrameMkLst>
        </pc:graphicFrameChg>
      </pc:sldChg>
      <pc:sldChg chg="addSp delSp modSp new mod">
        <pc:chgData name="Ella Vetter" userId="c6918cf5-f6c0-43cc-8499-a1f635017de9" providerId="ADAL" clId="{B0659DE8-36D2-463C-9931-A90715547410}" dt="2020-09-26T12:11:50.860" v="994"/>
        <pc:sldMkLst>
          <pc:docMk/>
          <pc:sldMk cId="3475833263" sldId="525"/>
        </pc:sldMkLst>
        <pc:spChg chg="mod">
          <ac:chgData name="Ella Vetter" userId="c6918cf5-f6c0-43cc-8499-a1f635017de9" providerId="ADAL" clId="{B0659DE8-36D2-463C-9931-A90715547410}" dt="2020-09-26T12:11:50.860" v="994"/>
          <ac:spMkLst>
            <pc:docMk/>
            <pc:sldMk cId="3475833263" sldId="525"/>
            <ac:spMk id="2" creationId="{003B4290-168A-40F8-BA76-B8B5D9053514}"/>
          </ac:spMkLst>
        </pc:spChg>
        <pc:spChg chg="del">
          <ac:chgData name="Ella Vetter" userId="c6918cf5-f6c0-43cc-8499-a1f635017de9" providerId="ADAL" clId="{B0659DE8-36D2-463C-9931-A90715547410}" dt="2020-09-26T12:08:43.250" v="924" actId="478"/>
          <ac:spMkLst>
            <pc:docMk/>
            <pc:sldMk cId="3475833263" sldId="525"/>
            <ac:spMk id="3" creationId="{66BEE9E1-5B3E-4764-9AA9-BF4D612C4DD5}"/>
          </ac:spMkLst>
        </pc:spChg>
        <pc:spChg chg="add mod">
          <ac:chgData name="Ella Vetter" userId="c6918cf5-f6c0-43cc-8499-a1f635017de9" providerId="ADAL" clId="{B0659DE8-36D2-463C-9931-A90715547410}" dt="2020-09-26T12:08:54.130" v="926" actId="14100"/>
          <ac:spMkLst>
            <pc:docMk/>
            <pc:sldMk cId="3475833263" sldId="525"/>
            <ac:spMk id="6" creationId="{4FEE5F33-209B-4D32-859B-44BDD19A9A9C}"/>
          </ac:spMkLst>
        </pc:spChg>
        <pc:graphicFrameChg chg="add mod modGraphic">
          <ac:chgData name="Ella Vetter" userId="c6918cf5-f6c0-43cc-8499-a1f635017de9" providerId="ADAL" clId="{B0659DE8-36D2-463C-9931-A90715547410}" dt="2020-09-26T12:08:42.022" v="923" actId="1076"/>
          <ac:graphicFrameMkLst>
            <pc:docMk/>
            <pc:sldMk cId="3475833263" sldId="525"/>
            <ac:graphicFrameMk id="5" creationId="{E39CFC7F-3AED-4919-8AB1-8F18BBDE6902}"/>
          </ac:graphicFrameMkLst>
        </pc:graphicFrameChg>
      </pc:sldChg>
      <pc:sldChg chg="addSp delSp modSp new mod">
        <pc:chgData name="Ella Vetter" userId="c6918cf5-f6c0-43cc-8499-a1f635017de9" providerId="ADAL" clId="{B0659DE8-36D2-463C-9931-A90715547410}" dt="2020-09-26T12:11:53.244" v="995"/>
        <pc:sldMkLst>
          <pc:docMk/>
          <pc:sldMk cId="3999870800" sldId="526"/>
        </pc:sldMkLst>
        <pc:spChg chg="mod">
          <ac:chgData name="Ella Vetter" userId="c6918cf5-f6c0-43cc-8499-a1f635017de9" providerId="ADAL" clId="{B0659DE8-36D2-463C-9931-A90715547410}" dt="2020-09-26T12:11:53.244" v="995"/>
          <ac:spMkLst>
            <pc:docMk/>
            <pc:sldMk cId="3999870800" sldId="526"/>
            <ac:spMk id="2" creationId="{FD20D76A-FF6A-4149-A489-1CE9A6F407C9}"/>
          </ac:spMkLst>
        </pc:spChg>
        <pc:spChg chg="del">
          <ac:chgData name="Ella Vetter" userId="c6918cf5-f6c0-43cc-8499-a1f635017de9" providerId="ADAL" clId="{B0659DE8-36D2-463C-9931-A90715547410}" dt="2020-09-26T12:09:42.530" v="939" actId="478"/>
          <ac:spMkLst>
            <pc:docMk/>
            <pc:sldMk cId="3999870800" sldId="526"/>
            <ac:spMk id="3" creationId="{02258956-705F-4813-970C-735D2D94794C}"/>
          </ac:spMkLst>
        </pc:spChg>
        <pc:spChg chg="add mod">
          <ac:chgData name="Ella Vetter" userId="c6918cf5-f6c0-43cc-8499-a1f635017de9" providerId="ADAL" clId="{B0659DE8-36D2-463C-9931-A90715547410}" dt="2020-09-26T12:10:18.285" v="948" actId="14100"/>
          <ac:spMkLst>
            <pc:docMk/>
            <pc:sldMk cId="3999870800" sldId="526"/>
            <ac:spMk id="6" creationId="{DCB6067F-7A96-4211-88AA-4319FA7A5BCE}"/>
          </ac:spMkLst>
        </pc:spChg>
        <pc:graphicFrameChg chg="add mod modGraphic">
          <ac:chgData name="Ella Vetter" userId="c6918cf5-f6c0-43cc-8499-a1f635017de9" providerId="ADAL" clId="{B0659DE8-36D2-463C-9931-A90715547410}" dt="2020-09-26T12:10:06.528" v="945" actId="1076"/>
          <ac:graphicFrameMkLst>
            <pc:docMk/>
            <pc:sldMk cId="3999870800" sldId="526"/>
            <ac:graphicFrameMk id="5" creationId="{15838B7D-777C-4146-808D-8AF9205DBFB1}"/>
          </ac:graphicFrameMkLst>
        </pc:graphicFrameChg>
      </pc:sldChg>
      <pc:sldChg chg="addSp delSp modSp new mod">
        <pc:chgData name="Ella Vetter" userId="c6918cf5-f6c0-43cc-8499-a1f635017de9" providerId="ADAL" clId="{B0659DE8-36D2-463C-9931-A90715547410}" dt="2020-09-26T12:11:57.655" v="997" actId="14100"/>
        <pc:sldMkLst>
          <pc:docMk/>
          <pc:sldMk cId="778725632" sldId="527"/>
        </pc:sldMkLst>
        <pc:spChg chg="mod">
          <ac:chgData name="Ella Vetter" userId="c6918cf5-f6c0-43cc-8499-a1f635017de9" providerId="ADAL" clId="{B0659DE8-36D2-463C-9931-A90715547410}" dt="2020-09-26T12:11:55.265" v="996"/>
          <ac:spMkLst>
            <pc:docMk/>
            <pc:sldMk cId="778725632" sldId="527"/>
            <ac:spMk id="2" creationId="{C0CB3625-F2D0-4394-9407-20889CCE2102}"/>
          </ac:spMkLst>
        </pc:spChg>
        <pc:spChg chg="del">
          <ac:chgData name="Ella Vetter" userId="c6918cf5-f6c0-43cc-8499-a1f635017de9" providerId="ADAL" clId="{B0659DE8-36D2-463C-9931-A90715547410}" dt="2020-09-26T12:10:52.989" v="958" actId="478"/>
          <ac:spMkLst>
            <pc:docMk/>
            <pc:sldMk cId="778725632" sldId="527"/>
            <ac:spMk id="3" creationId="{7145C4F9-5E25-49C4-8C7C-86906F5D42AB}"/>
          </ac:spMkLst>
        </pc:spChg>
        <pc:spChg chg="add mod">
          <ac:chgData name="Ella Vetter" userId="c6918cf5-f6c0-43cc-8499-a1f635017de9" providerId="ADAL" clId="{B0659DE8-36D2-463C-9931-A90715547410}" dt="2020-09-26T12:11:57.655" v="997" actId="14100"/>
          <ac:spMkLst>
            <pc:docMk/>
            <pc:sldMk cId="778725632" sldId="527"/>
            <ac:spMk id="6" creationId="{F1379153-96FC-40CC-A080-8682F62C7FA6}"/>
          </ac:spMkLst>
        </pc:spChg>
        <pc:graphicFrameChg chg="add mod modGraphic">
          <ac:chgData name="Ella Vetter" userId="c6918cf5-f6c0-43cc-8499-a1f635017de9" providerId="ADAL" clId="{B0659DE8-36D2-463C-9931-A90715547410}" dt="2020-09-26T12:11:03.052" v="964" actId="1038"/>
          <ac:graphicFrameMkLst>
            <pc:docMk/>
            <pc:sldMk cId="778725632" sldId="527"/>
            <ac:graphicFrameMk id="5" creationId="{2723502A-3A3B-42C5-BDF1-DADD1FEF0C86}"/>
          </ac:graphicFrameMkLst>
        </pc:graphicFrameChg>
      </pc:sldChg>
      <pc:sldChg chg="addSp delSp modSp new mod">
        <pc:chgData name="Ella Vetter" userId="c6918cf5-f6c0-43cc-8499-a1f635017de9" providerId="ADAL" clId="{B0659DE8-36D2-463C-9931-A90715547410}" dt="2020-09-26T12:11:59.703" v="998"/>
        <pc:sldMkLst>
          <pc:docMk/>
          <pc:sldMk cId="3739750334" sldId="528"/>
        </pc:sldMkLst>
        <pc:spChg chg="mod">
          <ac:chgData name="Ella Vetter" userId="c6918cf5-f6c0-43cc-8499-a1f635017de9" providerId="ADAL" clId="{B0659DE8-36D2-463C-9931-A90715547410}" dt="2020-09-26T12:11:59.703" v="998"/>
          <ac:spMkLst>
            <pc:docMk/>
            <pc:sldMk cId="3739750334" sldId="528"/>
            <ac:spMk id="2" creationId="{E7BE4C21-E3E4-4780-BB84-A235055DA6EA}"/>
          </ac:spMkLst>
        </pc:spChg>
        <pc:spChg chg="del">
          <ac:chgData name="Ella Vetter" userId="c6918cf5-f6c0-43cc-8499-a1f635017de9" providerId="ADAL" clId="{B0659DE8-36D2-463C-9931-A90715547410}" dt="2020-09-26T12:10:54.324" v="959" actId="478"/>
          <ac:spMkLst>
            <pc:docMk/>
            <pc:sldMk cId="3739750334" sldId="528"/>
            <ac:spMk id="3" creationId="{C18194ED-BD98-4631-A2CB-64F6C5A33437}"/>
          </ac:spMkLst>
        </pc:spChg>
        <pc:graphicFrameChg chg="add mod modGraphic">
          <ac:chgData name="Ella Vetter" userId="c6918cf5-f6c0-43cc-8499-a1f635017de9" providerId="ADAL" clId="{B0659DE8-36D2-463C-9931-A90715547410}" dt="2020-09-26T12:10:57.012" v="960" actId="1076"/>
          <ac:graphicFrameMkLst>
            <pc:docMk/>
            <pc:sldMk cId="3739750334" sldId="528"/>
            <ac:graphicFrameMk id="5" creationId="{6A2DB565-D65D-4D27-BC97-253ACB4ED5D9}"/>
          </ac:graphicFrameMkLst>
        </pc:graphicFrameChg>
      </pc:sldChg>
      <pc:sldChg chg="new del">
        <pc:chgData name="Ella Vetter" userId="c6918cf5-f6c0-43cc-8499-a1f635017de9" providerId="ADAL" clId="{B0659DE8-36D2-463C-9931-A90715547410}" dt="2020-09-26T12:11:34.165" v="991" actId="47"/>
        <pc:sldMkLst>
          <pc:docMk/>
          <pc:sldMk cId="1086337079" sldId="529"/>
        </pc:sldMkLst>
      </pc:sldChg>
      <pc:sldChg chg="addSp delSp modSp new mod modNotesTx">
        <pc:chgData name="Ella Vetter" userId="c6918cf5-f6c0-43cc-8499-a1f635017de9" providerId="ADAL" clId="{B0659DE8-36D2-463C-9931-A90715547410}" dt="2020-09-26T13:01:35.143" v="1715" actId="13926"/>
        <pc:sldMkLst>
          <pc:docMk/>
          <pc:sldMk cId="2465083848" sldId="529"/>
        </pc:sldMkLst>
        <pc:spChg chg="mod">
          <ac:chgData name="Ella Vetter" userId="c6918cf5-f6c0-43cc-8499-a1f635017de9" providerId="ADAL" clId="{B0659DE8-36D2-463C-9931-A90715547410}" dt="2020-09-26T13:01:35.143" v="1715" actId="13926"/>
          <ac:spMkLst>
            <pc:docMk/>
            <pc:sldMk cId="2465083848" sldId="529"/>
            <ac:spMk id="2" creationId="{FD6538F9-A8AF-4002-AA1A-D2B7AD2B3537}"/>
          </ac:spMkLst>
        </pc:spChg>
        <pc:spChg chg="del">
          <ac:chgData name="Ella Vetter" userId="c6918cf5-f6c0-43cc-8499-a1f635017de9" providerId="ADAL" clId="{B0659DE8-36D2-463C-9931-A90715547410}" dt="2020-09-26T12:39:15.217" v="1385" actId="478"/>
          <ac:spMkLst>
            <pc:docMk/>
            <pc:sldMk cId="2465083848" sldId="529"/>
            <ac:spMk id="3" creationId="{7A0E3D0B-8DC9-4965-ADC6-87C05CCAC7C2}"/>
          </ac:spMkLst>
        </pc:spChg>
        <pc:spChg chg="add mod">
          <ac:chgData name="Ella Vetter" userId="c6918cf5-f6c0-43cc-8499-a1f635017de9" providerId="ADAL" clId="{B0659DE8-36D2-463C-9931-A90715547410}" dt="2020-09-26T13:01:03.370" v="1707" actId="113"/>
          <ac:spMkLst>
            <pc:docMk/>
            <pc:sldMk cId="2465083848" sldId="529"/>
            <ac:spMk id="4" creationId="{5A8CD139-BF53-4E19-8438-33DC5374D489}"/>
          </ac:spMkLst>
        </pc:spChg>
        <pc:grpChg chg="add del mod">
          <ac:chgData name="Ella Vetter" userId="c6918cf5-f6c0-43cc-8499-a1f635017de9" providerId="ADAL" clId="{B0659DE8-36D2-463C-9931-A90715547410}" dt="2020-09-26T13:01:22.018" v="1708" actId="478"/>
          <ac:grpSpMkLst>
            <pc:docMk/>
            <pc:sldMk cId="2465083848" sldId="529"/>
            <ac:grpSpMk id="11" creationId="{E2CD115C-4E19-4970-9A51-57AED3431B9C}"/>
          </ac:grpSpMkLst>
        </pc:grpChg>
        <pc:picChg chg="add del mod">
          <ac:chgData name="Ella Vetter" userId="c6918cf5-f6c0-43cc-8499-a1f635017de9" providerId="ADAL" clId="{B0659DE8-36D2-463C-9931-A90715547410}" dt="2020-09-26T12:56:40.703" v="1621" actId="21"/>
          <ac:picMkLst>
            <pc:docMk/>
            <pc:sldMk cId="2465083848" sldId="529"/>
            <ac:picMk id="6" creationId="{31554E5B-6290-4FA2-8086-6DBED7DEEE95}"/>
          </ac:picMkLst>
        </pc:picChg>
        <pc:picChg chg="add mod modCrop">
          <ac:chgData name="Ella Vetter" userId="c6918cf5-f6c0-43cc-8499-a1f635017de9" providerId="ADAL" clId="{B0659DE8-36D2-463C-9931-A90715547410}" dt="2020-09-26T13:00:43.095" v="1701" actId="208"/>
          <ac:picMkLst>
            <pc:docMk/>
            <pc:sldMk cId="2465083848" sldId="529"/>
            <ac:picMk id="8" creationId="{E171C36D-C46E-4D27-AEAD-2D0C8CED53C2}"/>
          </ac:picMkLst>
        </pc:picChg>
        <pc:picChg chg="add mod modCrop">
          <ac:chgData name="Ella Vetter" userId="c6918cf5-f6c0-43cc-8499-a1f635017de9" providerId="ADAL" clId="{B0659DE8-36D2-463C-9931-A90715547410}" dt="2020-09-26T13:00:43.095" v="1701" actId="208"/>
          <ac:picMkLst>
            <pc:docMk/>
            <pc:sldMk cId="2465083848" sldId="529"/>
            <ac:picMk id="10" creationId="{7A27C459-C2CD-40F6-9C1F-F0D60B9482F7}"/>
          </ac:picMkLst>
        </pc:picChg>
        <pc:picChg chg="add mod">
          <ac:chgData name="Ella Vetter" userId="c6918cf5-f6c0-43cc-8499-a1f635017de9" providerId="ADAL" clId="{B0659DE8-36D2-463C-9931-A90715547410}" dt="2020-09-26T13:01:32.251" v="1714" actId="14100"/>
          <ac:picMkLst>
            <pc:docMk/>
            <pc:sldMk cId="2465083848" sldId="529"/>
            <ac:picMk id="13" creationId="{23AD5C95-5D71-433A-B6CB-275673C300D9}"/>
          </ac:picMkLst>
        </pc:picChg>
        <pc:picChg chg="add mod">
          <ac:chgData name="Ella Vetter" userId="c6918cf5-f6c0-43cc-8499-a1f635017de9" providerId="ADAL" clId="{B0659DE8-36D2-463C-9931-A90715547410}" dt="2020-09-26T13:01:27.144" v="1712" actId="1076"/>
          <ac:picMkLst>
            <pc:docMk/>
            <pc:sldMk cId="2465083848" sldId="529"/>
            <ac:picMk id="15" creationId="{151B967E-8C7D-4B23-B95D-64710923ECB0}"/>
          </ac:picMkLst>
        </pc:picChg>
      </pc:sldChg>
      <pc:sldChg chg="addSp delSp modSp new mod">
        <pc:chgData name="Ella Vetter" userId="c6918cf5-f6c0-43cc-8499-a1f635017de9" providerId="ADAL" clId="{B0659DE8-36D2-463C-9931-A90715547410}" dt="2020-09-27T12:44:12.042" v="3681" actId="255"/>
        <pc:sldMkLst>
          <pc:docMk/>
          <pc:sldMk cId="1778681071" sldId="530"/>
        </pc:sldMkLst>
        <pc:spChg chg="mod">
          <ac:chgData name="Ella Vetter" userId="c6918cf5-f6c0-43cc-8499-a1f635017de9" providerId="ADAL" clId="{B0659DE8-36D2-463C-9931-A90715547410}" dt="2020-09-26T13:14:19.891" v="1802"/>
          <ac:spMkLst>
            <pc:docMk/>
            <pc:sldMk cId="1778681071" sldId="530"/>
            <ac:spMk id="2" creationId="{D5A77085-9059-433A-AEA1-9D3CAE07BCDB}"/>
          </ac:spMkLst>
        </pc:spChg>
        <pc:spChg chg="mod">
          <ac:chgData name="Ella Vetter" userId="c6918cf5-f6c0-43cc-8499-a1f635017de9" providerId="ADAL" clId="{B0659DE8-36D2-463C-9931-A90715547410}" dt="2020-09-27T12:44:12.042" v="3681" actId="255"/>
          <ac:spMkLst>
            <pc:docMk/>
            <pc:sldMk cId="1778681071" sldId="530"/>
            <ac:spMk id="3" creationId="{4E58BD4F-F025-446B-B557-1B4200628CEC}"/>
          </ac:spMkLst>
        </pc:spChg>
        <pc:spChg chg="add del">
          <ac:chgData name="Ella Vetter" userId="c6918cf5-f6c0-43cc-8499-a1f635017de9" providerId="ADAL" clId="{B0659DE8-36D2-463C-9931-A90715547410}" dt="2020-09-27T12:41:23.755" v="3646"/>
          <ac:spMkLst>
            <pc:docMk/>
            <pc:sldMk cId="1778681071" sldId="530"/>
            <ac:spMk id="4" creationId="{D9C82FE1-C8BA-47AA-8CAF-1F0FB59760F7}"/>
          </ac:spMkLst>
        </pc:spChg>
      </pc:sldChg>
      <pc:sldChg chg="addSp delSp modSp add del mod">
        <pc:chgData name="Ella Vetter" userId="c6918cf5-f6c0-43cc-8499-a1f635017de9" providerId="ADAL" clId="{B0659DE8-36D2-463C-9931-A90715547410}" dt="2020-09-26T13:01:55.763" v="1716" actId="47"/>
        <pc:sldMkLst>
          <pc:docMk/>
          <pc:sldMk cId="3655421230" sldId="530"/>
        </pc:sldMkLst>
        <pc:spChg chg="del">
          <ac:chgData name="Ella Vetter" userId="c6918cf5-f6c0-43cc-8499-a1f635017de9" providerId="ADAL" clId="{B0659DE8-36D2-463C-9931-A90715547410}" dt="2020-09-26T12:43:02.570" v="1450" actId="478"/>
          <ac:spMkLst>
            <pc:docMk/>
            <pc:sldMk cId="3655421230" sldId="530"/>
            <ac:spMk id="4" creationId="{5A8CD139-BF53-4E19-8438-33DC5374D489}"/>
          </ac:spMkLst>
        </pc:spChg>
        <pc:spChg chg="add del mod">
          <ac:chgData name="Ella Vetter" userId="c6918cf5-f6c0-43cc-8499-a1f635017de9" providerId="ADAL" clId="{B0659DE8-36D2-463C-9931-A90715547410}" dt="2020-09-26T12:43:00.484" v="1449"/>
          <ac:spMkLst>
            <pc:docMk/>
            <pc:sldMk cId="3655421230" sldId="530"/>
            <ac:spMk id="9" creationId="{43B3D8A1-12B7-4E59-9281-5AFBA8AB31EB}"/>
          </ac:spMkLst>
        </pc:spChg>
        <pc:spChg chg="add del mod">
          <ac:chgData name="Ella Vetter" userId="c6918cf5-f6c0-43cc-8499-a1f635017de9" providerId="ADAL" clId="{B0659DE8-36D2-463C-9931-A90715547410}" dt="2020-09-26T12:43:04.944" v="1452" actId="478"/>
          <ac:spMkLst>
            <pc:docMk/>
            <pc:sldMk cId="3655421230" sldId="530"/>
            <ac:spMk id="11" creationId="{16711762-AD05-4987-A0C2-CD7CDF54B032}"/>
          </ac:spMkLst>
        </pc:spChg>
        <pc:spChg chg="add mod">
          <ac:chgData name="Ella Vetter" userId="c6918cf5-f6c0-43cc-8499-a1f635017de9" providerId="ADAL" clId="{B0659DE8-36D2-463C-9931-A90715547410}" dt="2020-09-26T12:43:08.212" v="1461" actId="20577"/>
          <ac:spMkLst>
            <pc:docMk/>
            <pc:sldMk cId="3655421230" sldId="530"/>
            <ac:spMk id="12" creationId="{2D32DB31-4AF5-4330-B094-C223979EDB1E}"/>
          </ac:spMkLst>
        </pc:spChg>
        <pc:picChg chg="add del mod">
          <ac:chgData name="Ella Vetter" userId="c6918cf5-f6c0-43cc-8499-a1f635017de9" providerId="ADAL" clId="{B0659DE8-36D2-463C-9931-A90715547410}" dt="2020-09-26T12:42:34.707" v="1399" actId="478"/>
          <ac:picMkLst>
            <pc:docMk/>
            <pc:sldMk cId="3655421230" sldId="530"/>
            <ac:picMk id="5" creationId="{E1263E98-CB4A-4029-A466-C1E3977904C8}"/>
          </ac:picMkLst>
        </pc:picChg>
        <pc:picChg chg="del">
          <ac:chgData name="Ella Vetter" userId="c6918cf5-f6c0-43cc-8499-a1f635017de9" providerId="ADAL" clId="{B0659DE8-36D2-463C-9931-A90715547410}" dt="2020-09-26T12:41:48.429" v="1396" actId="478"/>
          <ac:picMkLst>
            <pc:docMk/>
            <pc:sldMk cId="3655421230" sldId="530"/>
            <ac:picMk id="6" creationId="{31554E5B-6290-4FA2-8086-6DBED7DEEE95}"/>
          </ac:picMkLst>
        </pc:picChg>
        <pc:picChg chg="add mod">
          <ac:chgData name="Ella Vetter" userId="c6918cf5-f6c0-43cc-8499-a1f635017de9" providerId="ADAL" clId="{B0659DE8-36D2-463C-9931-A90715547410}" dt="2020-09-26T12:58:37.070" v="1690" actId="1076"/>
          <ac:picMkLst>
            <pc:docMk/>
            <pc:sldMk cId="3655421230" sldId="530"/>
            <ac:picMk id="8" creationId="{E7E1BA70-B8AB-4B61-8BE2-DB52073DE799}"/>
          </ac:picMkLst>
        </pc:picChg>
        <pc:picChg chg="add">
          <ac:chgData name="Ella Vetter" userId="c6918cf5-f6c0-43cc-8499-a1f635017de9" providerId="ADAL" clId="{B0659DE8-36D2-463C-9931-A90715547410}" dt="2020-09-26T12:56:42.767" v="1622" actId="22"/>
          <ac:picMkLst>
            <pc:docMk/>
            <pc:sldMk cId="3655421230" sldId="530"/>
            <ac:picMk id="14" creationId="{D42AE633-3B5B-4A62-8151-D0B71A287961}"/>
          </ac:picMkLst>
        </pc:picChg>
      </pc:sldChg>
      <pc:sldChg chg="modSp new mod">
        <pc:chgData name="Ella Vetter" userId="c6918cf5-f6c0-43cc-8499-a1f635017de9" providerId="ADAL" clId="{B0659DE8-36D2-463C-9931-A90715547410}" dt="2020-09-26T13:19:09.531" v="1950" actId="14100"/>
        <pc:sldMkLst>
          <pc:docMk/>
          <pc:sldMk cId="3579670038" sldId="531"/>
        </pc:sldMkLst>
        <pc:spChg chg="mod">
          <ac:chgData name="Ella Vetter" userId="c6918cf5-f6c0-43cc-8499-a1f635017de9" providerId="ADAL" clId="{B0659DE8-36D2-463C-9931-A90715547410}" dt="2020-09-26T13:17:58.556" v="1879" actId="20577"/>
          <ac:spMkLst>
            <pc:docMk/>
            <pc:sldMk cId="3579670038" sldId="531"/>
            <ac:spMk id="2" creationId="{7D357319-C62B-406F-92E4-6AFADA282E3C}"/>
          </ac:spMkLst>
        </pc:spChg>
        <pc:spChg chg="mod">
          <ac:chgData name="Ella Vetter" userId="c6918cf5-f6c0-43cc-8499-a1f635017de9" providerId="ADAL" clId="{B0659DE8-36D2-463C-9931-A90715547410}" dt="2020-09-26T13:19:09.531" v="1950" actId="14100"/>
          <ac:spMkLst>
            <pc:docMk/>
            <pc:sldMk cId="3579670038" sldId="531"/>
            <ac:spMk id="3" creationId="{9ADAC16D-DA49-4C55-835F-3AB4A53EC184}"/>
          </ac:spMkLst>
        </pc:spChg>
      </pc:sldChg>
      <pc:sldChg chg="modSp add mod">
        <pc:chgData name="Ella Vetter" userId="c6918cf5-f6c0-43cc-8499-a1f635017de9" providerId="ADAL" clId="{B0659DE8-36D2-463C-9931-A90715547410}" dt="2020-09-26T13:24:36.649" v="2083" actId="1037"/>
        <pc:sldMkLst>
          <pc:docMk/>
          <pc:sldMk cId="2165084241" sldId="532"/>
        </pc:sldMkLst>
        <pc:spChg chg="mod">
          <ac:chgData name="Ella Vetter" userId="c6918cf5-f6c0-43cc-8499-a1f635017de9" providerId="ADAL" clId="{B0659DE8-36D2-463C-9931-A90715547410}" dt="2020-09-26T13:24:36.649" v="2083" actId="1037"/>
          <ac:spMkLst>
            <pc:docMk/>
            <pc:sldMk cId="2165084241" sldId="532"/>
            <ac:spMk id="3" creationId="{9ADAC16D-DA49-4C55-835F-3AB4A53EC184}"/>
          </ac:spMkLst>
        </pc:spChg>
      </pc:sldChg>
      <pc:sldChg chg="addSp delSp modSp new mod">
        <pc:chgData name="Ella Vetter" userId="c6918cf5-f6c0-43cc-8499-a1f635017de9" providerId="ADAL" clId="{B0659DE8-36D2-463C-9931-A90715547410}" dt="2020-09-26T13:31:45.132" v="2161" actId="14100"/>
        <pc:sldMkLst>
          <pc:docMk/>
          <pc:sldMk cId="1640527075" sldId="533"/>
        </pc:sldMkLst>
        <pc:spChg chg="mod">
          <ac:chgData name="Ella Vetter" userId="c6918cf5-f6c0-43cc-8499-a1f635017de9" providerId="ADAL" clId="{B0659DE8-36D2-463C-9931-A90715547410}" dt="2020-09-26T13:25:20.686" v="2086" actId="113"/>
          <ac:spMkLst>
            <pc:docMk/>
            <pc:sldMk cId="1640527075" sldId="533"/>
            <ac:spMk id="2" creationId="{53580C8A-1055-4538-98BE-075C1C32D618}"/>
          </ac:spMkLst>
        </pc:spChg>
        <pc:spChg chg="mod">
          <ac:chgData name="Ella Vetter" userId="c6918cf5-f6c0-43cc-8499-a1f635017de9" providerId="ADAL" clId="{B0659DE8-36D2-463C-9931-A90715547410}" dt="2020-09-26T13:31:45.132" v="2161" actId="14100"/>
          <ac:spMkLst>
            <pc:docMk/>
            <pc:sldMk cId="1640527075" sldId="533"/>
            <ac:spMk id="3" creationId="{4DD9A189-09C9-4171-BF11-4B6B85455022}"/>
          </ac:spMkLst>
        </pc:spChg>
        <pc:spChg chg="add del">
          <ac:chgData name="Ella Vetter" userId="c6918cf5-f6c0-43cc-8499-a1f635017de9" providerId="ADAL" clId="{B0659DE8-36D2-463C-9931-A90715547410}" dt="2020-09-26T13:25:38.977" v="2129"/>
          <ac:spMkLst>
            <pc:docMk/>
            <pc:sldMk cId="1640527075" sldId="533"/>
            <ac:spMk id="4" creationId="{E247F1FB-D543-4CFF-B33C-E9C6C0B3C523}"/>
          </ac:spMkLst>
        </pc:spChg>
      </pc:sldChg>
      <pc:sldChg chg="modSp new mod">
        <pc:chgData name="Ella Vetter" userId="c6918cf5-f6c0-43cc-8499-a1f635017de9" providerId="ADAL" clId="{B0659DE8-36D2-463C-9931-A90715547410}" dt="2020-09-26T13:34:30.094" v="2225" actId="115"/>
        <pc:sldMkLst>
          <pc:docMk/>
          <pc:sldMk cId="2993239516" sldId="534"/>
        </pc:sldMkLst>
        <pc:spChg chg="mod">
          <ac:chgData name="Ella Vetter" userId="c6918cf5-f6c0-43cc-8499-a1f635017de9" providerId="ADAL" clId="{B0659DE8-36D2-463C-9931-A90715547410}" dt="2020-09-26T13:32:05.729" v="2172" actId="20577"/>
          <ac:spMkLst>
            <pc:docMk/>
            <pc:sldMk cId="2993239516" sldId="534"/>
            <ac:spMk id="2" creationId="{DF696FA7-EDD9-4CB2-90F4-E170E6D02484}"/>
          </ac:spMkLst>
        </pc:spChg>
        <pc:spChg chg="mod">
          <ac:chgData name="Ella Vetter" userId="c6918cf5-f6c0-43cc-8499-a1f635017de9" providerId="ADAL" clId="{B0659DE8-36D2-463C-9931-A90715547410}" dt="2020-09-26T13:34:30.094" v="2225" actId="115"/>
          <ac:spMkLst>
            <pc:docMk/>
            <pc:sldMk cId="2993239516" sldId="534"/>
            <ac:spMk id="3" creationId="{F6A8F320-8825-42D8-AD1C-46719A102AA5}"/>
          </ac:spMkLst>
        </pc:spChg>
      </pc:sldChg>
      <pc:sldChg chg="addSp delSp modSp new mod">
        <pc:chgData name="Ella Vetter" userId="c6918cf5-f6c0-43cc-8499-a1f635017de9" providerId="ADAL" clId="{B0659DE8-36D2-463C-9931-A90715547410}" dt="2020-09-26T13:38:29.106" v="2301" actId="948"/>
        <pc:sldMkLst>
          <pc:docMk/>
          <pc:sldMk cId="2617579182" sldId="535"/>
        </pc:sldMkLst>
        <pc:spChg chg="mod">
          <ac:chgData name="Ella Vetter" userId="c6918cf5-f6c0-43cc-8499-a1f635017de9" providerId="ADAL" clId="{B0659DE8-36D2-463C-9931-A90715547410}" dt="2020-09-26T13:34:48.089" v="2234" actId="20577"/>
          <ac:spMkLst>
            <pc:docMk/>
            <pc:sldMk cId="2617579182" sldId="535"/>
            <ac:spMk id="2" creationId="{2D28B1D9-9F98-4773-9668-772C0FCF711B}"/>
          </ac:spMkLst>
        </pc:spChg>
        <pc:spChg chg="mod">
          <ac:chgData name="Ella Vetter" userId="c6918cf5-f6c0-43cc-8499-a1f635017de9" providerId="ADAL" clId="{B0659DE8-36D2-463C-9931-A90715547410}" dt="2020-09-26T13:38:29.106" v="2301" actId="948"/>
          <ac:spMkLst>
            <pc:docMk/>
            <pc:sldMk cId="2617579182" sldId="535"/>
            <ac:spMk id="3" creationId="{00AB3D94-9A1B-44F5-98EF-31A56B6B429D}"/>
          </ac:spMkLst>
        </pc:spChg>
        <pc:spChg chg="add del">
          <ac:chgData name="Ella Vetter" userId="c6918cf5-f6c0-43cc-8499-a1f635017de9" providerId="ADAL" clId="{B0659DE8-36D2-463C-9931-A90715547410}" dt="2020-09-26T13:35:17.112" v="2239"/>
          <ac:spMkLst>
            <pc:docMk/>
            <pc:sldMk cId="2617579182" sldId="535"/>
            <ac:spMk id="4" creationId="{CD6FCBC2-C6EB-43AE-B8BE-C8EA7022808E}"/>
          </ac:spMkLst>
        </pc:spChg>
      </pc:sldChg>
      <pc:sldChg chg="addSp delSp modSp new mod">
        <pc:chgData name="Ella Vetter" userId="c6918cf5-f6c0-43cc-8499-a1f635017de9" providerId="ADAL" clId="{B0659DE8-36D2-463C-9931-A90715547410}" dt="2020-09-26T13:41:02.270" v="2406" actId="13926"/>
        <pc:sldMkLst>
          <pc:docMk/>
          <pc:sldMk cId="2725029332" sldId="536"/>
        </pc:sldMkLst>
        <pc:spChg chg="mod">
          <ac:chgData name="Ella Vetter" userId="c6918cf5-f6c0-43cc-8499-a1f635017de9" providerId="ADAL" clId="{B0659DE8-36D2-463C-9931-A90715547410}" dt="2020-09-26T13:38:37.635" v="2318" actId="20577"/>
          <ac:spMkLst>
            <pc:docMk/>
            <pc:sldMk cId="2725029332" sldId="536"/>
            <ac:spMk id="2" creationId="{30E5C042-4210-485A-AF85-BF44A3B49EEB}"/>
          </ac:spMkLst>
        </pc:spChg>
        <pc:spChg chg="mod">
          <ac:chgData name="Ella Vetter" userId="c6918cf5-f6c0-43cc-8499-a1f635017de9" providerId="ADAL" clId="{B0659DE8-36D2-463C-9931-A90715547410}" dt="2020-09-26T13:41:02.270" v="2406" actId="13926"/>
          <ac:spMkLst>
            <pc:docMk/>
            <pc:sldMk cId="2725029332" sldId="536"/>
            <ac:spMk id="3" creationId="{864ED186-72C5-4BB9-A152-BA8810FCED96}"/>
          </ac:spMkLst>
        </pc:spChg>
        <pc:spChg chg="add del">
          <ac:chgData name="Ella Vetter" userId="c6918cf5-f6c0-43cc-8499-a1f635017de9" providerId="ADAL" clId="{B0659DE8-36D2-463C-9931-A90715547410}" dt="2020-09-26T13:39:41.938" v="2365"/>
          <ac:spMkLst>
            <pc:docMk/>
            <pc:sldMk cId="2725029332" sldId="536"/>
            <ac:spMk id="4" creationId="{E6C4C883-1847-42F4-8D48-0090F39B932E}"/>
          </ac:spMkLst>
        </pc:spChg>
      </pc:sldChg>
      <pc:sldChg chg="modSp new mod">
        <pc:chgData name="Ella Vetter" userId="c6918cf5-f6c0-43cc-8499-a1f635017de9" providerId="ADAL" clId="{B0659DE8-36D2-463C-9931-A90715547410}" dt="2020-09-26T13:48:09.383" v="2488" actId="2710"/>
        <pc:sldMkLst>
          <pc:docMk/>
          <pc:sldMk cId="3596963511" sldId="537"/>
        </pc:sldMkLst>
        <pc:spChg chg="mod">
          <ac:chgData name="Ella Vetter" userId="c6918cf5-f6c0-43cc-8499-a1f635017de9" providerId="ADAL" clId="{B0659DE8-36D2-463C-9931-A90715547410}" dt="2020-09-26T13:42:57.282" v="2412" actId="20577"/>
          <ac:spMkLst>
            <pc:docMk/>
            <pc:sldMk cId="3596963511" sldId="537"/>
            <ac:spMk id="2" creationId="{36CA214C-DBF9-4442-8CA6-EEF146670D91}"/>
          </ac:spMkLst>
        </pc:spChg>
        <pc:spChg chg="mod">
          <ac:chgData name="Ella Vetter" userId="c6918cf5-f6c0-43cc-8499-a1f635017de9" providerId="ADAL" clId="{B0659DE8-36D2-463C-9931-A90715547410}" dt="2020-09-26T13:48:09.383" v="2488" actId="2710"/>
          <ac:spMkLst>
            <pc:docMk/>
            <pc:sldMk cId="3596963511" sldId="537"/>
            <ac:spMk id="3" creationId="{C118C100-FF98-46A5-B72D-B32FA46863BD}"/>
          </ac:spMkLst>
        </pc:spChg>
      </pc:sldChg>
      <pc:sldChg chg="modSp new mod">
        <pc:chgData name="Ella Vetter" userId="c6918cf5-f6c0-43cc-8499-a1f635017de9" providerId="ADAL" clId="{B0659DE8-36D2-463C-9931-A90715547410}" dt="2020-09-26T14:18:16.779" v="3047" actId="20577"/>
        <pc:sldMkLst>
          <pc:docMk/>
          <pc:sldMk cId="2863515830" sldId="538"/>
        </pc:sldMkLst>
        <pc:spChg chg="mod">
          <ac:chgData name="Ella Vetter" userId="c6918cf5-f6c0-43cc-8499-a1f635017de9" providerId="ADAL" clId="{B0659DE8-36D2-463C-9931-A90715547410}" dt="2020-09-26T14:18:16.779" v="3047" actId="20577"/>
          <ac:spMkLst>
            <pc:docMk/>
            <pc:sldMk cId="2863515830" sldId="538"/>
            <ac:spMk id="2" creationId="{F0032D20-AD51-4785-B40A-9A030B99B81D}"/>
          </ac:spMkLst>
        </pc:spChg>
        <pc:spChg chg="mod">
          <ac:chgData name="Ella Vetter" userId="c6918cf5-f6c0-43cc-8499-a1f635017de9" providerId="ADAL" clId="{B0659DE8-36D2-463C-9931-A90715547410}" dt="2020-09-26T13:54:39.134" v="2563" actId="14100"/>
          <ac:spMkLst>
            <pc:docMk/>
            <pc:sldMk cId="2863515830" sldId="538"/>
            <ac:spMk id="3" creationId="{714EB69B-2668-4F13-A8C9-11FB69C620C3}"/>
          </ac:spMkLst>
        </pc:spChg>
      </pc:sldChg>
      <pc:sldChg chg="addSp delSp modSp new mod">
        <pc:chgData name="Ella Vetter" userId="c6918cf5-f6c0-43cc-8499-a1f635017de9" providerId="ADAL" clId="{B0659DE8-36D2-463C-9931-A90715547410}" dt="2020-09-26T14:01:13.122" v="2763" actId="20577"/>
        <pc:sldMkLst>
          <pc:docMk/>
          <pc:sldMk cId="2396696650" sldId="539"/>
        </pc:sldMkLst>
        <pc:spChg chg="mod">
          <ac:chgData name="Ella Vetter" userId="c6918cf5-f6c0-43cc-8499-a1f635017de9" providerId="ADAL" clId="{B0659DE8-36D2-463C-9931-A90715547410}" dt="2020-09-26T13:55:59.653" v="2577" actId="20577"/>
          <ac:spMkLst>
            <pc:docMk/>
            <pc:sldMk cId="2396696650" sldId="539"/>
            <ac:spMk id="2" creationId="{56718C68-53A8-4B53-A120-2286A1377C58}"/>
          </ac:spMkLst>
        </pc:spChg>
        <pc:spChg chg="mod">
          <ac:chgData name="Ella Vetter" userId="c6918cf5-f6c0-43cc-8499-a1f635017de9" providerId="ADAL" clId="{B0659DE8-36D2-463C-9931-A90715547410}" dt="2020-09-26T14:01:13.122" v="2763" actId="20577"/>
          <ac:spMkLst>
            <pc:docMk/>
            <pc:sldMk cId="2396696650" sldId="539"/>
            <ac:spMk id="3" creationId="{CC72BB53-E684-46A0-8427-9274F7EC7B3D}"/>
          </ac:spMkLst>
        </pc:spChg>
        <pc:spChg chg="add del">
          <ac:chgData name="Ella Vetter" userId="c6918cf5-f6c0-43cc-8499-a1f635017de9" providerId="ADAL" clId="{B0659DE8-36D2-463C-9931-A90715547410}" dt="2020-09-26T13:56:51.558" v="2653"/>
          <ac:spMkLst>
            <pc:docMk/>
            <pc:sldMk cId="2396696650" sldId="539"/>
            <ac:spMk id="4" creationId="{8F2F7DF5-E299-4703-A4DA-74B71C54893E}"/>
          </ac:spMkLst>
        </pc:spChg>
      </pc:sldChg>
      <pc:sldChg chg="modSp new mod">
        <pc:chgData name="Ella Vetter" userId="c6918cf5-f6c0-43cc-8499-a1f635017de9" providerId="ADAL" clId="{B0659DE8-36D2-463C-9931-A90715547410}" dt="2020-09-26T14:05:10.955" v="2842" actId="13926"/>
        <pc:sldMkLst>
          <pc:docMk/>
          <pc:sldMk cId="1866711479" sldId="540"/>
        </pc:sldMkLst>
        <pc:spChg chg="mod">
          <ac:chgData name="Ella Vetter" userId="c6918cf5-f6c0-43cc-8499-a1f635017de9" providerId="ADAL" clId="{B0659DE8-36D2-463C-9931-A90715547410}" dt="2020-09-26T14:05:10.955" v="2842" actId="13926"/>
          <ac:spMkLst>
            <pc:docMk/>
            <pc:sldMk cId="1866711479" sldId="540"/>
            <ac:spMk id="2" creationId="{DAF2FE81-CA9C-43F5-B336-885ABCCF4313}"/>
          </ac:spMkLst>
        </pc:spChg>
        <pc:spChg chg="mod">
          <ac:chgData name="Ella Vetter" userId="c6918cf5-f6c0-43cc-8499-a1f635017de9" providerId="ADAL" clId="{B0659DE8-36D2-463C-9931-A90715547410}" dt="2020-09-26T14:05:07.205" v="2841" actId="14100"/>
          <ac:spMkLst>
            <pc:docMk/>
            <pc:sldMk cId="1866711479" sldId="540"/>
            <ac:spMk id="3" creationId="{D96A7695-6520-46CF-AF37-EAACE3CAD77F}"/>
          </ac:spMkLst>
        </pc:spChg>
      </pc:sldChg>
      <pc:sldChg chg="addSp delSp modSp new mod">
        <pc:chgData name="Ella Vetter" userId="c6918cf5-f6c0-43cc-8499-a1f635017de9" providerId="ADAL" clId="{B0659DE8-36D2-463C-9931-A90715547410}" dt="2020-09-26T14:13:13.930" v="2992" actId="14100"/>
        <pc:sldMkLst>
          <pc:docMk/>
          <pc:sldMk cId="2923023507" sldId="541"/>
        </pc:sldMkLst>
        <pc:spChg chg="mod">
          <ac:chgData name="Ella Vetter" userId="c6918cf5-f6c0-43cc-8499-a1f635017de9" providerId="ADAL" clId="{B0659DE8-36D2-463C-9931-A90715547410}" dt="2020-09-26T14:05:43.755" v="2859" actId="20577"/>
          <ac:spMkLst>
            <pc:docMk/>
            <pc:sldMk cId="2923023507" sldId="541"/>
            <ac:spMk id="2" creationId="{B3F9C71C-6091-415B-A254-07731D850975}"/>
          </ac:spMkLst>
        </pc:spChg>
        <pc:spChg chg="add del mod">
          <ac:chgData name="Ella Vetter" userId="c6918cf5-f6c0-43cc-8499-a1f635017de9" providerId="ADAL" clId="{B0659DE8-36D2-463C-9931-A90715547410}" dt="2020-09-26T14:13:13.930" v="2992" actId="14100"/>
          <ac:spMkLst>
            <pc:docMk/>
            <pc:sldMk cId="2923023507" sldId="541"/>
            <ac:spMk id="3" creationId="{EFD1642A-F066-4B1F-99EE-21FA7E05A841}"/>
          </ac:spMkLst>
        </pc:spChg>
        <pc:spChg chg="add del mod">
          <ac:chgData name="Ella Vetter" userId="c6918cf5-f6c0-43cc-8499-a1f635017de9" providerId="ADAL" clId="{B0659DE8-36D2-463C-9931-A90715547410}" dt="2020-09-26T14:05:49.576" v="2861"/>
          <ac:spMkLst>
            <pc:docMk/>
            <pc:sldMk cId="2923023507" sldId="541"/>
            <ac:spMk id="4" creationId="{FCB7EEAB-6288-40E1-90FB-F50B55E13BF1}"/>
          </ac:spMkLst>
        </pc:spChg>
        <pc:spChg chg="add del">
          <ac:chgData name="Ella Vetter" userId="c6918cf5-f6c0-43cc-8499-a1f635017de9" providerId="ADAL" clId="{B0659DE8-36D2-463C-9931-A90715547410}" dt="2020-09-26T14:11:16.098" v="2958"/>
          <ac:spMkLst>
            <pc:docMk/>
            <pc:sldMk cId="2923023507" sldId="541"/>
            <ac:spMk id="5" creationId="{B230F373-9CFD-4CDB-8470-1B4174C69A83}"/>
          </ac:spMkLst>
        </pc:spChg>
      </pc:sldChg>
      <pc:sldChg chg="modSp new mod">
        <pc:chgData name="Ella Vetter" userId="c6918cf5-f6c0-43cc-8499-a1f635017de9" providerId="ADAL" clId="{B0659DE8-36D2-463C-9931-A90715547410}" dt="2020-09-26T14:17:37.226" v="3045" actId="14100"/>
        <pc:sldMkLst>
          <pc:docMk/>
          <pc:sldMk cId="3254326173" sldId="542"/>
        </pc:sldMkLst>
        <pc:spChg chg="mod">
          <ac:chgData name="Ella Vetter" userId="c6918cf5-f6c0-43cc-8499-a1f635017de9" providerId="ADAL" clId="{B0659DE8-36D2-463C-9931-A90715547410}" dt="2020-09-26T14:14:07.023" v="2994"/>
          <ac:spMkLst>
            <pc:docMk/>
            <pc:sldMk cId="3254326173" sldId="542"/>
            <ac:spMk id="2" creationId="{2C193472-3B3E-473C-9446-2AA0372FB0C6}"/>
          </ac:spMkLst>
        </pc:spChg>
        <pc:spChg chg="mod">
          <ac:chgData name="Ella Vetter" userId="c6918cf5-f6c0-43cc-8499-a1f635017de9" providerId="ADAL" clId="{B0659DE8-36D2-463C-9931-A90715547410}" dt="2020-09-26T14:17:37.226" v="3045" actId="14100"/>
          <ac:spMkLst>
            <pc:docMk/>
            <pc:sldMk cId="3254326173" sldId="542"/>
            <ac:spMk id="3" creationId="{0036E9E2-542E-486B-9DD2-6D783A38B372}"/>
          </ac:spMkLst>
        </pc:spChg>
      </pc:sldChg>
      <pc:sldChg chg="addSp delSp modSp new mod">
        <pc:chgData name="Ella Vetter" userId="c6918cf5-f6c0-43cc-8499-a1f635017de9" providerId="ADAL" clId="{B0659DE8-36D2-463C-9931-A90715547410}" dt="2020-09-27T12:13:34.530" v="3112" actId="14100"/>
        <pc:sldMkLst>
          <pc:docMk/>
          <pc:sldMk cId="3551315343" sldId="543"/>
        </pc:sldMkLst>
        <pc:spChg chg="mod">
          <ac:chgData name="Ella Vetter" userId="c6918cf5-f6c0-43cc-8499-a1f635017de9" providerId="ADAL" clId="{B0659DE8-36D2-463C-9931-A90715547410}" dt="2020-09-27T12:11:08.624" v="3049"/>
          <ac:spMkLst>
            <pc:docMk/>
            <pc:sldMk cId="3551315343" sldId="543"/>
            <ac:spMk id="2" creationId="{E5BCA58F-02CB-46CB-9EC2-CEA314896B7B}"/>
          </ac:spMkLst>
        </pc:spChg>
        <pc:spChg chg="del">
          <ac:chgData name="Ella Vetter" userId="c6918cf5-f6c0-43cc-8499-a1f635017de9" providerId="ADAL" clId="{B0659DE8-36D2-463C-9931-A90715547410}" dt="2020-09-27T12:11:37.994" v="3050" actId="478"/>
          <ac:spMkLst>
            <pc:docMk/>
            <pc:sldMk cId="3551315343" sldId="543"/>
            <ac:spMk id="3" creationId="{295D1D9F-0D0E-4C21-B77C-7D6592C3C212}"/>
          </ac:spMkLst>
        </pc:spChg>
        <pc:spChg chg="add mod">
          <ac:chgData name="Ella Vetter" userId="c6918cf5-f6c0-43cc-8499-a1f635017de9" providerId="ADAL" clId="{B0659DE8-36D2-463C-9931-A90715547410}" dt="2020-09-27T12:12:31.137" v="3109" actId="20577"/>
          <ac:spMkLst>
            <pc:docMk/>
            <pc:sldMk cId="3551315343" sldId="543"/>
            <ac:spMk id="4" creationId="{65139893-6192-4358-B67F-12FA5DAFB234}"/>
          </ac:spMkLst>
        </pc:spChg>
        <pc:picChg chg="add mod">
          <ac:chgData name="Ella Vetter" userId="c6918cf5-f6c0-43cc-8499-a1f635017de9" providerId="ADAL" clId="{B0659DE8-36D2-463C-9931-A90715547410}" dt="2020-09-27T12:13:34.530" v="3112" actId="14100"/>
          <ac:picMkLst>
            <pc:docMk/>
            <pc:sldMk cId="3551315343" sldId="543"/>
            <ac:picMk id="6" creationId="{AE4023BC-9271-415D-9599-C99EB0671990}"/>
          </ac:picMkLst>
        </pc:picChg>
      </pc:sldChg>
      <pc:sldChg chg="addSp delSp modSp new mod">
        <pc:chgData name="Ella Vetter" userId="c6918cf5-f6c0-43cc-8499-a1f635017de9" providerId="ADAL" clId="{B0659DE8-36D2-463C-9931-A90715547410}" dt="2020-09-27T13:08:13.853" v="4065" actId="255"/>
        <pc:sldMkLst>
          <pc:docMk/>
          <pc:sldMk cId="601729793" sldId="544"/>
        </pc:sldMkLst>
        <pc:spChg chg="mod">
          <ac:chgData name="Ella Vetter" userId="c6918cf5-f6c0-43cc-8499-a1f635017de9" providerId="ADAL" clId="{B0659DE8-36D2-463C-9931-A90715547410}" dt="2020-09-27T12:13:41.652" v="3114"/>
          <ac:spMkLst>
            <pc:docMk/>
            <pc:sldMk cId="601729793" sldId="544"/>
            <ac:spMk id="2" creationId="{C98990CE-D3F1-420E-8325-113CB811C94E}"/>
          </ac:spMkLst>
        </pc:spChg>
        <pc:spChg chg="del">
          <ac:chgData name="Ella Vetter" userId="c6918cf5-f6c0-43cc-8499-a1f635017de9" providerId="ADAL" clId="{B0659DE8-36D2-463C-9931-A90715547410}" dt="2020-09-27T12:13:59.739" v="3115" actId="478"/>
          <ac:spMkLst>
            <pc:docMk/>
            <pc:sldMk cId="601729793" sldId="544"/>
            <ac:spMk id="3" creationId="{74F5583F-8119-497C-8788-2F11D5291E76}"/>
          </ac:spMkLst>
        </pc:spChg>
        <pc:spChg chg="add mod">
          <ac:chgData name="Ella Vetter" userId="c6918cf5-f6c0-43cc-8499-a1f635017de9" providerId="ADAL" clId="{B0659DE8-36D2-463C-9931-A90715547410}" dt="2020-09-27T13:08:13.853" v="4065" actId="255"/>
          <ac:spMkLst>
            <pc:docMk/>
            <pc:sldMk cId="601729793" sldId="544"/>
            <ac:spMk id="4" creationId="{AA544FF5-C4E6-4ABB-9432-9C8321384F04}"/>
          </ac:spMkLst>
        </pc:spChg>
        <pc:grpChg chg="add mod">
          <ac:chgData name="Ella Vetter" userId="c6918cf5-f6c0-43cc-8499-a1f635017de9" providerId="ADAL" clId="{B0659DE8-36D2-463C-9931-A90715547410}" dt="2020-09-27T12:16:14.658" v="3188" actId="1037"/>
          <ac:grpSpMkLst>
            <pc:docMk/>
            <pc:sldMk cId="601729793" sldId="544"/>
            <ac:grpSpMk id="9" creationId="{B89B75FF-ED84-4ADF-9D98-4C3820EC6673}"/>
          </ac:grpSpMkLst>
        </pc:grpChg>
        <pc:picChg chg="add mod modCrop">
          <ac:chgData name="Ella Vetter" userId="c6918cf5-f6c0-43cc-8499-a1f635017de9" providerId="ADAL" clId="{B0659DE8-36D2-463C-9931-A90715547410}" dt="2020-09-27T12:16:06.472" v="3175" actId="164"/>
          <ac:picMkLst>
            <pc:docMk/>
            <pc:sldMk cId="601729793" sldId="544"/>
            <ac:picMk id="6" creationId="{600F4CA7-7BF2-46D5-9409-7BD4B831CF38}"/>
          </ac:picMkLst>
        </pc:picChg>
        <pc:picChg chg="add mod modCrop">
          <ac:chgData name="Ella Vetter" userId="c6918cf5-f6c0-43cc-8499-a1f635017de9" providerId="ADAL" clId="{B0659DE8-36D2-463C-9931-A90715547410}" dt="2020-09-27T12:16:06.472" v="3175" actId="164"/>
          <ac:picMkLst>
            <pc:docMk/>
            <pc:sldMk cId="601729793" sldId="544"/>
            <ac:picMk id="8" creationId="{7A816198-EA7F-4512-B9BA-4670A37FB325}"/>
          </ac:picMkLst>
        </pc:picChg>
      </pc:sldChg>
      <pc:sldChg chg="addSp delSp modSp new mod">
        <pc:chgData name="Ella Vetter" userId="c6918cf5-f6c0-43cc-8499-a1f635017de9" providerId="ADAL" clId="{B0659DE8-36D2-463C-9931-A90715547410}" dt="2020-09-27T13:08:19.146" v="4066" actId="14100"/>
        <pc:sldMkLst>
          <pc:docMk/>
          <pc:sldMk cId="3476840202" sldId="545"/>
        </pc:sldMkLst>
        <pc:spChg chg="mod">
          <ac:chgData name="Ella Vetter" userId="c6918cf5-f6c0-43cc-8499-a1f635017de9" providerId="ADAL" clId="{B0659DE8-36D2-463C-9931-A90715547410}" dt="2020-09-27T12:26:13.367" v="3536" actId="13926"/>
          <ac:spMkLst>
            <pc:docMk/>
            <pc:sldMk cId="3476840202" sldId="545"/>
            <ac:spMk id="2" creationId="{639BE38A-E669-4D63-8A74-789E3EF89C8E}"/>
          </ac:spMkLst>
        </pc:spChg>
        <pc:spChg chg="del">
          <ac:chgData name="Ella Vetter" userId="c6918cf5-f6c0-43cc-8499-a1f635017de9" providerId="ADAL" clId="{B0659DE8-36D2-463C-9931-A90715547410}" dt="2020-09-27T12:16:38.746" v="3191" actId="478"/>
          <ac:spMkLst>
            <pc:docMk/>
            <pc:sldMk cId="3476840202" sldId="545"/>
            <ac:spMk id="3" creationId="{71A280EB-6FA3-44CF-BF6A-6AC4A6EFFDE7}"/>
          </ac:spMkLst>
        </pc:spChg>
        <pc:spChg chg="add mod">
          <ac:chgData name="Ella Vetter" userId="c6918cf5-f6c0-43cc-8499-a1f635017de9" providerId="ADAL" clId="{B0659DE8-36D2-463C-9931-A90715547410}" dt="2020-09-27T13:08:19.146" v="4066" actId="14100"/>
          <ac:spMkLst>
            <pc:docMk/>
            <pc:sldMk cId="3476840202" sldId="545"/>
            <ac:spMk id="4" creationId="{BD473C97-804B-445B-B815-BF5507F7EDFF}"/>
          </ac:spMkLst>
        </pc:spChg>
        <pc:spChg chg="add del">
          <ac:chgData name="Ella Vetter" userId="c6918cf5-f6c0-43cc-8499-a1f635017de9" providerId="ADAL" clId="{B0659DE8-36D2-463C-9931-A90715547410}" dt="2020-09-27T12:24:53.411" v="3468" actId="22"/>
          <ac:spMkLst>
            <pc:docMk/>
            <pc:sldMk cId="3476840202" sldId="545"/>
            <ac:spMk id="16" creationId="{5FC49F08-EE6A-460B-9DF8-2A22A488FBA1}"/>
          </ac:spMkLst>
        </pc:spChg>
        <pc:grpChg chg="add del mod">
          <ac:chgData name="Ella Vetter" userId="c6918cf5-f6c0-43cc-8499-a1f635017de9" providerId="ADAL" clId="{B0659DE8-36D2-463C-9931-A90715547410}" dt="2020-09-27T12:21:10.210" v="3363" actId="165"/>
          <ac:grpSpMkLst>
            <pc:docMk/>
            <pc:sldMk cId="3476840202" sldId="545"/>
            <ac:grpSpMk id="13" creationId="{C2D67E1D-81D9-405A-B1B4-136AA7049051}"/>
          </ac:grpSpMkLst>
        </pc:grpChg>
        <pc:grpChg chg="add del mod">
          <ac:chgData name="Ella Vetter" userId="c6918cf5-f6c0-43cc-8499-a1f635017de9" providerId="ADAL" clId="{B0659DE8-36D2-463C-9931-A90715547410}" dt="2020-09-27T12:25:04.183" v="3473" actId="478"/>
          <ac:grpSpMkLst>
            <pc:docMk/>
            <pc:sldMk cId="3476840202" sldId="545"/>
            <ac:grpSpMk id="14" creationId="{9CD57E6F-66EB-4635-A5E0-0E002583305D}"/>
          </ac:grpSpMkLst>
        </pc:grpChg>
        <pc:grpChg chg="add mod">
          <ac:chgData name="Ella Vetter" userId="c6918cf5-f6c0-43cc-8499-a1f635017de9" providerId="ADAL" clId="{B0659DE8-36D2-463C-9931-A90715547410}" dt="2020-09-27T12:25:34.298" v="3483" actId="14100"/>
          <ac:grpSpMkLst>
            <pc:docMk/>
            <pc:sldMk cId="3476840202" sldId="545"/>
            <ac:grpSpMk id="21" creationId="{907D3B0E-A679-4EA5-8400-88C3D0CCCE42}"/>
          </ac:grpSpMkLst>
        </pc:grpChg>
        <pc:picChg chg="add del mod">
          <ac:chgData name="Ella Vetter" userId="c6918cf5-f6c0-43cc-8499-a1f635017de9" providerId="ADAL" clId="{B0659DE8-36D2-463C-9931-A90715547410}" dt="2020-09-27T12:20:42.287" v="3350" actId="478"/>
          <ac:picMkLst>
            <pc:docMk/>
            <pc:sldMk cId="3476840202" sldId="545"/>
            <ac:picMk id="6" creationId="{8F5E9497-C23D-4F56-885B-E5CDA23138F8}"/>
          </ac:picMkLst>
        </pc:picChg>
        <pc:picChg chg="add del">
          <ac:chgData name="Ella Vetter" userId="c6918cf5-f6c0-43cc-8499-a1f635017de9" providerId="ADAL" clId="{B0659DE8-36D2-463C-9931-A90715547410}" dt="2020-09-27T12:20:40.795" v="3348" actId="22"/>
          <ac:picMkLst>
            <pc:docMk/>
            <pc:sldMk cId="3476840202" sldId="545"/>
            <ac:picMk id="8" creationId="{150DCCF5-7E1A-4DBF-BA1E-7228A67BFD2A}"/>
          </ac:picMkLst>
        </pc:picChg>
        <pc:picChg chg="add mod topLvl modCrop">
          <ac:chgData name="Ella Vetter" userId="c6918cf5-f6c0-43cc-8499-a1f635017de9" providerId="ADAL" clId="{B0659DE8-36D2-463C-9931-A90715547410}" dt="2020-09-27T12:21:28.609" v="3369" actId="164"/>
          <ac:picMkLst>
            <pc:docMk/>
            <pc:sldMk cId="3476840202" sldId="545"/>
            <ac:picMk id="10" creationId="{EF730F73-D4E8-4136-A063-4DDDBE204B14}"/>
          </ac:picMkLst>
        </pc:picChg>
        <pc:picChg chg="add mod topLvl modCrop">
          <ac:chgData name="Ella Vetter" userId="c6918cf5-f6c0-43cc-8499-a1f635017de9" providerId="ADAL" clId="{B0659DE8-36D2-463C-9931-A90715547410}" dt="2020-09-27T12:21:28.609" v="3369" actId="164"/>
          <ac:picMkLst>
            <pc:docMk/>
            <pc:sldMk cId="3476840202" sldId="545"/>
            <ac:picMk id="12" creationId="{6EC72260-8EA4-463E-ACEA-DA0DEF01A34F}"/>
          </ac:picMkLst>
        </pc:picChg>
        <pc:picChg chg="add mod modCrop">
          <ac:chgData name="Ella Vetter" userId="c6918cf5-f6c0-43cc-8499-a1f635017de9" providerId="ADAL" clId="{B0659DE8-36D2-463C-9931-A90715547410}" dt="2020-09-27T12:25:30.394" v="3481" actId="164"/>
          <ac:picMkLst>
            <pc:docMk/>
            <pc:sldMk cId="3476840202" sldId="545"/>
            <ac:picMk id="18" creationId="{C92CBD67-AB4D-4241-92B8-30D27BD032FB}"/>
          </ac:picMkLst>
        </pc:picChg>
        <pc:picChg chg="add mod modCrop">
          <ac:chgData name="Ella Vetter" userId="c6918cf5-f6c0-43cc-8499-a1f635017de9" providerId="ADAL" clId="{B0659DE8-36D2-463C-9931-A90715547410}" dt="2020-09-27T12:25:30.394" v="3481" actId="164"/>
          <ac:picMkLst>
            <pc:docMk/>
            <pc:sldMk cId="3476840202" sldId="545"/>
            <ac:picMk id="20" creationId="{01106A7F-8811-4F40-986F-D878C16D9C27}"/>
          </ac:picMkLst>
        </pc:picChg>
      </pc:sldChg>
      <pc:sldChg chg="addSp delSp modSp new mod">
        <pc:chgData name="Ella Vetter" userId="c6918cf5-f6c0-43cc-8499-a1f635017de9" providerId="ADAL" clId="{B0659DE8-36D2-463C-9931-A90715547410}" dt="2020-09-27T13:11:04.021" v="4077" actId="13926"/>
        <pc:sldMkLst>
          <pc:docMk/>
          <pc:sldMk cId="1354474015" sldId="546"/>
        </pc:sldMkLst>
        <pc:spChg chg="mod">
          <ac:chgData name="Ella Vetter" userId="c6918cf5-f6c0-43cc-8499-a1f635017de9" providerId="ADAL" clId="{B0659DE8-36D2-463C-9931-A90715547410}" dt="2020-09-27T13:11:04.021" v="4077" actId="13926"/>
          <ac:spMkLst>
            <pc:docMk/>
            <pc:sldMk cId="1354474015" sldId="546"/>
            <ac:spMk id="2" creationId="{306C0E7A-83DD-4260-8317-37E5CEF34535}"/>
          </ac:spMkLst>
        </pc:spChg>
        <pc:spChg chg="del">
          <ac:chgData name="Ella Vetter" userId="c6918cf5-f6c0-43cc-8499-a1f635017de9" providerId="ADAL" clId="{B0659DE8-36D2-463C-9931-A90715547410}" dt="2020-09-27T12:48:34.639" v="3692" actId="478"/>
          <ac:spMkLst>
            <pc:docMk/>
            <pc:sldMk cId="1354474015" sldId="546"/>
            <ac:spMk id="3" creationId="{78D682D6-BBD1-4F41-BA61-8C7B6F232689}"/>
          </ac:spMkLst>
        </pc:spChg>
        <pc:spChg chg="add del">
          <ac:chgData name="Ella Vetter" userId="c6918cf5-f6c0-43cc-8499-a1f635017de9" providerId="ADAL" clId="{B0659DE8-36D2-463C-9931-A90715547410}" dt="2020-09-27T12:48:43.107" v="3695" actId="22"/>
          <ac:spMkLst>
            <pc:docMk/>
            <pc:sldMk cId="1354474015" sldId="546"/>
            <ac:spMk id="5" creationId="{5EF787A5-11FD-4738-8629-3C3FF5CDA92D}"/>
          </ac:spMkLst>
        </pc:spChg>
        <pc:spChg chg="add del mod">
          <ac:chgData name="Ella Vetter" userId="c6918cf5-f6c0-43cc-8499-a1f635017de9" providerId="ADAL" clId="{B0659DE8-36D2-463C-9931-A90715547410}" dt="2020-09-27T12:49:00.913" v="3708" actId="478"/>
          <ac:spMkLst>
            <pc:docMk/>
            <pc:sldMk cId="1354474015" sldId="546"/>
            <ac:spMk id="6" creationId="{62B9077F-4BC1-4206-AA27-BD0DAA72FBD4}"/>
          </ac:spMkLst>
        </pc:spChg>
        <pc:spChg chg="add del mod">
          <ac:chgData name="Ella Vetter" userId="c6918cf5-f6c0-43cc-8499-a1f635017de9" providerId="ADAL" clId="{B0659DE8-36D2-463C-9931-A90715547410}" dt="2020-09-27T12:49:23.881" v="3709" actId="478"/>
          <ac:spMkLst>
            <pc:docMk/>
            <pc:sldMk cId="1354474015" sldId="546"/>
            <ac:spMk id="8" creationId="{CA767C69-E3A0-4ED6-B8F0-2024232AB27F}"/>
          </ac:spMkLst>
        </pc:spChg>
        <pc:spChg chg="add mod">
          <ac:chgData name="Ella Vetter" userId="c6918cf5-f6c0-43cc-8499-a1f635017de9" providerId="ADAL" clId="{B0659DE8-36D2-463C-9931-A90715547410}" dt="2020-09-27T12:50:03.499" v="3750" actId="20577"/>
          <ac:spMkLst>
            <pc:docMk/>
            <pc:sldMk cId="1354474015" sldId="546"/>
            <ac:spMk id="9" creationId="{687A0694-7CE0-48BB-8754-6E8689AAF114}"/>
          </ac:spMkLst>
        </pc:spChg>
        <pc:picChg chg="add del mod">
          <ac:chgData name="Ella Vetter" userId="c6918cf5-f6c0-43cc-8499-a1f635017de9" providerId="ADAL" clId="{B0659DE8-36D2-463C-9931-A90715547410}" dt="2020-09-27T13:10:56.639" v="4073" actId="478"/>
          <ac:picMkLst>
            <pc:docMk/>
            <pc:sldMk cId="1354474015" sldId="546"/>
            <ac:picMk id="11" creationId="{ED8215BF-6451-48E9-8715-5DA0B5DBCA53}"/>
          </ac:picMkLst>
        </pc:picChg>
        <pc:picChg chg="add mod">
          <ac:chgData name="Ella Vetter" userId="c6918cf5-f6c0-43cc-8499-a1f635017de9" providerId="ADAL" clId="{B0659DE8-36D2-463C-9931-A90715547410}" dt="2020-09-27T13:11:01.028" v="4076" actId="14100"/>
          <ac:picMkLst>
            <pc:docMk/>
            <pc:sldMk cId="1354474015" sldId="546"/>
            <ac:picMk id="13" creationId="{ED8A584D-B17F-4B15-B5FF-5CD0A3FC0931}"/>
          </ac:picMkLst>
        </pc:picChg>
      </pc:sldChg>
      <pc:sldChg chg="addSp delSp modSp add mod">
        <pc:chgData name="Ella Vetter" userId="c6918cf5-f6c0-43cc-8499-a1f635017de9" providerId="ADAL" clId="{B0659DE8-36D2-463C-9931-A90715547410}" dt="2020-09-27T13:08:34.266" v="4069" actId="13926"/>
        <pc:sldMkLst>
          <pc:docMk/>
          <pc:sldMk cId="1180223606" sldId="547"/>
        </pc:sldMkLst>
        <pc:spChg chg="mod">
          <ac:chgData name="Ella Vetter" userId="c6918cf5-f6c0-43cc-8499-a1f635017de9" providerId="ADAL" clId="{B0659DE8-36D2-463C-9931-A90715547410}" dt="2020-09-27T13:08:34.266" v="4069" actId="13926"/>
          <ac:spMkLst>
            <pc:docMk/>
            <pc:sldMk cId="1180223606" sldId="547"/>
            <ac:spMk id="2" creationId="{639BE38A-E669-4D63-8A74-789E3EF89C8E}"/>
          </ac:spMkLst>
        </pc:spChg>
        <pc:spChg chg="mod">
          <ac:chgData name="Ella Vetter" userId="c6918cf5-f6c0-43cc-8499-a1f635017de9" providerId="ADAL" clId="{B0659DE8-36D2-463C-9931-A90715547410}" dt="2020-09-27T13:08:23.540" v="4067" actId="255"/>
          <ac:spMkLst>
            <pc:docMk/>
            <pc:sldMk cId="1180223606" sldId="547"/>
            <ac:spMk id="4" creationId="{BD473C97-804B-445B-B815-BF5507F7EDFF}"/>
          </ac:spMkLst>
        </pc:spChg>
        <pc:spChg chg="add del">
          <ac:chgData name="Ella Vetter" userId="c6918cf5-f6c0-43cc-8499-a1f635017de9" providerId="ADAL" clId="{B0659DE8-36D2-463C-9931-A90715547410}" dt="2020-09-27T13:07:36.814" v="4057"/>
          <ac:spMkLst>
            <pc:docMk/>
            <pc:sldMk cId="1180223606" sldId="547"/>
            <ac:spMk id="8" creationId="{BEBC388E-545C-452B-A20D-4DE31D8A0E44}"/>
          </ac:spMkLst>
        </pc:spChg>
        <pc:grpChg chg="add mod">
          <ac:chgData name="Ella Vetter" userId="c6918cf5-f6c0-43cc-8499-a1f635017de9" providerId="ADAL" clId="{B0659DE8-36D2-463C-9931-A90715547410}" dt="2020-09-27T12:26:45.926" v="3548" actId="1076"/>
          <ac:grpSpMkLst>
            <pc:docMk/>
            <pc:sldMk cId="1180223606" sldId="547"/>
            <ac:grpSpMk id="7" creationId="{D393768B-040A-457F-93BB-CFBF54A61D28}"/>
          </ac:grpSpMkLst>
        </pc:grpChg>
        <pc:grpChg chg="del">
          <ac:chgData name="Ella Vetter" userId="c6918cf5-f6c0-43cc-8499-a1f635017de9" providerId="ADAL" clId="{B0659DE8-36D2-463C-9931-A90715547410}" dt="2020-09-27T12:26:18.935" v="3537" actId="478"/>
          <ac:grpSpMkLst>
            <pc:docMk/>
            <pc:sldMk cId="1180223606" sldId="547"/>
            <ac:grpSpMk id="14" creationId="{9CD57E6F-66EB-4635-A5E0-0E002583305D}"/>
          </ac:grpSpMkLst>
        </pc:grpChg>
        <pc:picChg chg="add mod modCrop">
          <ac:chgData name="Ella Vetter" userId="c6918cf5-f6c0-43cc-8499-a1f635017de9" providerId="ADAL" clId="{B0659DE8-36D2-463C-9931-A90715547410}" dt="2020-09-27T12:26:39.421" v="3546" actId="164"/>
          <ac:picMkLst>
            <pc:docMk/>
            <pc:sldMk cId="1180223606" sldId="547"/>
            <ac:picMk id="5" creationId="{131B87BB-4E5A-48CD-BD30-5508E9D0CA00}"/>
          </ac:picMkLst>
        </pc:picChg>
        <pc:picChg chg="add mod modCrop">
          <ac:chgData name="Ella Vetter" userId="c6918cf5-f6c0-43cc-8499-a1f635017de9" providerId="ADAL" clId="{B0659DE8-36D2-463C-9931-A90715547410}" dt="2020-09-27T12:26:39.421" v="3546" actId="164"/>
          <ac:picMkLst>
            <pc:docMk/>
            <pc:sldMk cId="1180223606" sldId="547"/>
            <ac:picMk id="6" creationId="{9C87CC2F-9DAF-4988-8CBC-DA31E044C694}"/>
          </ac:picMkLst>
        </pc:picChg>
      </pc:sldChg>
      <pc:sldChg chg="add del">
        <pc:chgData name="Ella Vetter" userId="c6918cf5-f6c0-43cc-8499-a1f635017de9" providerId="ADAL" clId="{B0659DE8-36D2-463C-9931-A90715547410}" dt="2020-09-27T12:24:52.574" v="3467"/>
        <pc:sldMkLst>
          <pc:docMk/>
          <pc:sldMk cId="2957803631" sldId="547"/>
        </pc:sldMkLst>
      </pc:sldChg>
      <pc:sldChg chg="new del">
        <pc:chgData name="Ella Vetter" userId="c6918cf5-f6c0-43cc-8499-a1f635017de9" providerId="ADAL" clId="{B0659DE8-36D2-463C-9931-A90715547410}" dt="2020-09-27T12:24:44.086" v="3462" actId="680"/>
        <pc:sldMkLst>
          <pc:docMk/>
          <pc:sldMk cId="3781412433" sldId="547"/>
        </pc:sldMkLst>
      </pc:sldChg>
      <pc:sldChg chg="new del">
        <pc:chgData name="Ella Vetter" userId="c6918cf5-f6c0-43cc-8499-a1f635017de9" providerId="ADAL" clId="{B0659DE8-36D2-463C-9931-A90715547410}" dt="2020-09-27T12:24:43.615" v="3461" actId="680"/>
        <pc:sldMkLst>
          <pc:docMk/>
          <pc:sldMk cId="429813789" sldId="548"/>
        </pc:sldMkLst>
      </pc:sldChg>
      <pc:sldChg chg="addSp delSp modSp add mod">
        <pc:chgData name="Ella Vetter" userId="c6918cf5-f6c0-43cc-8499-a1f635017de9" providerId="ADAL" clId="{B0659DE8-36D2-463C-9931-A90715547410}" dt="2020-09-27T13:08:31.272" v="4068" actId="14100"/>
        <pc:sldMkLst>
          <pc:docMk/>
          <pc:sldMk cId="1297820590" sldId="548"/>
        </pc:sldMkLst>
        <pc:spChg chg="mod">
          <ac:chgData name="Ella Vetter" userId="c6918cf5-f6c0-43cc-8499-a1f635017de9" providerId="ADAL" clId="{B0659DE8-36D2-463C-9931-A90715547410}" dt="2020-09-27T12:47:58.490" v="3690" actId="13926"/>
          <ac:spMkLst>
            <pc:docMk/>
            <pc:sldMk cId="1297820590" sldId="548"/>
            <ac:spMk id="2" creationId="{639BE38A-E669-4D63-8A74-789E3EF89C8E}"/>
          </ac:spMkLst>
        </pc:spChg>
        <pc:spChg chg="mod">
          <ac:chgData name="Ella Vetter" userId="c6918cf5-f6c0-43cc-8499-a1f635017de9" providerId="ADAL" clId="{B0659DE8-36D2-463C-9931-A90715547410}" dt="2020-09-27T13:08:31.272" v="4068" actId="14100"/>
          <ac:spMkLst>
            <pc:docMk/>
            <pc:sldMk cId="1297820590" sldId="548"/>
            <ac:spMk id="4" creationId="{BD473C97-804B-445B-B815-BF5507F7EDFF}"/>
          </ac:spMkLst>
        </pc:spChg>
        <pc:grpChg chg="add mod">
          <ac:chgData name="Ella Vetter" userId="c6918cf5-f6c0-43cc-8499-a1f635017de9" providerId="ADAL" clId="{B0659DE8-36D2-463C-9931-A90715547410}" dt="2020-09-27T12:27:40.347" v="3568" actId="1036"/>
          <ac:grpSpMkLst>
            <pc:docMk/>
            <pc:sldMk cId="1297820590" sldId="548"/>
            <ac:grpSpMk id="7" creationId="{C9272A0B-AC9A-4D18-809B-A103168545D9}"/>
          </ac:grpSpMkLst>
        </pc:grpChg>
        <pc:grpChg chg="del">
          <ac:chgData name="Ella Vetter" userId="c6918cf5-f6c0-43cc-8499-a1f635017de9" providerId="ADAL" clId="{B0659DE8-36D2-463C-9931-A90715547410}" dt="2020-09-27T12:27:18.624" v="3555" actId="478"/>
          <ac:grpSpMkLst>
            <pc:docMk/>
            <pc:sldMk cId="1297820590" sldId="548"/>
            <ac:grpSpMk id="14" creationId="{9CD57E6F-66EB-4635-A5E0-0E002583305D}"/>
          </ac:grpSpMkLst>
        </pc:grpChg>
        <pc:picChg chg="add mod modCrop">
          <ac:chgData name="Ella Vetter" userId="c6918cf5-f6c0-43cc-8499-a1f635017de9" providerId="ADAL" clId="{B0659DE8-36D2-463C-9931-A90715547410}" dt="2020-09-27T12:27:31.268" v="3561" actId="164"/>
          <ac:picMkLst>
            <pc:docMk/>
            <pc:sldMk cId="1297820590" sldId="548"/>
            <ac:picMk id="5" creationId="{F0332B94-4E33-4E21-AA53-D4BF347BBE3C}"/>
          </ac:picMkLst>
        </pc:picChg>
        <pc:picChg chg="add mod modCrop">
          <ac:chgData name="Ella Vetter" userId="c6918cf5-f6c0-43cc-8499-a1f635017de9" providerId="ADAL" clId="{B0659DE8-36D2-463C-9931-A90715547410}" dt="2020-09-27T12:27:31.268" v="3561" actId="164"/>
          <ac:picMkLst>
            <pc:docMk/>
            <pc:sldMk cId="1297820590" sldId="548"/>
            <ac:picMk id="6" creationId="{A8B1A24E-B3E8-4E38-9B78-ECD1924BBCF2}"/>
          </ac:picMkLst>
        </pc:picChg>
      </pc:sldChg>
      <pc:sldChg chg="add del">
        <pc:chgData name="Ella Vetter" userId="c6918cf5-f6c0-43cc-8499-a1f635017de9" providerId="ADAL" clId="{B0659DE8-36D2-463C-9931-A90715547410}" dt="2020-09-27T12:24:51.923" v="3466"/>
        <pc:sldMkLst>
          <pc:docMk/>
          <pc:sldMk cId="4186763557" sldId="548"/>
        </pc:sldMkLst>
      </pc:sldChg>
      <pc:sldChg chg="addSp delSp modSp new mod">
        <pc:chgData name="Ella Vetter" userId="c6918cf5-f6c0-43cc-8499-a1f635017de9" providerId="ADAL" clId="{B0659DE8-36D2-463C-9931-A90715547410}" dt="2020-09-27T13:13:25.171" v="4089" actId="13926"/>
        <pc:sldMkLst>
          <pc:docMk/>
          <pc:sldMk cId="3607844783" sldId="549"/>
        </pc:sldMkLst>
        <pc:spChg chg="mod">
          <ac:chgData name="Ella Vetter" userId="c6918cf5-f6c0-43cc-8499-a1f635017de9" providerId="ADAL" clId="{B0659DE8-36D2-463C-9931-A90715547410}" dt="2020-09-27T13:13:25.171" v="4089" actId="13926"/>
          <ac:spMkLst>
            <pc:docMk/>
            <pc:sldMk cId="3607844783" sldId="549"/>
            <ac:spMk id="2" creationId="{7A11ED56-0FB3-481B-8224-129537D56972}"/>
          </ac:spMkLst>
        </pc:spChg>
        <pc:spChg chg="del">
          <ac:chgData name="Ella Vetter" userId="c6918cf5-f6c0-43cc-8499-a1f635017de9" providerId="ADAL" clId="{B0659DE8-36D2-463C-9931-A90715547410}" dt="2020-09-27T12:50:31.889" v="3753" actId="478"/>
          <ac:spMkLst>
            <pc:docMk/>
            <pc:sldMk cId="3607844783" sldId="549"/>
            <ac:spMk id="3" creationId="{FB740606-2FB6-45C2-BD12-15131BA2A4C2}"/>
          </ac:spMkLst>
        </pc:spChg>
        <pc:spChg chg="add mod">
          <ac:chgData name="Ella Vetter" userId="c6918cf5-f6c0-43cc-8499-a1f635017de9" providerId="ADAL" clId="{B0659DE8-36D2-463C-9931-A90715547410}" dt="2020-09-27T12:54:52.027" v="3985" actId="14100"/>
          <ac:spMkLst>
            <pc:docMk/>
            <pc:sldMk cId="3607844783" sldId="549"/>
            <ac:spMk id="4" creationId="{B91D268C-468F-4C85-AF9F-F6E27BE63C71}"/>
          </ac:spMkLst>
        </pc:spChg>
        <pc:grpChg chg="add mod">
          <ac:chgData name="Ella Vetter" userId="c6918cf5-f6c0-43cc-8499-a1f635017de9" providerId="ADAL" clId="{B0659DE8-36D2-463C-9931-A90715547410}" dt="2020-09-27T13:11:54.579" v="4088" actId="1076"/>
          <ac:grpSpMkLst>
            <pc:docMk/>
            <pc:sldMk cId="3607844783" sldId="549"/>
            <ac:grpSpMk id="9" creationId="{6CCA6D55-1087-4736-8E1E-23EE2498EFA1}"/>
          </ac:grpSpMkLst>
        </pc:grpChg>
        <pc:picChg chg="add mod modCrop">
          <ac:chgData name="Ella Vetter" userId="c6918cf5-f6c0-43cc-8499-a1f635017de9" providerId="ADAL" clId="{B0659DE8-36D2-463C-9931-A90715547410}" dt="2020-09-27T13:11:50.822" v="4086" actId="164"/>
          <ac:picMkLst>
            <pc:docMk/>
            <pc:sldMk cId="3607844783" sldId="549"/>
            <ac:picMk id="6" creationId="{BAB07598-4A6F-4991-B90E-D7106B5688ED}"/>
          </ac:picMkLst>
        </pc:picChg>
        <pc:picChg chg="add mod modCrop">
          <ac:chgData name="Ella Vetter" userId="c6918cf5-f6c0-43cc-8499-a1f635017de9" providerId="ADAL" clId="{B0659DE8-36D2-463C-9931-A90715547410}" dt="2020-09-27T13:11:50.822" v="4086" actId="164"/>
          <ac:picMkLst>
            <pc:docMk/>
            <pc:sldMk cId="3607844783" sldId="549"/>
            <ac:picMk id="8" creationId="{B514B97F-2F27-4AF3-9ED0-F45FA9858841}"/>
          </ac:picMkLst>
        </pc:picChg>
      </pc:sldChg>
      <pc:sldChg chg="modSp mod">
        <pc:chgData name="Ella Vetter" userId="c6918cf5-f6c0-43cc-8499-a1f635017de9" providerId="ADAL" clId="{B0659DE8-36D2-463C-9931-A90715547410}" dt="2020-09-29T11:53:01.450" v="4090" actId="14100"/>
        <pc:sldMkLst>
          <pc:docMk/>
          <pc:sldMk cId="4049458046" sldId="565"/>
        </pc:sldMkLst>
        <pc:spChg chg="mod">
          <ac:chgData name="Ella Vetter" userId="c6918cf5-f6c0-43cc-8499-a1f635017de9" providerId="ADAL" clId="{B0659DE8-36D2-463C-9931-A90715547410}" dt="2020-09-29T11:53:01.450" v="4090" actId="14100"/>
          <ac:spMkLst>
            <pc:docMk/>
            <pc:sldMk cId="4049458046" sldId="565"/>
            <ac:spMk id="3" creationId="{55F5B11A-5843-4F0D-838C-C44331D476F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8F3CFA-5706-43F2-850B-24929E026241}" type="datetimeFigureOut">
              <a:rPr lang="en-US" smtClean="0"/>
              <a:t>10/22/2020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D562-E0E0-4FB4-B4A2-60D50CC5D527}" type="slidenum">
              <a:rPr lang="en-US" smtClean="0"/>
              <a:t>‹N°›</a:t>
            </a:fld>
            <a:endParaRPr lang="en-US"/>
          </a:p>
        </p:txBody>
      </p:sp>
    </p:spTree>
    <p:extLst>
      <p:ext uri="{BB962C8B-B14F-4D97-AF65-F5344CB8AC3E}">
        <p14:creationId xmlns:p14="http://schemas.microsoft.com/office/powerpoint/2010/main" val="3406066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6AA1-4AE4-4C0B-B9F0-94A9DA2C749D}" type="datetimeFigureOut">
              <a:rPr lang="en-CA" smtClean="0"/>
              <a:t>2020-10-22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5FA9-7139-4C72-AA69-017BCD15C1C5}" type="slidenum">
              <a:rPr lang="en-CA" smtClean="0"/>
              <a:t>‹N°›</a:t>
            </a:fld>
            <a:endParaRPr lang="en-CA"/>
          </a:p>
        </p:txBody>
      </p:sp>
    </p:spTree>
    <p:extLst>
      <p:ext uri="{BB962C8B-B14F-4D97-AF65-F5344CB8AC3E}">
        <p14:creationId xmlns:p14="http://schemas.microsoft.com/office/powerpoint/2010/main" val="371259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b="0" dirty="0"/>
          </a:p>
        </p:txBody>
      </p:sp>
      <p:sp>
        <p:nvSpPr>
          <p:cNvPr id="4" name="Slide Number Placeholder 3"/>
          <p:cNvSpPr>
            <a:spLocks noGrp="1"/>
          </p:cNvSpPr>
          <p:nvPr>
            <p:ph type="sldNum" sz="quarter" idx="5"/>
          </p:nvPr>
        </p:nvSpPr>
        <p:spPr/>
        <p:txBody>
          <a:bodyPr/>
          <a:lstStyle/>
          <a:p>
            <a:fld id="{B4FA5FA9-7139-4C72-AA69-017BCD15C1C5}" type="slidenum">
              <a:rPr lang="en-CA" smtClean="0"/>
              <a:t>2</a:t>
            </a:fld>
            <a:endParaRPr lang="en-CA"/>
          </a:p>
        </p:txBody>
      </p:sp>
    </p:spTree>
    <p:extLst>
      <p:ext uri="{BB962C8B-B14F-4D97-AF65-F5344CB8AC3E}">
        <p14:creationId xmlns:p14="http://schemas.microsoft.com/office/powerpoint/2010/main" val="33285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49</a:t>
            </a:fld>
            <a:endParaRPr lang="en-CA"/>
          </a:p>
        </p:txBody>
      </p:sp>
    </p:spTree>
    <p:extLst>
      <p:ext uri="{BB962C8B-B14F-4D97-AF65-F5344CB8AC3E}">
        <p14:creationId xmlns:p14="http://schemas.microsoft.com/office/powerpoint/2010/main" val="103627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A5FA9-7139-4C72-AA69-017BCD15C1C5}" type="slidenum">
              <a:rPr lang="en-CA" smtClean="0"/>
              <a:t>50</a:t>
            </a:fld>
            <a:endParaRPr lang="en-CA"/>
          </a:p>
        </p:txBody>
      </p:sp>
    </p:spTree>
    <p:extLst>
      <p:ext uri="{BB962C8B-B14F-4D97-AF65-F5344CB8AC3E}">
        <p14:creationId xmlns:p14="http://schemas.microsoft.com/office/powerpoint/2010/main" val="359863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51</a:t>
            </a:fld>
            <a:endParaRPr lang="en-CA"/>
          </a:p>
        </p:txBody>
      </p:sp>
    </p:spTree>
    <p:extLst>
      <p:ext uri="{BB962C8B-B14F-4D97-AF65-F5344CB8AC3E}">
        <p14:creationId xmlns:p14="http://schemas.microsoft.com/office/powerpoint/2010/main" val="408210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53</a:t>
            </a:fld>
            <a:endParaRPr lang="en-CA"/>
          </a:p>
        </p:txBody>
      </p:sp>
    </p:spTree>
    <p:extLst>
      <p:ext uri="{BB962C8B-B14F-4D97-AF65-F5344CB8AC3E}">
        <p14:creationId xmlns:p14="http://schemas.microsoft.com/office/powerpoint/2010/main" val="1694835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55</a:t>
            </a:fld>
            <a:endParaRPr lang="en-CA"/>
          </a:p>
        </p:txBody>
      </p:sp>
    </p:spTree>
    <p:extLst>
      <p:ext uri="{BB962C8B-B14F-4D97-AF65-F5344CB8AC3E}">
        <p14:creationId xmlns:p14="http://schemas.microsoft.com/office/powerpoint/2010/main" val="174654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56</a:t>
            </a:fld>
            <a:endParaRPr lang="en-CA"/>
          </a:p>
        </p:txBody>
      </p:sp>
    </p:spTree>
    <p:extLst>
      <p:ext uri="{BB962C8B-B14F-4D97-AF65-F5344CB8AC3E}">
        <p14:creationId xmlns:p14="http://schemas.microsoft.com/office/powerpoint/2010/main" val="16384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61</a:t>
            </a:fld>
            <a:endParaRPr lang="en-CA"/>
          </a:p>
        </p:txBody>
      </p:sp>
    </p:spTree>
    <p:extLst>
      <p:ext uri="{BB962C8B-B14F-4D97-AF65-F5344CB8AC3E}">
        <p14:creationId xmlns:p14="http://schemas.microsoft.com/office/powerpoint/2010/main" val="135972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62</a:t>
            </a:fld>
            <a:endParaRPr lang="en-CA"/>
          </a:p>
        </p:txBody>
      </p:sp>
    </p:spTree>
    <p:extLst>
      <p:ext uri="{BB962C8B-B14F-4D97-AF65-F5344CB8AC3E}">
        <p14:creationId xmlns:p14="http://schemas.microsoft.com/office/powerpoint/2010/main" val="246547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67</a:t>
            </a:fld>
            <a:endParaRPr lang="en-CA"/>
          </a:p>
        </p:txBody>
      </p:sp>
    </p:spTree>
    <p:extLst>
      <p:ext uri="{BB962C8B-B14F-4D97-AF65-F5344CB8AC3E}">
        <p14:creationId xmlns:p14="http://schemas.microsoft.com/office/powerpoint/2010/main" val="3625836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71</a:t>
            </a:fld>
            <a:endParaRPr lang="en-CA"/>
          </a:p>
        </p:txBody>
      </p:sp>
    </p:spTree>
    <p:extLst>
      <p:ext uri="{BB962C8B-B14F-4D97-AF65-F5344CB8AC3E}">
        <p14:creationId xmlns:p14="http://schemas.microsoft.com/office/powerpoint/2010/main" val="32122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a:t>
            </a:fld>
            <a:endParaRPr lang="en-CA"/>
          </a:p>
        </p:txBody>
      </p:sp>
    </p:spTree>
    <p:extLst>
      <p:ext uri="{BB962C8B-B14F-4D97-AF65-F5344CB8AC3E}">
        <p14:creationId xmlns:p14="http://schemas.microsoft.com/office/powerpoint/2010/main" val="253075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B4FA5FA9-7139-4C72-AA69-017BCD15C1C5}" type="slidenum">
              <a:rPr lang="en-CA" smtClean="0"/>
              <a:t>74</a:t>
            </a:fld>
            <a:endParaRPr lang="en-CA"/>
          </a:p>
        </p:txBody>
      </p:sp>
    </p:spTree>
    <p:extLst>
      <p:ext uri="{BB962C8B-B14F-4D97-AF65-F5344CB8AC3E}">
        <p14:creationId xmlns:p14="http://schemas.microsoft.com/office/powerpoint/2010/main" val="665563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75</a:t>
            </a:fld>
            <a:endParaRPr lang="en-CA"/>
          </a:p>
        </p:txBody>
      </p:sp>
    </p:spTree>
    <p:extLst>
      <p:ext uri="{BB962C8B-B14F-4D97-AF65-F5344CB8AC3E}">
        <p14:creationId xmlns:p14="http://schemas.microsoft.com/office/powerpoint/2010/main" val="81615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76</a:t>
            </a:fld>
            <a:endParaRPr lang="en-CA"/>
          </a:p>
        </p:txBody>
      </p:sp>
    </p:spTree>
    <p:extLst>
      <p:ext uri="{BB962C8B-B14F-4D97-AF65-F5344CB8AC3E}">
        <p14:creationId xmlns:p14="http://schemas.microsoft.com/office/powerpoint/2010/main" val="1430508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78</a:t>
            </a:fld>
            <a:endParaRPr lang="en-CA"/>
          </a:p>
        </p:txBody>
      </p:sp>
    </p:spTree>
    <p:extLst>
      <p:ext uri="{BB962C8B-B14F-4D97-AF65-F5344CB8AC3E}">
        <p14:creationId xmlns:p14="http://schemas.microsoft.com/office/powerpoint/2010/main" val="707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79</a:t>
            </a:fld>
            <a:endParaRPr lang="en-CA"/>
          </a:p>
        </p:txBody>
      </p:sp>
    </p:spTree>
    <p:extLst>
      <p:ext uri="{BB962C8B-B14F-4D97-AF65-F5344CB8AC3E}">
        <p14:creationId xmlns:p14="http://schemas.microsoft.com/office/powerpoint/2010/main" val="422558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89</a:t>
            </a:fld>
            <a:endParaRPr lang="en-CA"/>
          </a:p>
        </p:txBody>
      </p:sp>
    </p:spTree>
    <p:extLst>
      <p:ext uri="{BB962C8B-B14F-4D97-AF65-F5344CB8AC3E}">
        <p14:creationId xmlns:p14="http://schemas.microsoft.com/office/powerpoint/2010/main" val="900317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A5FA9-7139-4C72-AA69-017BCD15C1C5}" type="slidenum">
              <a:rPr lang="en-CA" smtClean="0"/>
              <a:t>92</a:t>
            </a:fld>
            <a:endParaRPr lang="en-CA"/>
          </a:p>
        </p:txBody>
      </p:sp>
    </p:spTree>
    <p:extLst>
      <p:ext uri="{BB962C8B-B14F-4D97-AF65-F5344CB8AC3E}">
        <p14:creationId xmlns:p14="http://schemas.microsoft.com/office/powerpoint/2010/main" val="20420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93</a:t>
            </a:fld>
            <a:endParaRPr lang="en-CA"/>
          </a:p>
        </p:txBody>
      </p:sp>
    </p:spTree>
    <p:extLst>
      <p:ext uri="{BB962C8B-B14F-4D97-AF65-F5344CB8AC3E}">
        <p14:creationId xmlns:p14="http://schemas.microsoft.com/office/powerpoint/2010/main" val="407836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CA"/>
          </a:p>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94</a:t>
            </a:fld>
            <a:endParaRPr lang="en-CA"/>
          </a:p>
        </p:txBody>
      </p:sp>
    </p:spTree>
    <p:extLst>
      <p:ext uri="{BB962C8B-B14F-4D97-AF65-F5344CB8AC3E}">
        <p14:creationId xmlns:p14="http://schemas.microsoft.com/office/powerpoint/2010/main" val="1975570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95</a:t>
            </a:fld>
            <a:endParaRPr lang="en-CA"/>
          </a:p>
        </p:txBody>
      </p:sp>
    </p:spTree>
    <p:extLst>
      <p:ext uri="{BB962C8B-B14F-4D97-AF65-F5344CB8AC3E}">
        <p14:creationId xmlns:p14="http://schemas.microsoft.com/office/powerpoint/2010/main" val="426923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7</a:t>
            </a:fld>
            <a:endParaRPr lang="en-CA"/>
          </a:p>
        </p:txBody>
      </p:sp>
    </p:spTree>
    <p:extLst>
      <p:ext uri="{BB962C8B-B14F-4D97-AF65-F5344CB8AC3E}">
        <p14:creationId xmlns:p14="http://schemas.microsoft.com/office/powerpoint/2010/main" val="2604998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99</a:t>
            </a:fld>
            <a:endParaRPr lang="en-CA"/>
          </a:p>
        </p:txBody>
      </p:sp>
    </p:spTree>
    <p:extLst>
      <p:ext uri="{BB962C8B-B14F-4D97-AF65-F5344CB8AC3E}">
        <p14:creationId xmlns:p14="http://schemas.microsoft.com/office/powerpoint/2010/main" val="302491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4FA5FA9-7139-4C72-AA69-017BCD15C1C5}" type="slidenum">
              <a:rPr lang="en-CA" smtClean="0"/>
              <a:t>100</a:t>
            </a:fld>
            <a:endParaRPr lang="en-CA"/>
          </a:p>
        </p:txBody>
      </p:sp>
    </p:spTree>
    <p:extLst>
      <p:ext uri="{BB962C8B-B14F-4D97-AF65-F5344CB8AC3E}">
        <p14:creationId xmlns:p14="http://schemas.microsoft.com/office/powerpoint/2010/main" val="3335392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117</a:t>
            </a:fld>
            <a:endParaRPr lang="en-CA"/>
          </a:p>
        </p:txBody>
      </p:sp>
    </p:spTree>
    <p:extLst>
      <p:ext uri="{BB962C8B-B14F-4D97-AF65-F5344CB8AC3E}">
        <p14:creationId xmlns:p14="http://schemas.microsoft.com/office/powerpoint/2010/main" val="828601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118</a:t>
            </a:fld>
            <a:endParaRPr lang="en-CA"/>
          </a:p>
        </p:txBody>
      </p:sp>
    </p:spTree>
    <p:extLst>
      <p:ext uri="{BB962C8B-B14F-4D97-AF65-F5344CB8AC3E}">
        <p14:creationId xmlns:p14="http://schemas.microsoft.com/office/powerpoint/2010/main" val="3098018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119</a:t>
            </a:fld>
            <a:endParaRPr lang="en-CA"/>
          </a:p>
        </p:txBody>
      </p:sp>
    </p:spTree>
    <p:extLst>
      <p:ext uri="{BB962C8B-B14F-4D97-AF65-F5344CB8AC3E}">
        <p14:creationId xmlns:p14="http://schemas.microsoft.com/office/powerpoint/2010/main" val="427637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120</a:t>
            </a:fld>
            <a:endParaRPr lang="en-CA"/>
          </a:p>
        </p:txBody>
      </p:sp>
    </p:spTree>
    <p:extLst>
      <p:ext uri="{BB962C8B-B14F-4D97-AF65-F5344CB8AC3E}">
        <p14:creationId xmlns:p14="http://schemas.microsoft.com/office/powerpoint/2010/main" val="292282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124</a:t>
            </a:fld>
            <a:endParaRPr lang="en-CA"/>
          </a:p>
        </p:txBody>
      </p:sp>
    </p:spTree>
    <p:extLst>
      <p:ext uri="{BB962C8B-B14F-4D97-AF65-F5344CB8AC3E}">
        <p14:creationId xmlns:p14="http://schemas.microsoft.com/office/powerpoint/2010/main" val="8169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B4FA5FA9-7139-4C72-AA69-017BCD15C1C5}" type="slidenum">
              <a:rPr lang="en-CA" smtClean="0"/>
              <a:t>129</a:t>
            </a:fld>
            <a:endParaRPr lang="en-CA"/>
          </a:p>
        </p:txBody>
      </p:sp>
    </p:spTree>
    <p:extLst>
      <p:ext uri="{BB962C8B-B14F-4D97-AF65-F5344CB8AC3E}">
        <p14:creationId xmlns:p14="http://schemas.microsoft.com/office/powerpoint/2010/main" val="2005531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133</a:t>
            </a:fld>
            <a:endParaRPr lang="en-CA"/>
          </a:p>
        </p:txBody>
      </p:sp>
    </p:spTree>
    <p:extLst>
      <p:ext uri="{BB962C8B-B14F-4D97-AF65-F5344CB8AC3E}">
        <p14:creationId xmlns:p14="http://schemas.microsoft.com/office/powerpoint/2010/main" val="3202110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136</a:t>
            </a:fld>
            <a:endParaRPr lang="en-CA"/>
          </a:p>
        </p:txBody>
      </p:sp>
    </p:spTree>
    <p:extLst>
      <p:ext uri="{BB962C8B-B14F-4D97-AF65-F5344CB8AC3E}">
        <p14:creationId xmlns:p14="http://schemas.microsoft.com/office/powerpoint/2010/main" val="3337990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10</a:t>
            </a:fld>
            <a:endParaRPr lang="en-CA"/>
          </a:p>
        </p:txBody>
      </p:sp>
    </p:spTree>
    <p:extLst>
      <p:ext uri="{BB962C8B-B14F-4D97-AF65-F5344CB8AC3E}">
        <p14:creationId xmlns:p14="http://schemas.microsoft.com/office/powerpoint/2010/main" val="2611546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138</a:t>
            </a:fld>
            <a:endParaRPr lang="en-CA"/>
          </a:p>
        </p:txBody>
      </p:sp>
    </p:spTree>
    <p:extLst>
      <p:ext uri="{BB962C8B-B14F-4D97-AF65-F5344CB8AC3E}">
        <p14:creationId xmlns:p14="http://schemas.microsoft.com/office/powerpoint/2010/main" val="2398682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141</a:t>
            </a:fld>
            <a:endParaRPr lang="en-CA"/>
          </a:p>
        </p:txBody>
      </p:sp>
    </p:spTree>
    <p:extLst>
      <p:ext uri="{BB962C8B-B14F-4D97-AF65-F5344CB8AC3E}">
        <p14:creationId xmlns:p14="http://schemas.microsoft.com/office/powerpoint/2010/main" val="398146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FA5FA9-7139-4C72-AA69-017BCD15C1C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836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bg2">
                  <a:lumMod val="50000"/>
                </a:schemeClr>
              </a:solidFill>
            </a:endParaRPr>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162</a:t>
            </a:fld>
            <a:endParaRPr lang="en-CA"/>
          </a:p>
        </p:txBody>
      </p:sp>
    </p:spTree>
    <p:extLst>
      <p:ext uri="{BB962C8B-B14F-4D97-AF65-F5344CB8AC3E}">
        <p14:creationId xmlns:p14="http://schemas.microsoft.com/office/powerpoint/2010/main" val="163370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183</a:t>
            </a:fld>
            <a:endParaRPr lang="en-CA"/>
          </a:p>
        </p:txBody>
      </p:sp>
    </p:spTree>
    <p:extLst>
      <p:ext uri="{BB962C8B-B14F-4D97-AF65-F5344CB8AC3E}">
        <p14:creationId xmlns:p14="http://schemas.microsoft.com/office/powerpoint/2010/main" val="793406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188</a:t>
            </a:fld>
            <a:endParaRPr lang="en-CA"/>
          </a:p>
        </p:txBody>
      </p:sp>
    </p:spTree>
    <p:extLst>
      <p:ext uri="{BB962C8B-B14F-4D97-AF65-F5344CB8AC3E}">
        <p14:creationId xmlns:p14="http://schemas.microsoft.com/office/powerpoint/2010/main" val="3371257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209</a:t>
            </a:fld>
            <a:endParaRPr lang="en-CA"/>
          </a:p>
        </p:txBody>
      </p:sp>
    </p:spTree>
    <p:extLst>
      <p:ext uri="{BB962C8B-B14F-4D97-AF65-F5344CB8AC3E}">
        <p14:creationId xmlns:p14="http://schemas.microsoft.com/office/powerpoint/2010/main" val="4156520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215</a:t>
            </a:fld>
            <a:endParaRPr lang="en-CA"/>
          </a:p>
        </p:txBody>
      </p:sp>
    </p:spTree>
    <p:extLst>
      <p:ext uri="{BB962C8B-B14F-4D97-AF65-F5344CB8AC3E}">
        <p14:creationId xmlns:p14="http://schemas.microsoft.com/office/powerpoint/2010/main" val="2639654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222</a:t>
            </a:fld>
            <a:endParaRPr lang="en-CA"/>
          </a:p>
        </p:txBody>
      </p:sp>
    </p:spTree>
    <p:extLst>
      <p:ext uri="{BB962C8B-B14F-4D97-AF65-F5344CB8AC3E}">
        <p14:creationId xmlns:p14="http://schemas.microsoft.com/office/powerpoint/2010/main" val="4280021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264</a:t>
            </a:fld>
            <a:endParaRPr lang="en-CA"/>
          </a:p>
        </p:txBody>
      </p:sp>
    </p:spTree>
    <p:extLst>
      <p:ext uri="{BB962C8B-B14F-4D97-AF65-F5344CB8AC3E}">
        <p14:creationId xmlns:p14="http://schemas.microsoft.com/office/powerpoint/2010/main" val="218937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33</a:t>
            </a:fld>
            <a:endParaRPr lang="en-CA"/>
          </a:p>
        </p:txBody>
      </p:sp>
    </p:spTree>
    <p:extLst>
      <p:ext uri="{BB962C8B-B14F-4D97-AF65-F5344CB8AC3E}">
        <p14:creationId xmlns:p14="http://schemas.microsoft.com/office/powerpoint/2010/main" val="2604551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269</a:t>
            </a:fld>
            <a:endParaRPr lang="en-CA"/>
          </a:p>
        </p:txBody>
      </p:sp>
    </p:spTree>
    <p:extLst>
      <p:ext uri="{BB962C8B-B14F-4D97-AF65-F5344CB8AC3E}">
        <p14:creationId xmlns:p14="http://schemas.microsoft.com/office/powerpoint/2010/main" val="2994940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270</a:t>
            </a:fld>
            <a:endParaRPr lang="en-CA"/>
          </a:p>
        </p:txBody>
      </p:sp>
    </p:spTree>
    <p:extLst>
      <p:ext uri="{BB962C8B-B14F-4D97-AF65-F5344CB8AC3E}">
        <p14:creationId xmlns:p14="http://schemas.microsoft.com/office/powerpoint/2010/main" val="2823970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271</a:t>
            </a:fld>
            <a:endParaRPr lang="en-CA"/>
          </a:p>
        </p:txBody>
      </p:sp>
    </p:spTree>
    <p:extLst>
      <p:ext uri="{BB962C8B-B14F-4D97-AF65-F5344CB8AC3E}">
        <p14:creationId xmlns:p14="http://schemas.microsoft.com/office/powerpoint/2010/main" val="2902721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272</a:t>
            </a:fld>
            <a:endParaRPr lang="en-CA"/>
          </a:p>
        </p:txBody>
      </p:sp>
    </p:spTree>
    <p:extLst>
      <p:ext uri="{BB962C8B-B14F-4D97-AF65-F5344CB8AC3E}">
        <p14:creationId xmlns:p14="http://schemas.microsoft.com/office/powerpoint/2010/main" val="3661425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4FA5FA9-7139-4C72-AA69-017BCD15C1C5}" type="slidenum">
              <a:rPr lang="en-CA" smtClean="0"/>
              <a:t>273</a:t>
            </a:fld>
            <a:endParaRPr lang="en-CA"/>
          </a:p>
        </p:txBody>
      </p:sp>
    </p:spTree>
    <p:extLst>
      <p:ext uri="{BB962C8B-B14F-4D97-AF65-F5344CB8AC3E}">
        <p14:creationId xmlns:p14="http://schemas.microsoft.com/office/powerpoint/2010/main" val="3627015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274</a:t>
            </a:fld>
            <a:endParaRPr lang="en-CA"/>
          </a:p>
        </p:txBody>
      </p:sp>
    </p:spTree>
    <p:extLst>
      <p:ext uri="{BB962C8B-B14F-4D97-AF65-F5344CB8AC3E}">
        <p14:creationId xmlns:p14="http://schemas.microsoft.com/office/powerpoint/2010/main" val="2110898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275</a:t>
            </a:fld>
            <a:endParaRPr lang="en-CA"/>
          </a:p>
        </p:txBody>
      </p:sp>
    </p:spTree>
    <p:extLst>
      <p:ext uri="{BB962C8B-B14F-4D97-AF65-F5344CB8AC3E}">
        <p14:creationId xmlns:p14="http://schemas.microsoft.com/office/powerpoint/2010/main" val="649294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276</a:t>
            </a:fld>
            <a:endParaRPr lang="en-CA"/>
          </a:p>
        </p:txBody>
      </p:sp>
    </p:spTree>
    <p:extLst>
      <p:ext uri="{BB962C8B-B14F-4D97-AF65-F5344CB8AC3E}">
        <p14:creationId xmlns:p14="http://schemas.microsoft.com/office/powerpoint/2010/main" val="1242136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277</a:t>
            </a:fld>
            <a:endParaRPr lang="en-CA"/>
          </a:p>
        </p:txBody>
      </p:sp>
    </p:spTree>
    <p:extLst>
      <p:ext uri="{BB962C8B-B14F-4D97-AF65-F5344CB8AC3E}">
        <p14:creationId xmlns:p14="http://schemas.microsoft.com/office/powerpoint/2010/main" val="2608080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280</a:t>
            </a:fld>
            <a:endParaRPr lang="en-CA"/>
          </a:p>
        </p:txBody>
      </p:sp>
    </p:spTree>
    <p:extLst>
      <p:ext uri="{BB962C8B-B14F-4D97-AF65-F5344CB8AC3E}">
        <p14:creationId xmlns:p14="http://schemas.microsoft.com/office/powerpoint/2010/main" val="367926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34</a:t>
            </a:fld>
            <a:endParaRPr lang="en-CA"/>
          </a:p>
        </p:txBody>
      </p:sp>
    </p:spTree>
    <p:extLst>
      <p:ext uri="{BB962C8B-B14F-4D97-AF65-F5344CB8AC3E}">
        <p14:creationId xmlns:p14="http://schemas.microsoft.com/office/powerpoint/2010/main" val="2223998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287</a:t>
            </a:fld>
            <a:endParaRPr lang="en-CA"/>
          </a:p>
        </p:txBody>
      </p:sp>
    </p:spTree>
    <p:extLst>
      <p:ext uri="{BB962C8B-B14F-4D97-AF65-F5344CB8AC3E}">
        <p14:creationId xmlns:p14="http://schemas.microsoft.com/office/powerpoint/2010/main" val="21553555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289</a:t>
            </a:fld>
            <a:endParaRPr lang="en-CA"/>
          </a:p>
        </p:txBody>
      </p:sp>
    </p:spTree>
    <p:extLst>
      <p:ext uri="{BB962C8B-B14F-4D97-AF65-F5344CB8AC3E}">
        <p14:creationId xmlns:p14="http://schemas.microsoft.com/office/powerpoint/2010/main" val="3876206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à</a:t>
            </a:r>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290</a:t>
            </a:fld>
            <a:endParaRPr lang="en-CA"/>
          </a:p>
        </p:txBody>
      </p:sp>
    </p:spTree>
    <p:extLst>
      <p:ext uri="{BB962C8B-B14F-4D97-AF65-F5344CB8AC3E}">
        <p14:creationId xmlns:p14="http://schemas.microsoft.com/office/powerpoint/2010/main" val="2980659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291</a:t>
            </a:fld>
            <a:endParaRPr lang="en-CA"/>
          </a:p>
        </p:txBody>
      </p:sp>
    </p:spTree>
    <p:extLst>
      <p:ext uri="{BB962C8B-B14F-4D97-AF65-F5344CB8AC3E}">
        <p14:creationId xmlns:p14="http://schemas.microsoft.com/office/powerpoint/2010/main" val="3927083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292</a:t>
            </a:fld>
            <a:endParaRPr lang="en-CA"/>
          </a:p>
        </p:txBody>
      </p:sp>
    </p:spTree>
    <p:extLst>
      <p:ext uri="{BB962C8B-B14F-4D97-AF65-F5344CB8AC3E}">
        <p14:creationId xmlns:p14="http://schemas.microsoft.com/office/powerpoint/2010/main" val="2044495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303</a:t>
            </a:fld>
            <a:endParaRPr lang="en-CA"/>
          </a:p>
        </p:txBody>
      </p:sp>
    </p:spTree>
    <p:extLst>
      <p:ext uri="{BB962C8B-B14F-4D97-AF65-F5344CB8AC3E}">
        <p14:creationId xmlns:p14="http://schemas.microsoft.com/office/powerpoint/2010/main" val="2210563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304</a:t>
            </a:fld>
            <a:endParaRPr lang="en-CA"/>
          </a:p>
        </p:txBody>
      </p:sp>
    </p:spTree>
    <p:extLst>
      <p:ext uri="{BB962C8B-B14F-4D97-AF65-F5344CB8AC3E}">
        <p14:creationId xmlns:p14="http://schemas.microsoft.com/office/powerpoint/2010/main" val="7360290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324</a:t>
            </a:fld>
            <a:endParaRPr lang="en-CA"/>
          </a:p>
        </p:txBody>
      </p:sp>
    </p:spTree>
    <p:extLst>
      <p:ext uri="{BB962C8B-B14F-4D97-AF65-F5344CB8AC3E}">
        <p14:creationId xmlns:p14="http://schemas.microsoft.com/office/powerpoint/2010/main" val="396616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325</a:t>
            </a:fld>
            <a:endParaRPr lang="en-CA"/>
          </a:p>
        </p:txBody>
      </p:sp>
    </p:spTree>
    <p:extLst>
      <p:ext uri="{BB962C8B-B14F-4D97-AF65-F5344CB8AC3E}">
        <p14:creationId xmlns:p14="http://schemas.microsoft.com/office/powerpoint/2010/main" val="1972877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200000"/>
              </a:lnSpc>
              <a:buNone/>
            </a:pPr>
            <a:endParaRPr lang="en-CA" dirty="0"/>
          </a:p>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327</a:t>
            </a:fld>
            <a:endParaRPr lang="en-CA"/>
          </a:p>
        </p:txBody>
      </p:sp>
    </p:spTree>
    <p:extLst>
      <p:ext uri="{BB962C8B-B14F-4D97-AF65-F5344CB8AC3E}">
        <p14:creationId xmlns:p14="http://schemas.microsoft.com/office/powerpoint/2010/main" val="253422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35</a:t>
            </a:fld>
            <a:endParaRPr lang="en-CA"/>
          </a:p>
        </p:txBody>
      </p:sp>
    </p:spTree>
    <p:extLst>
      <p:ext uri="{BB962C8B-B14F-4D97-AF65-F5344CB8AC3E}">
        <p14:creationId xmlns:p14="http://schemas.microsoft.com/office/powerpoint/2010/main" val="21088328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328</a:t>
            </a:fld>
            <a:endParaRPr lang="en-CA"/>
          </a:p>
        </p:txBody>
      </p:sp>
    </p:spTree>
    <p:extLst>
      <p:ext uri="{BB962C8B-B14F-4D97-AF65-F5344CB8AC3E}">
        <p14:creationId xmlns:p14="http://schemas.microsoft.com/office/powerpoint/2010/main" val="3012154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329</a:t>
            </a:fld>
            <a:endParaRPr lang="en-CA"/>
          </a:p>
        </p:txBody>
      </p:sp>
    </p:spTree>
    <p:extLst>
      <p:ext uri="{BB962C8B-B14F-4D97-AF65-F5344CB8AC3E}">
        <p14:creationId xmlns:p14="http://schemas.microsoft.com/office/powerpoint/2010/main" val="712249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330</a:t>
            </a:fld>
            <a:endParaRPr lang="en-CA"/>
          </a:p>
        </p:txBody>
      </p:sp>
    </p:spTree>
    <p:extLst>
      <p:ext uri="{BB962C8B-B14F-4D97-AF65-F5344CB8AC3E}">
        <p14:creationId xmlns:p14="http://schemas.microsoft.com/office/powerpoint/2010/main" val="36836041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342</a:t>
            </a:fld>
            <a:endParaRPr lang="en-CA"/>
          </a:p>
        </p:txBody>
      </p:sp>
    </p:spTree>
    <p:extLst>
      <p:ext uri="{BB962C8B-B14F-4D97-AF65-F5344CB8AC3E}">
        <p14:creationId xmlns:p14="http://schemas.microsoft.com/office/powerpoint/2010/main" val="214473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43</a:t>
            </a:fld>
            <a:endParaRPr lang="en-CA"/>
          </a:p>
        </p:txBody>
      </p:sp>
    </p:spTree>
    <p:extLst>
      <p:ext uri="{BB962C8B-B14F-4D97-AF65-F5344CB8AC3E}">
        <p14:creationId xmlns:p14="http://schemas.microsoft.com/office/powerpoint/2010/main" val="310564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FA5FA9-7139-4C72-AA69-017BCD15C1C5}" type="slidenum">
              <a:rPr lang="en-CA" smtClean="0"/>
              <a:t>48</a:t>
            </a:fld>
            <a:endParaRPr lang="en-CA"/>
          </a:p>
        </p:txBody>
      </p:sp>
    </p:spTree>
    <p:extLst>
      <p:ext uri="{BB962C8B-B14F-4D97-AF65-F5344CB8AC3E}">
        <p14:creationId xmlns:p14="http://schemas.microsoft.com/office/powerpoint/2010/main" val="427881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3600">
                <a:solidFill>
                  <a:schemeClr val="tx1">
                    <a:lumMod val="50000"/>
                    <a:lumOff val="5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52222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sz="3600">
                <a:solidFill>
                  <a:schemeClr val="tx1">
                    <a:lumMod val="50000"/>
                    <a:lumOff val="50000"/>
                  </a:schemeClr>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buClr>
                <a:srgbClr val="F58220"/>
              </a:buClr>
              <a:defRPr sz="2400">
                <a:solidFill>
                  <a:schemeClr val="tx1">
                    <a:lumMod val="50000"/>
                    <a:lumOff val="50000"/>
                  </a:schemeClr>
                </a:solidFill>
              </a:defRPr>
            </a:lvl1pPr>
            <a:lvl2pPr>
              <a:buClr>
                <a:srgbClr val="F58220"/>
              </a:buClr>
              <a:defRPr sz="1800">
                <a:solidFill>
                  <a:schemeClr val="tx1">
                    <a:lumMod val="50000"/>
                    <a:lumOff val="50000"/>
                  </a:schemeClr>
                </a:solidFill>
              </a:defRPr>
            </a:lvl2pPr>
            <a:lvl3pPr marL="1143000" indent="-228600">
              <a:buClr>
                <a:srgbClr val="F58220"/>
              </a:buClr>
              <a:buFont typeface="Calibri" panose="020F0502020204030204" pitchFamily="34" charset="0"/>
              <a:buChar char="-"/>
              <a:defRPr sz="1400">
                <a:solidFill>
                  <a:schemeClr val="tx1">
                    <a:lumMod val="50000"/>
                    <a:lumOff val="50000"/>
                  </a:schemeClr>
                </a:solidFill>
              </a:defRPr>
            </a:lvl3pPr>
            <a:lvl4pPr marL="1600200" indent="-228600">
              <a:buClr>
                <a:srgbClr val="F58220"/>
              </a:buClr>
              <a:buFont typeface="Calibri" panose="020F0502020204030204" pitchFamily="34" charset="0"/>
              <a:buChar char="-"/>
              <a:defRPr sz="1400">
                <a:solidFill>
                  <a:schemeClr val="tx1">
                    <a:lumMod val="50000"/>
                    <a:lumOff val="50000"/>
                  </a:schemeClr>
                </a:solidFill>
              </a:defRPr>
            </a:lvl4pPr>
            <a:lvl5pPr marL="2057400" indent="-228600">
              <a:buClr>
                <a:srgbClr val="F58220"/>
              </a:buClr>
              <a:buFont typeface="Calibri" panose="020F0502020204030204" pitchFamily="34" charset="0"/>
              <a:buChar char="-"/>
              <a:defRPr sz="14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2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51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e 70"/>
          <p:cNvGrpSpPr/>
          <p:nvPr userDrawn="1"/>
        </p:nvGrpSpPr>
        <p:grpSpPr>
          <a:xfrm>
            <a:off x="10456514" y="6455664"/>
            <a:ext cx="1389888" cy="319914"/>
            <a:chOff x="7334318" y="6455664"/>
            <a:chExt cx="1389888" cy="319914"/>
          </a:xfrm>
        </p:grpSpPr>
        <p:sp>
          <p:nvSpPr>
            <p:cNvPr id="8" name="Freeform 5"/>
            <p:cNvSpPr>
              <a:spLocks/>
            </p:cNvSpPr>
            <p:nvPr userDrawn="1"/>
          </p:nvSpPr>
          <p:spPr bwMode="auto">
            <a:xfrm>
              <a:off x="7618573" y="6510958"/>
              <a:ext cx="237176" cy="124231"/>
            </a:xfrm>
            <a:custGeom>
              <a:avLst/>
              <a:gdLst>
                <a:gd name="T0" fmla="*/ 393 w 414"/>
                <a:gd name="T1" fmla="*/ 0 h 214"/>
                <a:gd name="T2" fmla="*/ 344 w 414"/>
                <a:gd name="T3" fmla="*/ 0 h 214"/>
                <a:gd name="T4" fmla="*/ 324 w 414"/>
                <a:gd name="T5" fmla="*/ 13 h 214"/>
                <a:gd name="T6" fmla="*/ 281 w 414"/>
                <a:gd name="T7" fmla="*/ 109 h 214"/>
                <a:gd name="T8" fmla="*/ 251 w 414"/>
                <a:gd name="T9" fmla="*/ 16 h 214"/>
                <a:gd name="T10" fmla="*/ 233 w 414"/>
                <a:gd name="T11" fmla="*/ 0 h 214"/>
                <a:gd name="T12" fmla="*/ 188 w 414"/>
                <a:gd name="T13" fmla="*/ 0 h 214"/>
                <a:gd name="T14" fmla="*/ 171 w 414"/>
                <a:gd name="T15" fmla="*/ 16 h 214"/>
                <a:gd name="T16" fmla="*/ 142 w 414"/>
                <a:gd name="T17" fmla="*/ 109 h 214"/>
                <a:gd name="T18" fmla="*/ 99 w 414"/>
                <a:gd name="T19" fmla="*/ 13 h 214"/>
                <a:gd name="T20" fmla="*/ 72 w 414"/>
                <a:gd name="T21" fmla="*/ 0 h 214"/>
                <a:gd name="T22" fmla="*/ 19 w 414"/>
                <a:gd name="T23" fmla="*/ 0 h 214"/>
                <a:gd name="T24" fmla="*/ 5 w 414"/>
                <a:gd name="T25" fmla="*/ 28 h 214"/>
                <a:gd name="T26" fmla="*/ 82 w 414"/>
                <a:gd name="T27" fmla="*/ 203 h 214"/>
                <a:gd name="T28" fmla="*/ 102 w 414"/>
                <a:gd name="T29" fmla="*/ 214 h 214"/>
                <a:gd name="T30" fmla="*/ 158 w 414"/>
                <a:gd name="T31" fmla="*/ 214 h 214"/>
                <a:gd name="T32" fmla="*/ 177 w 414"/>
                <a:gd name="T33" fmla="*/ 202 h 214"/>
                <a:gd name="T34" fmla="*/ 210 w 414"/>
                <a:gd name="T35" fmla="*/ 92 h 214"/>
                <a:gd name="T36" fmla="*/ 213 w 414"/>
                <a:gd name="T37" fmla="*/ 93 h 214"/>
                <a:gd name="T38" fmla="*/ 245 w 414"/>
                <a:gd name="T39" fmla="*/ 202 h 214"/>
                <a:gd name="T40" fmla="*/ 266 w 414"/>
                <a:gd name="T41" fmla="*/ 214 h 214"/>
                <a:gd name="T42" fmla="*/ 311 w 414"/>
                <a:gd name="T43" fmla="*/ 214 h 214"/>
                <a:gd name="T44" fmla="*/ 333 w 414"/>
                <a:gd name="T45" fmla="*/ 202 h 214"/>
                <a:gd name="T46" fmla="*/ 410 w 414"/>
                <a:gd name="T47" fmla="*/ 23 h 214"/>
                <a:gd name="T48" fmla="*/ 393 w 414"/>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214">
                  <a:moveTo>
                    <a:pt x="393" y="0"/>
                  </a:moveTo>
                  <a:cubicBezTo>
                    <a:pt x="344" y="0"/>
                    <a:pt x="344" y="0"/>
                    <a:pt x="344" y="0"/>
                  </a:cubicBezTo>
                  <a:cubicBezTo>
                    <a:pt x="333" y="0"/>
                    <a:pt x="327" y="6"/>
                    <a:pt x="324" y="13"/>
                  </a:cubicBezTo>
                  <a:cubicBezTo>
                    <a:pt x="281" y="109"/>
                    <a:pt x="281" y="109"/>
                    <a:pt x="281" y="109"/>
                  </a:cubicBezTo>
                  <a:cubicBezTo>
                    <a:pt x="251" y="16"/>
                    <a:pt x="251" y="16"/>
                    <a:pt x="251" y="16"/>
                  </a:cubicBezTo>
                  <a:cubicBezTo>
                    <a:pt x="247" y="4"/>
                    <a:pt x="239" y="0"/>
                    <a:pt x="233" y="0"/>
                  </a:cubicBezTo>
                  <a:cubicBezTo>
                    <a:pt x="188" y="0"/>
                    <a:pt x="188" y="0"/>
                    <a:pt x="188" y="0"/>
                  </a:cubicBezTo>
                  <a:cubicBezTo>
                    <a:pt x="179" y="0"/>
                    <a:pt x="172" y="8"/>
                    <a:pt x="171" y="16"/>
                  </a:cubicBezTo>
                  <a:cubicBezTo>
                    <a:pt x="142" y="109"/>
                    <a:pt x="142" y="109"/>
                    <a:pt x="142" y="109"/>
                  </a:cubicBezTo>
                  <a:cubicBezTo>
                    <a:pt x="99" y="13"/>
                    <a:pt x="99" y="13"/>
                    <a:pt x="99" y="13"/>
                  </a:cubicBezTo>
                  <a:cubicBezTo>
                    <a:pt x="94" y="0"/>
                    <a:pt x="80" y="0"/>
                    <a:pt x="72" y="0"/>
                  </a:cubicBezTo>
                  <a:cubicBezTo>
                    <a:pt x="19" y="0"/>
                    <a:pt x="19" y="0"/>
                    <a:pt x="19" y="0"/>
                  </a:cubicBezTo>
                  <a:cubicBezTo>
                    <a:pt x="0" y="3"/>
                    <a:pt x="1" y="16"/>
                    <a:pt x="5" y="28"/>
                  </a:cubicBezTo>
                  <a:cubicBezTo>
                    <a:pt x="82" y="203"/>
                    <a:pt x="82" y="203"/>
                    <a:pt x="82" y="203"/>
                  </a:cubicBezTo>
                  <a:cubicBezTo>
                    <a:pt x="85" y="207"/>
                    <a:pt x="89" y="214"/>
                    <a:pt x="102" y="214"/>
                  </a:cubicBezTo>
                  <a:cubicBezTo>
                    <a:pt x="158" y="214"/>
                    <a:pt x="158" y="214"/>
                    <a:pt x="158" y="214"/>
                  </a:cubicBezTo>
                  <a:cubicBezTo>
                    <a:pt x="171" y="214"/>
                    <a:pt x="176" y="207"/>
                    <a:pt x="177" y="202"/>
                  </a:cubicBezTo>
                  <a:cubicBezTo>
                    <a:pt x="210" y="92"/>
                    <a:pt x="210" y="92"/>
                    <a:pt x="210" y="92"/>
                  </a:cubicBezTo>
                  <a:cubicBezTo>
                    <a:pt x="210" y="90"/>
                    <a:pt x="212" y="89"/>
                    <a:pt x="213" y="93"/>
                  </a:cubicBezTo>
                  <a:cubicBezTo>
                    <a:pt x="245" y="202"/>
                    <a:pt x="245" y="202"/>
                    <a:pt x="245" y="202"/>
                  </a:cubicBezTo>
                  <a:cubicBezTo>
                    <a:pt x="248" y="208"/>
                    <a:pt x="257" y="214"/>
                    <a:pt x="266" y="214"/>
                  </a:cubicBezTo>
                  <a:cubicBezTo>
                    <a:pt x="311" y="214"/>
                    <a:pt x="311" y="214"/>
                    <a:pt x="311" y="214"/>
                  </a:cubicBezTo>
                  <a:cubicBezTo>
                    <a:pt x="325" y="214"/>
                    <a:pt x="330" y="207"/>
                    <a:pt x="333" y="202"/>
                  </a:cubicBezTo>
                  <a:cubicBezTo>
                    <a:pt x="410" y="23"/>
                    <a:pt x="410" y="23"/>
                    <a:pt x="410" y="23"/>
                  </a:cubicBezTo>
                  <a:cubicBezTo>
                    <a:pt x="414" y="12"/>
                    <a:pt x="408" y="1"/>
                    <a:pt x="393"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9" name="Freeform 6"/>
            <p:cNvSpPr>
              <a:spLocks/>
            </p:cNvSpPr>
            <p:nvPr userDrawn="1"/>
          </p:nvSpPr>
          <p:spPr bwMode="auto">
            <a:xfrm>
              <a:off x="7361780" y="6455664"/>
              <a:ext cx="200084" cy="101611"/>
            </a:xfrm>
            <a:custGeom>
              <a:avLst/>
              <a:gdLst>
                <a:gd name="T0" fmla="*/ 151 w 350"/>
                <a:gd name="T1" fmla="*/ 0 h 176"/>
                <a:gd name="T2" fmla="*/ 0 w 350"/>
                <a:gd name="T3" fmla="*/ 76 h 176"/>
                <a:gd name="T4" fmla="*/ 30 w 350"/>
                <a:gd name="T5" fmla="*/ 76 h 176"/>
                <a:gd name="T6" fmla="*/ 151 w 350"/>
                <a:gd name="T7" fmla="*/ 23 h 176"/>
                <a:gd name="T8" fmla="*/ 286 w 350"/>
                <a:gd name="T9" fmla="*/ 96 h 176"/>
                <a:gd name="T10" fmla="*/ 248 w 350"/>
                <a:gd name="T11" fmla="*/ 96 h 176"/>
                <a:gd name="T12" fmla="*/ 298 w 350"/>
                <a:gd name="T13" fmla="*/ 176 h 176"/>
                <a:gd name="T14" fmla="*/ 350 w 350"/>
                <a:gd name="T15" fmla="*/ 96 h 176"/>
                <a:gd name="T16" fmla="*/ 313 w 350"/>
                <a:gd name="T17" fmla="*/ 96 h 176"/>
                <a:gd name="T18" fmla="*/ 151 w 350"/>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176">
                  <a:moveTo>
                    <a:pt x="151" y="0"/>
                  </a:moveTo>
                  <a:cubicBezTo>
                    <a:pt x="91" y="0"/>
                    <a:pt x="36" y="29"/>
                    <a:pt x="0" y="76"/>
                  </a:cubicBezTo>
                  <a:cubicBezTo>
                    <a:pt x="30" y="76"/>
                    <a:pt x="30" y="76"/>
                    <a:pt x="30" y="76"/>
                  </a:cubicBezTo>
                  <a:cubicBezTo>
                    <a:pt x="60" y="43"/>
                    <a:pt x="105" y="23"/>
                    <a:pt x="151" y="23"/>
                  </a:cubicBezTo>
                  <a:cubicBezTo>
                    <a:pt x="205" y="23"/>
                    <a:pt x="257" y="51"/>
                    <a:pt x="286" y="96"/>
                  </a:cubicBezTo>
                  <a:cubicBezTo>
                    <a:pt x="248" y="96"/>
                    <a:pt x="248" y="96"/>
                    <a:pt x="248" y="96"/>
                  </a:cubicBezTo>
                  <a:cubicBezTo>
                    <a:pt x="298" y="176"/>
                    <a:pt x="298" y="176"/>
                    <a:pt x="298" y="176"/>
                  </a:cubicBezTo>
                  <a:cubicBezTo>
                    <a:pt x="350" y="96"/>
                    <a:pt x="350" y="96"/>
                    <a:pt x="350" y="96"/>
                  </a:cubicBezTo>
                  <a:cubicBezTo>
                    <a:pt x="313" y="96"/>
                    <a:pt x="313" y="96"/>
                    <a:pt x="313" y="96"/>
                  </a:cubicBezTo>
                  <a:cubicBezTo>
                    <a:pt x="282" y="37"/>
                    <a:pt x="218" y="0"/>
                    <a:pt x="151"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0" name="Freeform 7"/>
            <p:cNvSpPr>
              <a:spLocks/>
            </p:cNvSpPr>
            <p:nvPr userDrawn="1"/>
          </p:nvSpPr>
          <p:spPr bwMode="auto">
            <a:xfrm>
              <a:off x="7334318" y="6510958"/>
              <a:ext cx="190097" cy="123513"/>
            </a:xfrm>
            <a:custGeom>
              <a:avLst/>
              <a:gdLst>
                <a:gd name="T0" fmla="*/ 0 w 533"/>
                <a:gd name="T1" fmla="*/ 0 h 344"/>
                <a:gd name="T2" fmla="*/ 219 w 533"/>
                <a:gd name="T3" fmla="*/ 344 h 344"/>
                <a:gd name="T4" fmla="*/ 321 w 533"/>
                <a:gd name="T5" fmla="*/ 178 h 344"/>
                <a:gd name="T6" fmla="*/ 417 w 533"/>
                <a:gd name="T7" fmla="*/ 344 h 344"/>
                <a:gd name="T8" fmla="*/ 533 w 533"/>
                <a:gd name="T9" fmla="*/ 163 h 344"/>
                <a:gd name="T10" fmla="*/ 431 w 533"/>
                <a:gd name="T11" fmla="*/ 0 h 344"/>
                <a:gd name="T12" fmla="*/ 0 w 533"/>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533" h="344">
                  <a:moveTo>
                    <a:pt x="0" y="0"/>
                  </a:moveTo>
                  <a:lnTo>
                    <a:pt x="219" y="344"/>
                  </a:lnTo>
                  <a:lnTo>
                    <a:pt x="321" y="178"/>
                  </a:lnTo>
                  <a:lnTo>
                    <a:pt x="417" y="344"/>
                  </a:lnTo>
                  <a:lnTo>
                    <a:pt x="533" y="163"/>
                  </a:lnTo>
                  <a:lnTo>
                    <a:pt x="431" y="0"/>
                  </a:lnTo>
                  <a:lnTo>
                    <a:pt x="0" y="0"/>
                  </a:lnTo>
                  <a:close/>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1" name="Freeform 8"/>
            <p:cNvSpPr>
              <a:spLocks/>
            </p:cNvSpPr>
            <p:nvPr userDrawn="1"/>
          </p:nvSpPr>
          <p:spPr bwMode="auto">
            <a:xfrm>
              <a:off x="7340024" y="6544708"/>
              <a:ext cx="46365" cy="90840"/>
            </a:xfrm>
            <a:custGeom>
              <a:avLst/>
              <a:gdLst>
                <a:gd name="T0" fmla="*/ 24 w 81"/>
                <a:gd name="T1" fmla="*/ 32 h 157"/>
                <a:gd name="T2" fmla="*/ 3 w 81"/>
                <a:gd name="T3" fmla="*/ 0 h 157"/>
                <a:gd name="T4" fmla="*/ 0 w 81"/>
                <a:gd name="T5" fmla="*/ 32 h 157"/>
                <a:gd name="T6" fmla="*/ 47 w 81"/>
                <a:gd name="T7" fmla="*/ 156 h 157"/>
                <a:gd name="T8" fmla="*/ 81 w 81"/>
                <a:gd name="T9" fmla="*/ 156 h 157"/>
                <a:gd name="T10" fmla="*/ 24 w 81"/>
                <a:gd name="T11" fmla="*/ 32 h 157"/>
              </a:gdLst>
              <a:ahLst/>
              <a:cxnLst>
                <a:cxn ang="0">
                  <a:pos x="T0" y="T1"/>
                </a:cxn>
                <a:cxn ang="0">
                  <a:pos x="T2" y="T3"/>
                </a:cxn>
                <a:cxn ang="0">
                  <a:pos x="T4" y="T5"/>
                </a:cxn>
                <a:cxn ang="0">
                  <a:pos x="T6" y="T7"/>
                </a:cxn>
                <a:cxn ang="0">
                  <a:pos x="T8" y="T9"/>
                </a:cxn>
                <a:cxn ang="0">
                  <a:pos x="T10" y="T11"/>
                </a:cxn>
              </a:cxnLst>
              <a:rect l="0" t="0" r="r" b="b"/>
              <a:pathLst>
                <a:path w="81" h="157">
                  <a:moveTo>
                    <a:pt x="24" y="32"/>
                  </a:moveTo>
                  <a:cubicBezTo>
                    <a:pt x="3" y="0"/>
                    <a:pt x="3" y="0"/>
                    <a:pt x="3" y="0"/>
                  </a:cubicBezTo>
                  <a:cubicBezTo>
                    <a:pt x="3" y="0"/>
                    <a:pt x="0" y="24"/>
                    <a:pt x="0" y="32"/>
                  </a:cubicBezTo>
                  <a:cubicBezTo>
                    <a:pt x="1" y="65"/>
                    <a:pt x="4" y="102"/>
                    <a:pt x="47" y="156"/>
                  </a:cubicBezTo>
                  <a:cubicBezTo>
                    <a:pt x="48" y="157"/>
                    <a:pt x="80" y="156"/>
                    <a:pt x="81" y="156"/>
                  </a:cubicBezTo>
                  <a:cubicBezTo>
                    <a:pt x="46" y="126"/>
                    <a:pt x="23" y="80"/>
                    <a:pt x="24" y="3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2" name="Freeform 9"/>
            <p:cNvSpPr>
              <a:spLocks noEditPoints="1"/>
            </p:cNvSpPr>
            <p:nvPr userDrawn="1"/>
          </p:nvSpPr>
          <p:spPr bwMode="auto">
            <a:xfrm>
              <a:off x="8472407" y="6510958"/>
              <a:ext cx="170125" cy="124591"/>
            </a:xfrm>
            <a:custGeom>
              <a:avLst/>
              <a:gdLst>
                <a:gd name="T0" fmla="*/ 293 w 297"/>
                <a:gd name="T1" fmla="*/ 197 h 215"/>
                <a:gd name="T2" fmla="*/ 252 w 297"/>
                <a:gd name="T3" fmla="*/ 132 h 215"/>
                <a:gd name="T4" fmla="*/ 291 w 297"/>
                <a:gd name="T5" fmla="*/ 88 h 215"/>
                <a:gd name="T6" fmla="*/ 291 w 297"/>
                <a:gd name="T7" fmla="*/ 56 h 215"/>
                <a:gd name="T8" fmla="*/ 219 w 297"/>
                <a:gd name="T9" fmla="*/ 0 h 215"/>
                <a:gd name="T10" fmla="*/ 27 w 297"/>
                <a:gd name="T11" fmla="*/ 0 h 215"/>
                <a:gd name="T12" fmla="*/ 0 w 297"/>
                <a:gd name="T13" fmla="*/ 27 h 215"/>
                <a:gd name="T14" fmla="*/ 0 w 297"/>
                <a:gd name="T15" fmla="*/ 198 h 215"/>
                <a:gd name="T16" fmla="*/ 14 w 297"/>
                <a:gd name="T17" fmla="*/ 214 h 215"/>
                <a:gd name="T18" fmla="*/ 77 w 297"/>
                <a:gd name="T19" fmla="*/ 214 h 215"/>
                <a:gd name="T20" fmla="*/ 93 w 297"/>
                <a:gd name="T21" fmla="*/ 196 h 215"/>
                <a:gd name="T22" fmla="*/ 93 w 297"/>
                <a:gd name="T23" fmla="*/ 135 h 215"/>
                <a:gd name="T24" fmla="*/ 96 w 297"/>
                <a:gd name="T25" fmla="*/ 132 h 215"/>
                <a:gd name="T26" fmla="*/ 152 w 297"/>
                <a:gd name="T27" fmla="*/ 132 h 215"/>
                <a:gd name="T28" fmla="*/ 162 w 297"/>
                <a:gd name="T29" fmla="*/ 139 h 215"/>
                <a:gd name="T30" fmla="*/ 196 w 297"/>
                <a:gd name="T31" fmla="*/ 203 h 215"/>
                <a:gd name="T32" fmla="*/ 215 w 297"/>
                <a:gd name="T33" fmla="*/ 214 h 215"/>
                <a:gd name="T34" fmla="*/ 283 w 297"/>
                <a:gd name="T35" fmla="*/ 214 h 215"/>
                <a:gd name="T36" fmla="*/ 293 w 297"/>
                <a:gd name="T37" fmla="*/ 197 h 215"/>
                <a:gd name="T38" fmla="*/ 181 w 297"/>
                <a:gd name="T39" fmla="*/ 82 h 215"/>
                <a:gd name="T40" fmla="*/ 95 w 297"/>
                <a:gd name="T41" fmla="*/ 82 h 215"/>
                <a:gd name="T42" fmla="*/ 92 w 297"/>
                <a:gd name="T43" fmla="*/ 78 h 215"/>
                <a:gd name="T44" fmla="*/ 92 w 297"/>
                <a:gd name="T45" fmla="*/ 54 h 215"/>
                <a:gd name="T46" fmla="*/ 95 w 297"/>
                <a:gd name="T47" fmla="*/ 51 h 215"/>
                <a:gd name="T48" fmla="*/ 179 w 297"/>
                <a:gd name="T49" fmla="*/ 51 h 215"/>
                <a:gd name="T50" fmla="*/ 203 w 297"/>
                <a:gd name="T51" fmla="*/ 66 h 215"/>
                <a:gd name="T52" fmla="*/ 181 w 297"/>
                <a:gd name="T5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15">
                  <a:moveTo>
                    <a:pt x="293" y="197"/>
                  </a:moveTo>
                  <a:cubicBezTo>
                    <a:pt x="252" y="132"/>
                    <a:pt x="252" y="132"/>
                    <a:pt x="252" y="132"/>
                  </a:cubicBezTo>
                  <a:cubicBezTo>
                    <a:pt x="276" y="122"/>
                    <a:pt x="291" y="109"/>
                    <a:pt x="291" y="88"/>
                  </a:cubicBezTo>
                  <a:cubicBezTo>
                    <a:pt x="291" y="56"/>
                    <a:pt x="291" y="56"/>
                    <a:pt x="291" y="56"/>
                  </a:cubicBezTo>
                  <a:cubicBezTo>
                    <a:pt x="291" y="26"/>
                    <a:pt x="258" y="2"/>
                    <a:pt x="219" y="0"/>
                  </a:cubicBezTo>
                  <a:cubicBezTo>
                    <a:pt x="27" y="0"/>
                    <a:pt x="27" y="0"/>
                    <a:pt x="27" y="0"/>
                  </a:cubicBezTo>
                  <a:cubicBezTo>
                    <a:pt x="13" y="0"/>
                    <a:pt x="0" y="6"/>
                    <a:pt x="0" y="27"/>
                  </a:cubicBezTo>
                  <a:cubicBezTo>
                    <a:pt x="0" y="198"/>
                    <a:pt x="0" y="198"/>
                    <a:pt x="0" y="198"/>
                  </a:cubicBezTo>
                  <a:cubicBezTo>
                    <a:pt x="0" y="205"/>
                    <a:pt x="3" y="213"/>
                    <a:pt x="14" y="214"/>
                  </a:cubicBezTo>
                  <a:cubicBezTo>
                    <a:pt x="77" y="214"/>
                    <a:pt x="77" y="214"/>
                    <a:pt x="77" y="214"/>
                  </a:cubicBezTo>
                  <a:cubicBezTo>
                    <a:pt x="91" y="214"/>
                    <a:pt x="93" y="205"/>
                    <a:pt x="93" y="196"/>
                  </a:cubicBezTo>
                  <a:cubicBezTo>
                    <a:pt x="93" y="135"/>
                    <a:pt x="93" y="135"/>
                    <a:pt x="93" y="135"/>
                  </a:cubicBezTo>
                  <a:cubicBezTo>
                    <a:pt x="93" y="134"/>
                    <a:pt x="95" y="132"/>
                    <a:pt x="96" y="132"/>
                  </a:cubicBezTo>
                  <a:cubicBezTo>
                    <a:pt x="152" y="132"/>
                    <a:pt x="152" y="132"/>
                    <a:pt x="152" y="132"/>
                  </a:cubicBezTo>
                  <a:cubicBezTo>
                    <a:pt x="157" y="132"/>
                    <a:pt x="158" y="134"/>
                    <a:pt x="162" y="139"/>
                  </a:cubicBezTo>
                  <a:cubicBezTo>
                    <a:pt x="196" y="203"/>
                    <a:pt x="196" y="203"/>
                    <a:pt x="196" y="203"/>
                  </a:cubicBezTo>
                  <a:cubicBezTo>
                    <a:pt x="198" y="205"/>
                    <a:pt x="205" y="215"/>
                    <a:pt x="215" y="214"/>
                  </a:cubicBezTo>
                  <a:cubicBezTo>
                    <a:pt x="283" y="214"/>
                    <a:pt x="283" y="214"/>
                    <a:pt x="283" y="214"/>
                  </a:cubicBezTo>
                  <a:cubicBezTo>
                    <a:pt x="293" y="214"/>
                    <a:pt x="297" y="204"/>
                    <a:pt x="293" y="197"/>
                  </a:cubicBezTo>
                  <a:moveTo>
                    <a:pt x="181" y="82"/>
                  </a:moveTo>
                  <a:cubicBezTo>
                    <a:pt x="95" y="82"/>
                    <a:pt x="95" y="82"/>
                    <a:pt x="95" y="82"/>
                  </a:cubicBezTo>
                  <a:cubicBezTo>
                    <a:pt x="93" y="82"/>
                    <a:pt x="92" y="80"/>
                    <a:pt x="92" y="78"/>
                  </a:cubicBezTo>
                  <a:cubicBezTo>
                    <a:pt x="92" y="54"/>
                    <a:pt x="92" y="54"/>
                    <a:pt x="92" y="54"/>
                  </a:cubicBezTo>
                  <a:cubicBezTo>
                    <a:pt x="92" y="52"/>
                    <a:pt x="95" y="51"/>
                    <a:pt x="95" y="51"/>
                  </a:cubicBezTo>
                  <a:cubicBezTo>
                    <a:pt x="179" y="51"/>
                    <a:pt x="179" y="51"/>
                    <a:pt x="179" y="51"/>
                  </a:cubicBezTo>
                  <a:cubicBezTo>
                    <a:pt x="194" y="51"/>
                    <a:pt x="203" y="51"/>
                    <a:pt x="203" y="66"/>
                  </a:cubicBezTo>
                  <a:cubicBezTo>
                    <a:pt x="203" y="82"/>
                    <a:pt x="194" y="82"/>
                    <a:pt x="181" y="82"/>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3" name="Freeform 10"/>
            <p:cNvSpPr>
              <a:spLocks/>
            </p:cNvSpPr>
            <p:nvPr userDrawn="1"/>
          </p:nvSpPr>
          <p:spPr bwMode="auto">
            <a:xfrm>
              <a:off x="8312625" y="6510958"/>
              <a:ext cx="137312" cy="124231"/>
            </a:xfrm>
            <a:custGeom>
              <a:avLst/>
              <a:gdLst>
                <a:gd name="T0" fmla="*/ 222 w 240"/>
                <a:gd name="T1" fmla="*/ 0 h 214"/>
                <a:gd name="T2" fmla="*/ 24 w 240"/>
                <a:gd name="T3" fmla="*/ 0 h 214"/>
                <a:gd name="T4" fmla="*/ 0 w 240"/>
                <a:gd name="T5" fmla="*/ 24 h 214"/>
                <a:gd name="T6" fmla="*/ 0 w 240"/>
                <a:gd name="T7" fmla="*/ 195 h 214"/>
                <a:gd name="T8" fmla="*/ 24 w 240"/>
                <a:gd name="T9" fmla="*/ 214 h 214"/>
                <a:gd name="T10" fmla="*/ 222 w 240"/>
                <a:gd name="T11" fmla="*/ 214 h 214"/>
                <a:gd name="T12" fmla="*/ 240 w 240"/>
                <a:gd name="T13" fmla="*/ 206 h 214"/>
                <a:gd name="T14" fmla="*/ 240 w 240"/>
                <a:gd name="T15" fmla="*/ 177 h 214"/>
                <a:gd name="T16" fmla="*/ 222 w 240"/>
                <a:gd name="T17" fmla="*/ 164 h 214"/>
                <a:gd name="T18" fmla="*/ 93 w 240"/>
                <a:gd name="T19" fmla="*/ 164 h 214"/>
                <a:gd name="T20" fmla="*/ 88 w 240"/>
                <a:gd name="T21" fmla="*/ 160 h 214"/>
                <a:gd name="T22" fmla="*/ 88 w 240"/>
                <a:gd name="T23" fmla="*/ 134 h 214"/>
                <a:gd name="T24" fmla="*/ 93 w 240"/>
                <a:gd name="T25" fmla="*/ 129 h 214"/>
                <a:gd name="T26" fmla="*/ 222 w 240"/>
                <a:gd name="T27" fmla="*/ 129 h 214"/>
                <a:gd name="T28" fmla="*/ 240 w 240"/>
                <a:gd name="T29" fmla="*/ 114 h 214"/>
                <a:gd name="T30" fmla="*/ 240 w 240"/>
                <a:gd name="T31" fmla="*/ 101 h 214"/>
                <a:gd name="T32" fmla="*/ 222 w 240"/>
                <a:gd name="T33" fmla="*/ 85 h 214"/>
                <a:gd name="T34" fmla="*/ 91 w 240"/>
                <a:gd name="T35" fmla="*/ 85 h 214"/>
                <a:gd name="T36" fmla="*/ 88 w 240"/>
                <a:gd name="T37" fmla="*/ 81 h 214"/>
                <a:gd name="T38" fmla="*/ 88 w 240"/>
                <a:gd name="T39" fmla="*/ 54 h 214"/>
                <a:gd name="T40" fmla="*/ 91 w 240"/>
                <a:gd name="T41" fmla="*/ 51 h 214"/>
                <a:gd name="T42" fmla="*/ 222 w 240"/>
                <a:gd name="T43" fmla="*/ 51 h 214"/>
                <a:gd name="T44" fmla="*/ 240 w 240"/>
                <a:gd name="T45" fmla="*/ 35 h 214"/>
                <a:gd name="T46" fmla="*/ 240 w 240"/>
                <a:gd name="T47" fmla="*/ 17 h 214"/>
                <a:gd name="T48" fmla="*/ 222 w 240"/>
                <a:gd name="T4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14">
                  <a:moveTo>
                    <a:pt x="222" y="0"/>
                  </a:moveTo>
                  <a:cubicBezTo>
                    <a:pt x="24" y="0"/>
                    <a:pt x="24" y="0"/>
                    <a:pt x="24" y="0"/>
                  </a:cubicBezTo>
                  <a:cubicBezTo>
                    <a:pt x="9" y="0"/>
                    <a:pt x="0" y="9"/>
                    <a:pt x="0" y="24"/>
                  </a:cubicBezTo>
                  <a:cubicBezTo>
                    <a:pt x="0" y="195"/>
                    <a:pt x="0" y="195"/>
                    <a:pt x="0" y="195"/>
                  </a:cubicBezTo>
                  <a:cubicBezTo>
                    <a:pt x="0" y="208"/>
                    <a:pt x="10" y="214"/>
                    <a:pt x="24" y="214"/>
                  </a:cubicBezTo>
                  <a:cubicBezTo>
                    <a:pt x="222" y="214"/>
                    <a:pt x="222" y="214"/>
                    <a:pt x="222" y="214"/>
                  </a:cubicBezTo>
                  <a:cubicBezTo>
                    <a:pt x="230" y="214"/>
                    <a:pt x="240" y="214"/>
                    <a:pt x="240" y="206"/>
                  </a:cubicBezTo>
                  <a:cubicBezTo>
                    <a:pt x="240" y="177"/>
                    <a:pt x="240" y="177"/>
                    <a:pt x="240" y="177"/>
                  </a:cubicBezTo>
                  <a:cubicBezTo>
                    <a:pt x="240" y="165"/>
                    <a:pt x="230" y="164"/>
                    <a:pt x="222" y="164"/>
                  </a:cubicBezTo>
                  <a:cubicBezTo>
                    <a:pt x="93" y="164"/>
                    <a:pt x="93" y="164"/>
                    <a:pt x="93" y="164"/>
                  </a:cubicBezTo>
                  <a:cubicBezTo>
                    <a:pt x="90" y="164"/>
                    <a:pt x="89" y="162"/>
                    <a:pt x="88" y="160"/>
                  </a:cubicBezTo>
                  <a:cubicBezTo>
                    <a:pt x="88" y="134"/>
                    <a:pt x="88" y="134"/>
                    <a:pt x="88" y="134"/>
                  </a:cubicBezTo>
                  <a:cubicBezTo>
                    <a:pt x="88" y="132"/>
                    <a:pt x="90" y="129"/>
                    <a:pt x="93" y="129"/>
                  </a:cubicBezTo>
                  <a:cubicBezTo>
                    <a:pt x="222" y="129"/>
                    <a:pt x="222" y="129"/>
                    <a:pt x="222" y="129"/>
                  </a:cubicBezTo>
                  <a:cubicBezTo>
                    <a:pt x="235" y="129"/>
                    <a:pt x="240" y="125"/>
                    <a:pt x="240" y="114"/>
                  </a:cubicBezTo>
                  <a:cubicBezTo>
                    <a:pt x="240" y="101"/>
                    <a:pt x="240" y="101"/>
                    <a:pt x="240" y="101"/>
                  </a:cubicBezTo>
                  <a:cubicBezTo>
                    <a:pt x="240" y="87"/>
                    <a:pt x="234" y="85"/>
                    <a:pt x="222" y="85"/>
                  </a:cubicBezTo>
                  <a:cubicBezTo>
                    <a:pt x="91" y="85"/>
                    <a:pt x="91" y="85"/>
                    <a:pt x="91" y="85"/>
                  </a:cubicBezTo>
                  <a:cubicBezTo>
                    <a:pt x="90" y="85"/>
                    <a:pt x="88" y="85"/>
                    <a:pt x="88" y="81"/>
                  </a:cubicBezTo>
                  <a:cubicBezTo>
                    <a:pt x="88" y="54"/>
                    <a:pt x="88" y="54"/>
                    <a:pt x="88" y="54"/>
                  </a:cubicBezTo>
                  <a:cubicBezTo>
                    <a:pt x="88" y="52"/>
                    <a:pt x="88" y="51"/>
                    <a:pt x="91" y="51"/>
                  </a:cubicBezTo>
                  <a:cubicBezTo>
                    <a:pt x="222" y="51"/>
                    <a:pt x="222" y="51"/>
                    <a:pt x="222" y="51"/>
                  </a:cubicBezTo>
                  <a:cubicBezTo>
                    <a:pt x="234" y="51"/>
                    <a:pt x="240" y="46"/>
                    <a:pt x="240" y="35"/>
                  </a:cubicBezTo>
                  <a:cubicBezTo>
                    <a:pt x="240" y="17"/>
                    <a:pt x="240" y="17"/>
                    <a:pt x="240" y="17"/>
                  </a:cubicBezTo>
                  <a:cubicBezTo>
                    <a:pt x="240" y="4"/>
                    <a:pt x="234" y="0"/>
                    <a:pt x="222"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4" name="Freeform 11"/>
            <p:cNvSpPr>
              <a:spLocks noEditPoints="1"/>
            </p:cNvSpPr>
            <p:nvPr userDrawn="1"/>
          </p:nvSpPr>
          <p:spPr bwMode="auto">
            <a:xfrm>
              <a:off x="7836846" y="6510599"/>
              <a:ext cx="184391" cy="124591"/>
            </a:xfrm>
            <a:custGeom>
              <a:avLst/>
              <a:gdLst>
                <a:gd name="T0" fmla="*/ 237 w 322"/>
                <a:gd name="T1" fmla="*/ 21 h 215"/>
                <a:gd name="T2" fmla="*/ 204 w 322"/>
                <a:gd name="T3" fmla="*/ 1 h 215"/>
                <a:gd name="T4" fmla="*/ 121 w 322"/>
                <a:gd name="T5" fmla="*/ 1 h 215"/>
                <a:gd name="T6" fmla="*/ 86 w 322"/>
                <a:gd name="T7" fmla="*/ 23 h 215"/>
                <a:gd name="T8" fmla="*/ 5 w 322"/>
                <a:gd name="T9" fmla="*/ 194 h 215"/>
                <a:gd name="T10" fmla="*/ 13 w 322"/>
                <a:gd name="T11" fmla="*/ 215 h 215"/>
                <a:gd name="T12" fmla="*/ 62 w 322"/>
                <a:gd name="T13" fmla="*/ 215 h 215"/>
                <a:gd name="T14" fmla="*/ 77 w 322"/>
                <a:gd name="T15" fmla="*/ 207 h 215"/>
                <a:gd name="T16" fmla="*/ 91 w 322"/>
                <a:gd name="T17" fmla="*/ 174 h 215"/>
                <a:gd name="T18" fmla="*/ 203 w 322"/>
                <a:gd name="T19" fmla="*/ 175 h 215"/>
                <a:gd name="T20" fmla="*/ 221 w 322"/>
                <a:gd name="T21" fmla="*/ 207 h 215"/>
                <a:gd name="T22" fmla="*/ 240 w 322"/>
                <a:gd name="T23" fmla="*/ 215 h 215"/>
                <a:gd name="T24" fmla="*/ 307 w 322"/>
                <a:gd name="T25" fmla="*/ 215 h 215"/>
                <a:gd name="T26" fmla="*/ 317 w 322"/>
                <a:gd name="T27" fmla="*/ 194 h 215"/>
                <a:gd name="T28" fmla="*/ 237 w 322"/>
                <a:gd name="T29" fmla="*/ 21 h 215"/>
                <a:gd name="T30" fmla="*/ 180 w 322"/>
                <a:gd name="T31" fmla="*/ 127 h 215"/>
                <a:gd name="T32" fmla="*/ 114 w 322"/>
                <a:gd name="T33" fmla="*/ 127 h 215"/>
                <a:gd name="T34" fmla="*/ 113 w 322"/>
                <a:gd name="T35" fmla="*/ 124 h 215"/>
                <a:gd name="T36" fmla="*/ 146 w 322"/>
                <a:gd name="T37" fmla="*/ 52 h 215"/>
                <a:gd name="T38" fmla="*/ 150 w 322"/>
                <a:gd name="T39" fmla="*/ 52 h 215"/>
                <a:gd name="T40" fmla="*/ 182 w 322"/>
                <a:gd name="T41" fmla="*/ 124 h 215"/>
                <a:gd name="T42" fmla="*/ 180 w 322"/>
                <a:gd name="T43" fmla="*/ 1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15">
                  <a:moveTo>
                    <a:pt x="237" y="21"/>
                  </a:moveTo>
                  <a:cubicBezTo>
                    <a:pt x="227" y="2"/>
                    <a:pt x="214" y="1"/>
                    <a:pt x="204" y="1"/>
                  </a:cubicBezTo>
                  <a:cubicBezTo>
                    <a:pt x="121" y="1"/>
                    <a:pt x="121" y="1"/>
                    <a:pt x="121" y="1"/>
                  </a:cubicBezTo>
                  <a:cubicBezTo>
                    <a:pt x="108" y="0"/>
                    <a:pt x="91" y="12"/>
                    <a:pt x="86" y="23"/>
                  </a:cubicBezTo>
                  <a:cubicBezTo>
                    <a:pt x="5" y="194"/>
                    <a:pt x="5" y="194"/>
                    <a:pt x="5" y="194"/>
                  </a:cubicBezTo>
                  <a:cubicBezTo>
                    <a:pt x="0" y="202"/>
                    <a:pt x="3" y="215"/>
                    <a:pt x="13" y="215"/>
                  </a:cubicBezTo>
                  <a:cubicBezTo>
                    <a:pt x="62" y="215"/>
                    <a:pt x="62" y="215"/>
                    <a:pt x="62" y="215"/>
                  </a:cubicBezTo>
                  <a:cubicBezTo>
                    <a:pt x="71" y="215"/>
                    <a:pt x="75" y="210"/>
                    <a:pt x="77" y="207"/>
                  </a:cubicBezTo>
                  <a:cubicBezTo>
                    <a:pt x="91" y="174"/>
                    <a:pt x="91" y="174"/>
                    <a:pt x="91" y="174"/>
                  </a:cubicBezTo>
                  <a:cubicBezTo>
                    <a:pt x="203" y="175"/>
                    <a:pt x="203" y="175"/>
                    <a:pt x="203" y="175"/>
                  </a:cubicBezTo>
                  <a:cubicBezTo>
                    <a:pt x="221" y="207"/>
                    <a:pt x="221" y="207"/>
                    <a:pt x="221" y="207"/>
                  </a:cubicBezTo>
                  <a:cubicBezTo>
                    <a:pt x="224" y="212"/>
                    <a:pt x="232" y="215"/>
                    <a:pt x="240" y="215"/>
                  </a:cubicBezTo>
                  <a:cubicBezTo>
                    <a:pt x="307" y="215"/>
                    <a:pt x="307" y="215"/>
                    <a:pt x="307" y="215"/>
                  </a:cubicBezTo>
                  <a:cubicBezTo>
                    <a:pt x="322" y="215"/>
                    <a:pt x="322" y="202"/>
                    <a:pt x="317" y="194"/>
                  </a:cubicBezTo>
                  <a:lnTo>
                    <a:pt x="237" y="21"/>
                  </a:lnTo>
                  <a:close/>
                  <a:moveTo>
                    <a:pt x="180" y="127"/>
                  </a:moveTo>
                  <a:cubicBezTo>
                    <a:pt x="114" y="127"/>
                    <a:pt x="114" y="127"/>
                    <a:pt x="114" y="127"/>
                  </a:cubicBezTo>
                  <a:cubicBezTo>
                    <a:pt x="111" y="127"/>
                    <a:pt x="111" y="125"/>
                    <a:pt x="113" y="124"/>
                  </a:cubicBezTo>
                  <a:cubicBezTo>
                    <a:pt x="146" y="52"/>
                    <a:pt x="146" y="52"/>
                    <a:pt x="146" y="52"/>
                  </a:cubicBezTo>
                  <a:cubicBezTo>
                    <a:pt x="147" y="50"/>
                    <a:pt x="149" y="48"/>
                    <a:pt x="150" y="52"/>
                  </a:cubicBezTo>
                  <a:cubicBezTo>
                    <a:pt x="182" y="124"/>
                    <a:pt x="182" y="124"/>
                    <a:pt x="182" y="124"/>
                  </a:cubicBezTo>
                  <a:cubicBezTo>
                    <a:pt x="184" y="126"/>
                    <a:pt x="182" y="127"/>
                    <a:pt x="180" y="127"/>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5" name="Freeform 12"/>
            <p:cNvSpPr>
              <a:spLocks/>
            </p:cNvSpPr>
            <p:nvPr userDrawn="1"/>
          </p:nvSpPr>
          <p:spPr bwMode="auto">
            <a:xfrm>
              <a:off x="8132870" y="6510958"/>
              <a:ext cx="161922" cy="124591"/>
            </a:xfrm>
            <a:custGeom>
              <a:avLst/>
              <a:gdLst>
                <a:gd name="T0" fmla="*/ 264 w 283"/>
                <a:gd name="T1" fmla="*/ 0 h 215"/>
                <a:gd name="T2" fmla="*/ 21 w 283"/>
                <a:gd name="T3" fmla="*/ 0 h 215"/>
                <a:gd name="T4" fmla="*/ 0 w 283"/>
                <a:gd name="T5" fmla="*/ 17 h 215"/>
                <a:gd name="T6" fmla="*/ 0 w 283"/>
                <a:gd name="T7" fmla="*/ 36 h 215"/>
                <a:gd name="T8" fmla="*/ 17 w 283"/>
                <a:gd name="T9" fmla="*/ 51 h 215"/>
                <a:gd name="T10" fmla="*/ 95 w 283"/>
                <a:gd name="T11" fmla="*/ 51 h 215"/>
                <a:gd name="T12" fmla="*/ 95 w 283"/>
                <a:gd name="T13" fmla="*/ 199 h 215"/>
                <a:gd name="T14" fmla="*/ 111 w 283"/>
                <a:gd name="T15" fmla="*/ 214 h 215"/>
                <a:gd name="T16" fmla="*/ 175 w 283"/>
                <a:gd name="T17" fmla="*/ 214 h 215"/>
                <a:gd name="T18" fmla="*/ 192 w 283"/>
                <a:gd name="T19" fmla="*/ 198 h 215"/>
                <a:gd name="T20" fmla="*/ 192 w 283"/>
                <a:gd name="T21" fmla="*/ 51 h 215"/>
                <a:gd name="T22" fmla="*/ 267 w 283"/>
                <a:gd name="T23" fmla="*/ 51 h 215"/>
                <a:gd name="T24" fmla="*/ 283 w 283"/>
                <a:gd name="T25" fmla="*/ 35 h 215"/>
                <a:gd name="T26" fmla="*/ 283 w 283"/>
                <a:gd name="T27" fmla="*/ 17 h 215"/>
                <a:gd name="T28" fmla="*/ 264 w 283"/>
                <a:gd name="T2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215">
                  <a:moveTo>
                    <a:pt x="264" y="0"/>
                  </a:moveTo>
                  <a:cubicBezTo>
                    <a:pt x="21" y="0"/>
                    <a:pt x="21" y="0"/>
                    <a:pt x="21" y="0"/>
                  </a:cubicBezTo>
                  <a:cubicBezTo>
                    <a:pt x="4" y="0"/>
                    <a:pt x="0" y="8"/>
                    <a:pt x="0" y="17"/>
                  </a:cubicBezTo>
                  <a:cubicBezTo>
                    <a:pt x="0" y="36"/>
                    <a:pt x="0" y="36"/>
                    <a:pt x="0" y="36"/>
                  </a:cubicBezTo>
                  <a:cubicBezTo>
                    <a:pt x="0" y="43"/>
                    <a:pt x="6" y="51"/>
                    <a:pt x="17" y="51"/>
                  </a:cubicBezTo>
                  <a:cubicBezTo>
                    <a:pt x="95" y="51"/>
                    <a:pt x="95" y="51"/>
                    <a:pt x="95" y="51"/>
                  </a:cubicBezTo>
                  <a:cubicBezTo>
                    <a:pt x="95" y="199"/>
                    <a:pt x="95" y="199"/>
                    <a:pt x="95" y="199"/>
                  </a:cubicBezTo>
                  <a:cubicBezTo>
                    <a:pt x="95" y="207"/>
                    <a:pt x="102" y="214"/>
                    <a:pt x="111" y="214"/>
                  </a:cubicBezTo>
                  <a:cubicBezTo>
                    <a:pt x="175" y="214"/>
                    <a:pt x="175" y="214"/>
                    <a:pt x="175" y="214"/>
                  </a:cubicBezTo>
                  <a:cubicBezTo>
                    <a:pt x="190" y="215"/>
                    <a:pt x="192" y="206"/>
                    <a:pt x="192" y="198"/>
                  </a:cubicBezTo>
                  <a:cubicBezTo>
                    <a:pt x="192" y="51"/>
                    <a:pt x="192" y="51"/>
                    <a:pt x="192" y="51"/>
                  </a:cubicBezTo>
                  <a:cubicBezTo>
                    <a:pt x="267" y="51"/>
                    <a:pt x="267" y="51"/>
                    <a:pt x="267" y="51"/>
                  </a:cubicBezTo>
                  <a:cubicBezTo>
                    <a:pt x="277" y="51"/>
                    <a:pt x="283" y="46"/>
                    <a:pt x="283" y="35"/>
                  </a:cubicBezTo>
                  <a:cubicBezTo>
                    <a:pt x="283" y="17"/>
                    <a:pt x="283" y="17"/>
                    <a:pt x="283" y="17"/>
                  </a:cubicBezTo>
                  <a:cubicBezTo>
                    <a:pt x="282" y="8"/>
                    <a:pt x="278" y="0"/>
                    <a:pt x="264" y="0"/>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6" name="Freeform 13"/>
            <p:cNvSpPr>
              <a:spLocks/>
            </p:cNvSpPr>
            <p:nvPr userDrawn="1"/>
          </p:nvSpPr>
          <p:spPr bwMode="auto">
            <a:xfrm>
              <a:off x="8032294" y="6510958"/>
              <a:ext cx="132676" cy="124231"/>
            </a:xfrm>
            <a:custGeom>
              <a:avLst/>
              <a:gdLst>
                <a:gd name="T0" fmla="*/ 215 w 232"/>
                <a:gd name="T1" fmla="*/ 173 h 214"/>
                <a:gd name="T2" fmla="*/ 93 w 232"/>
                <a:gd name="T3" fmla="*/ 173 h 214"/>
                <a:gd name="T4" fmla="*/ 93 w 232"/>
                <a:gd name="T5" fmla="*/ 26 h 214"/>
                <a:gd name="T6" fmla="*/ 67 w 232"/>
                <a:gd name="T7" fmla="*/ 0 h 214"/>
                <a:gd name="T8" fmla="*/ 26 w 232"/>
                <a:gd name="T9" fmla="*/ 0 h 214"/>
                <a:gd name="T10" fmla="*/ 0 w 232"/>
                <a:gd name="T11" fmla="*/ 26 h 214"/>
                <a:gd name="T12" fmla="*/ 0 w 232"/>
                <a:gd name="T13" fmla="*/ 192 h 214"/>
                <a:gd name="T14" fmla="*/ 24 w 232"/>
                <a:gd name="T15" fmla="*/ 214 h 214"/>
                <a:gd name="T16" fmla="*/ 216 w 232"/>
                <a:gd name="T17" fmla="*/ 214 h 214"/>
                <a:gd name="T18" fmla="*/ 232 w 232"/>
                <a:gd name="T19" fmla="*/ 206 h 214"/>
                <a:gd name="T20" fmla="*/ 232 w 232"/>
                <a:gd name="T21" fmla="*/ 186 h 214"/>
                <a:gd name="T22" fmla="*/ 215 w 232"/>
                <a:gd name="T23" fmla="*/ 17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14">
                  <a:moveTo>
                    <a:pt x="215" y="173"/>
                  </a:moveTo>
                  <a:cubicBezTo>
                    <a:pt x="93" y="173"/>
                    <a:pt x="93" y="173"/>
                    <a:pt x="93" y="173"/>
                  </a:cubicBezTo>
                  <a:cubicBezTo>
                    <a:pt x="93" y="26"/>
                    <a:pt x="93" y="26"/>
                    <a:pt x="93" y="26"/>
                  </a:cubicBezTo>
                  <a:cubicBezTo>
                    <a:pt x="92" y="2"/>
                    <a:pt x="78" y="0"/>
                    <a:pt x="67" y="0"/>
                  </a:cubicBezTo>
                  <a:cubicBezTo>
                    <a:pt x="26" y="0"/>
                    <a:pt x="26" y="0"/>
                    <a:pt x="26" y="0"/>
                  </a:cubicBezTo>
                  <a:cubicBezTo>
                    <a:pt x="5" y="0"/>
                    <a:pt x="0" y="14"/>
                    <a:pt x="0" y="26"/>
                  </a:cubicBezTo>
                  <a:cubicBezTo>
                    <a:pt x="0" y="192"/>
                    <a:pt x="0" y="192"/>
                    <a:pt x="0" y="192"/>
                  </a:cubicBezTo>
                  <a:cubicBezTo>
                    <a:pt x="0" y="203"/>
                    <a:pt x="7" y="214"/>
                    <a:pt x="24" y="214"/>
                  </a:cubicBezTo>
                  <a:cubicBezTo>
                    <a:pt x="216" y="214"/>
                    <a:pt x="216" y="214"/>
                    <a:pt x="216" y="214"/>
                  </a:cubicBezTo>
                  <a:cubicBezTo>
                    <a:pt x="223" y="214"/>
                    <a:pt x="230" y="213"/>
                    <a:pt x="232" y="206"/>
                  </a:cubicBezTo>
                  <a:cubicBezTo>
                    <a:pt x="232" y="186"/>
                    <a:pt x="232" y="186"/>
                    <a:pt x="232" y="186"/>
                  </a:cubicBezTo>
                  <a:cubicBezTo>
                    <a:pt x="231" y="175"/>
                    <a:pt x="222" y="173"/>
                    <a:pt x="215" y="173"/>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endParaRPr lang="fr-CA"/>
            </a:p>
          </p:txBody>
        </p:sp>
        <p:sp>
          <p:nvSpPr>
            <p:cNvPr id="17" name="Freeform 14"/>
            <p:cNvSpPr>
              <a:spLocks/>
            </p:cNvSpPr>
            <p:nvPr userDrawn="1"/>
          </p:nvSpPr>
          <p:spPr bwMode="auto">
            <a:xfrm>
              <a:off x="7641755" y="6684738"/>
              <a:ext cx="59561" cy="70015"/>
            </a:xfrm>
            <a:custGeom>
              <a:avLst/>
              <a:gdLst>
                <a:gd name="T0" fmla="*/ 87 w 104"/>
                <a:gd name="T1" fmla="*/ 33 h 121"/>
                <a:gd name="T2" fmla="*/ 66 w 104"/>
                <a:gd name="T3" fmla="*/ 25 h 121"/>
                <a:gd name="T4" fmla="*/ 51 w 104"/>
                <a:gd name="T5" fmla="*/ 35 h 121"/>
                <a:gd name="T6" fmla="*/ 63 w 104"/>
                <a:gd name="T7" fmla="*/ 46 h 121"/>
                <a:gd name="T8" fmla="*/ 71 w 104"/>
                <a:gd name="T9" fmla="*/ 48 h 121"/>
                <a:gd name="T10" fmla="*/ 97 w 104"/>
                <a:gd name="T11" fmla="*/ 79 h 121"/>
                <a:gd name="T12" fmla="*/ 78 w 104"/>
                <a:gd name="T13" fmla="*/ 111 h 121"/>
                <a:gd name="T14" fmla="*/ 41 w 104"/>
                <a:gd name="T15" fmla="*/ 121 h 121"/>
                <a:gd name="T16" fmla="*/ 0 w 104"/>
                <a:gd name="T17" fmla="*/ 108 h 121"/>
                <a:gd name="T18" fmla="*/ 18 w 104"/>
                <a:gd name="T19" fmla="*/ 84 h 121"/>
                <a:gd name="T20" fmla="*/ 44 w 104"/>
                <a:gd name="T21" fmla="*/ 96 h 121"/>
                <a:gd name="T22" fmla="*/ 62 w 104"/>
                <a:gd name="T23" fmla="*/ 84 h 121"/>
                <a:gd name="T24" fmla="*/ 45 w 104"/>
                <a:gd name="T25" fmla="*/ 71 h 121"/>
                <a:gd name="T26" fmla="*/ 16 w 104"/>
                <a:gd name="T27" fmla="*/ 38 h 121"/>
                <a:gd name="T28" fmla="*/ 66 w 104"/>
                <a:gd name="T29" fmla="*/ 0 h 121"/>
                <a:gd name="T30" fmla="*/ 104 w 104"/>
                <a:gd name="T31" fmla="*/ 9 h 121"/>
                <a:gd name="T32" fmla="*/ 87 w 104"/>
                <a:gd name="T33" fmla="*/ 3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21">
                  <a:moveTo>
                    <a:pt x="87" y="33"/>
                  </a:moveTo>
                  <a:cubicBezTo>
                    <a:pt x="81" y="28"/>
                    <a:pt x="74" y="25"/>
                    <a:pt x="66" y="25"/>
                  </a:cubicBezTo>
                  <a:cubicBezTo>
                    <a:pt x="61" y="25"/>
                    <a:pt x="52" y="28"/>
                    <a:pt x="51" y="35"/>
                  </a:cubicBezTo>
                  <a:cubicBezTo>
                    <a:pt x="50" y="41"/>
                    <a:pt x="58" y="44"/>
                    <a:pt x="63" y="46"/>
                  </a:cubicBezTo>
                  <a:cubicBezTo>
                    <a:pt x="71" y="48"/>
                    <a:pt x="71" y="48"/>
                    <a:pt x="71" y="48"/>
                  </a:cubicBezTo>
                  <a:cubicBezTo>
                    <a:pt x="88" y="53"/>
                    <a:pt x="100" y="61"/>
                    <a:pt x="97" y="79"/>
                  </a:cubicBezTo>
                  <a:cubicBezTo>
                    <a:pt x="95" y="91"/>
                    <a:pt x="90" y="103"/>
                    <a:pt x="78" y="111"/>
                  </a:cubicBezTo>
                  <a:cubicBezTo>
                    <a:pt x="67" y="118"/>
                    <a:pt x="54" y="121"/>
                    <a:pt x="41" y="121"/>
                  </a:cubicBezTo>
                  <a:cubicBezTo>
                    <a:pt x="25" y="121"/>
                    <a:pt x="11" y="116"/>
                    <a:pt x="0" y="108"/>
                  </a:cubicBezTo>
                  <a:cubicBezTo>
                    <a:pt x="18" y="84"/>
                    <a:pt x="18" y="84"/>
                    <a:pt x="18" y="84"/>
                  </a:cubicBezTo>
                  <a:cubicBezTo>
                    <a:pt x="25" y="91"/>
                    <a:pt x="33" y="96"/>
                    <a:pt x="44" y="96"/>
                  </a:cubicBezTo>
                  <a:cubicBezTo>
                    <a:pt x="52" y="96"/>
                    <a:pt x="61" y="92"/>
                    <a:pt x="62" y="84"/>
                  </a:cubicBezTo>
                  <a:cubicBezTo>
                    <a:pt x="64" y="76"/>
                    <a:pt x="51" y="73"/>
                    <a:pt x="45" y="71"/>
                  </a:cubicBezTo>
                  <a:cubicBezTo>
                    <a:pt x="25" y="66"/>
                    <a:pt x="13" y="61"/>
                    <a:pt x="16" y="38"/>
                  </a:cubicBezTo>
                  <a:cubicBezTo>
                    <a:pt x="20" y="15"/>
                    <a:pt x="41" y="0"/>
                    <a:pt x="66" y="0"/>
                  </a:cubicBezTo>
                  <a:cubicBezTo>
                    <a:pt x="79" y="0"/>
                    <a:pt x="93" y="3"/>
                    <a:pt x="104" y="9"/>
                  </a:cubicBezTo>
                  <a:lnTo>
                    <a:pt x="8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8" name="Freeform 15"/>
            <p:cNvSpPr>
              <a:spLocks/>
            </p:cNvSpPr>
            <p:nvPr userDrawn="1"/>
          </p:nvSpPr>
          <p:spPr bwMode="auto">
            <a:xfrm>
              <a:off x="7704527" y="6708077"/>
              <a:ext cx="59205" cy="46677"/>
            </a:xfrm>
            <a:custGeom>
              <a:avLst/>
              <a:gdLst>
                <a:gd name="T0" fmla="*/ 43 w 103"/>
                <a:gd name="T1" fmla="*/ 0 h 81"/>
                <a:gd name="T2" fmla="*/ 36 w 103"/>
                <a:gd name="T3" fmla="*/ 42 h 81"/>
                <a:gd name="T4" fmla="*/ 48 w 103"/>
                <a:gd name="T5" fmla="*/ 59 h 81"/>
                <a:gd name="T6" fmla="*/ 66 w 103"/>
                <a:gd name="T7" fmla="*/ 42 h 81"/>
                <a:gd name="T8" fmla="*/ 73 w 103"/>
                <a:gd name="T9" fmla="*/ 0 h 81"/>
                <a:gd name="T10" fmla="*/ 103 w 103"/>
                <a:gd name="T11" fmla="*/ 0 h 81"/>
                <a:gd name="T12" fmla="*/ 95 w 103"/>
                <a:gd name="T13" fmla="*/ 47 h 81"/>
                <a:gd name="T14" fmla="*/ 44 w 103"/>
                <a:gd name="T15" fmla="*/ 81 h 81"/>
                <a:gd name="T16" fmla="*/ 5 w 103"/>
                <a:gd name="T17" fmla="*/ 47 h 81"/>
                <a:gd name="T18" fmla="*/ 13 w 103"/>
                <a:gd name="T19" fmla="*/ 0 h 81"/>
                <a:gd name="T20" fmla="*/ 43 w 103"/>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81">
                  <a:moveTo>
                    <a:pt x="43" y="0"/>
                  </a:moveTo>
                  <a:cubicBezTo>
                    <a:pt x="36" y="42"/>
                    <a:pt x="36" y="42"/>
                    <a:pt x="36" y="42"/>
                  </a:cubicBezTo>
                  <a:cubicBezTo>
                    <a:pt x="34" y="52"/>
                    <a:pt x="35" y="59"/>
                    <a:pt x="48" y="59"/>
                  </a:cubicBezTo>
                  <a:cubicBezTo>
                    <a:pt x="60" y="59"/>
                    <a:pt x="64" y="52"/>
                    <a:pt x="66" y="42"/>
                  </a:cubicBezTo>
                  <a:cubicBezTo>
                    <a:pt x="73" y="0"/>
                    <a:pt x="73" y="0"/>
                    <a:pt x="73" y="0"/>
                  </a:cubicBezTo>
                  <a:cubicBezTo>
                    <a:pt x="103" y="0"/>
                    <a:pt x="103" y="0"/>
                    <a:pt x="103" y="0"/>
                  </a:cubicBezTo>
                  <a:cubicBezTo>
                    <a:pt x="95" y="47"/>
                    <a:pt x="95" y="47"/>
                    <a:pt x="95" y="47"/>
                  </a:cubicBezTo>
                  <a:cubicBezTo>
                    <a:pt x="91" y="73"/>
                    <a:pt x="70" y="81"/>
                    <a:pt x="44" y="81"/>
                  </a:cubicBezTo>
                  <a:cubicBezTo>
                    <a:pt x="19" y="81"/>
                    <a:pt x="0" y="73"/>
                    <a:pt x="5" y="47"/>
                  </a:cubicBezTo>
                  <a:cubicBezTo>
                    <a:pt x="13" y="0"/>
                    <a:pt x="13" y="0"/>
                    <a:pt x="13" y="0"/>
                  </a:cubicBezTo>
                  <a:lnTo>
                    <a:pt x="43"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9" name="Freeform 16"/>
            <p:cNvSpPr>
              <a:spLocks/>
            </p:cNvSpPr>
            <p:nvPr userDrawn="1"/>
          </p:nvSpPr>
          <p:spPr bwMode="auto">
            <a:xfrm>
              <a:off x="7769795" y="6707358"/>
              <a:ext cx="44225" cy="45600"/>
            </a:xfrm>
            <a:custGeom>
              <a:avLst/>
              <a:gdLst>
                <a:gd name="T0" fmla="*/ 41 w 77"/>
                <a:gd name="T1" fmla="*/ 14 h 79"/>
                <a:gd name="T2" fmla="*/ 42 w 77"/>
                <a:gd name="T3" fmla="*/ 14 h 79"/>
                <a:gd name="T4" fmla="*/ 72 w 77"/>
                <a:gd name="T5" fmla="*/ 0 h 79"/>
                <a:gd name="T6" fmla="*/ 77 w 77"/>
                <a:gd name="T7" fmla="*/ 0 h 79"/>
                <a:gd name="T8" fmla="*/ 73 w 77"/>
                <a:gd name="T9" fmla="*/ 26 h 79"/>
                <a:gd name="T10" fmla="*/ 60 w 77"/>
                <a:gd name="T11" fmla="*/ 24 h 79"/>
                <a:gd name="T12" fmla="*/ 36 w 77"/>
                <a:gd name="T13" fmla="*/ 48 h 79"/>
                <a:gd name="T14" fmla="*/ 30 w 77"/>
                <a:gd name="T15" fmla="*/ 79 h 79"/>
                <a:gd name="T16" fmla="*/ 0 w 77"/>
                <a:gd name="T17" fmla="*/ 79 h 79"/>
                <a:gd name="T18" fmla="*/ 13 w 77"/>
                <a:gd name="T19" fmla="*/ 1 h 79"/>
                <a:gd name="T20" fmla="*/ 44 w 77"/>
                <a:gd name="T21" fmla="*/ 1 h 79"/>
                <a:gd name="T22" fmla="*/ 41 w 77"/>
                <a:gd name="T23"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79">
                  <a:moveTo>
                    <a:pt x="41" y="14"/>
                  </a:moveTo>
                  <a:cubicBezTo>
                    <a:pt x="42" y="14"/>
                    <a:pt x="42" y="14"/>
                    <a:pt x="42" y="14"/>
                  </a:cubicBezTo>
                  <a:cubicBezTo>
                    <a:pt x="49" y="4"/>
                    <a:pt x="60" y="0"/>
                    <a:pt x="72" y="0"/>
                  </a:cubicBezTo>
                  <a:cubicBezTo>
                    <a:pt x="77" y="0"/>
                    <a:pt x="77" y="0"/>
                    <a:pt x="77" y="0"/>
                  </a:cubicBezTo>
                  <a:cubicBezTo>
                    <a:pt x="73" y="26"/>
                    <a:pt x="73" y="26"/>
                    <a:pt x="73" y="26"/>
                  </a:cubicBezTo>
                  <a:cubicBezTo>
                    <a:pt x="69" y="24"/>
                    <a:pt x="65" y="24"/>
                    <a:pt x="60" y="24"/>
                  </a:cubicBezTo>
                  <a:cubicBezTo>
                    <a:pt x="44" y="24"/>
                    <a:pt x="38" y="34"/>
                    <a:pt x="36" y="48"/>
                  </a:cubicBezTo>
                  <a:cubicBezTo>
                    <a:pt x="30" y="79"/>
                    <a:pt x="30" y="79"/>
                    <a:pt x="30" y="79"/>
                  </a:cubicBezTo>
                  <a:cubicBezTo>
                    <a:pt x="0" y="79"/>
                    <a:pt x="0" y="79"/>
                    <a:pt x="0" y="79"/>
                  </a:cubicBezTo>
                  <a:cubicBezTo>
                    <a:pt x="13" y="1"/>
                    <a:pt x="13" y="1"/>
                    <a:pt x="13" y="1"/>
                  </a:cubicBezTo>
                  <a:cubicBezTo>
                    <a:pt x="44" y="1"/>
                    <a:pt x="44" y="1"/>
                    <a:pt x="44" y="1"/>
                  </a:cubicBezTo>
                  <a:lnTo>
                    <a:pt x="41" y="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0" name="Freeform 17"/>
            <p:cNvSpPr>
              <a:spLocks/>
            </p:cNvSpPr>
            <p:nvPr userDrawn="1"/>
          </p:nvSpPr>
          <p:spPr bwMode="auto">
            <a:xfrm>
              <a:off x="7820797" y="6678993"/>
              <a:ext cx="41729" cy="73964"/>
            </a:xfrm>
            <a:custGeom>
              <a:avLst/>
              <a:gdLst>
                <a:gd name="T0" fmla="*/ 31 w 73"/>
                <a:gd name="T1" fmla="*/ 128 h 128"/>
                <a:gd name="T2" fmla="*/ 1 w 73"/>
                <a:gd name="T3" fmla="*/ 128 h 128"/>
                <a:gd name="T4" fmla="*/ 10 w 73"/>
                <a:gd name="T5" fmla="*/ 73 h 128"/>
                <a:gd name="T6" fmla="*/ 0 w 73"/>
                <a:gd name="T7" fmla="*/ 73 h 128"/>
                <a:gd name="T8" fmla="*/ 3 w 73"/>
                <a:gd name="T9" fmla="*/ 50 h 128"/>
                <a:gd name="T10" fmla="*/ 14 w 73"/>
                <a:gd name="T11" fmla="*/ 50 h 128"/>
                <a:gd name="T12" fmla="*/ 16 w 73"/>
                <a:gd name="T13" fmla="*/ 40 h 128"/>
                <a:gd name="T14" fmla="*/ 29 w 73"/>
                <a:gd name="T15" fmla="*/ 12 h 128"/>
                <a:gd name="T16" fmla="*/ 61 w 73"/>
                <a:gd name="T17" fmla="*/ 0 h 128"/>
                <a:gd name="T18" fmla="*/ 73 w 73"/>
                <a:gd name="T19" fmla="*/ 2 h 128"/>
                <a:gd name="T20" fmla="*/ 69 w 73"/>
                <a:gd name="T21" fmla="*/ 26 h 128"/>
                <a:gd name="T22" fmla="*/ 59 w 73"/>
                <a:gd name="T23" fmla="*/ 24 h 128"/>
                <a:gd name="T24" fmla="*/ 46 w 73"/>
                <a:gd name="T25" fmla="*/ 37 h 128"/>
                <a:gd name="T26" fmla="*/ 44 w 73"/>
                <a:gd name="T27" fmla="*/ 50 h 128"/>
                <a:gd name="T28" fmla="*/ 65 w 73"/>
                <a:gd name="T29" fmla="*/ 50 h 128"/>
                <a:gd name="T30" fmla="*/ 61 w 73"/>
                <a:gd name="T31" fmla="*/ 73 h 128"/>
                <a:gd name="T32" fmla="*/ 40 w 73"/>
                <a:gd name="T33" fmla="*/ 73 h 128"/>
                <a:gd name="T34" fmla="*/ 31 w 73"/>
                <a:gd name="T3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28">
                  <a:moveTo>
                    <a:pt x="31" y="128"/>
                  </a:moveTo>
                  <a:cubicBezTo>
                    <a:pt x="1" y="128"/>
                    <a:pt x="1" y="128"/>
                    <a:pt x="1" y="128"/>
                  </a:cubicBezTo>
                  <a:cubicBezTo>
                    <a:pt x="10" y="73"/>
                    <a:pt x="10" y="73"/>
                    <a:pt x="10" y="73"/>
                  </a:cubicBezTo>
                  <a:cubicBezTo>
                    <a:pt x="0" y="73"/>
                    <a:pt x="0" y="73"/>
                    <a:pt x="0" y="73"/>
                  </a:cubicBezTo>
                  <a:cubicBezTo>
                    <a:pt x="3" y="50"/>
                    <a:pt x="3" y="50"/>
                    <a:pt x="3" y="50"/>
                  </a:cubicBezTo>
                  <a:cubicBezTo>
                    <a:pt x="14" y="50"/>
                    <a:pt x="14" y="50"/>
                    <a:pt x="14" y="50"/>
                  </a:cubicBezTo>
                  <a:cubicBezTo>
                    <a:pt x="16" y="40"/>
                    <a:pt x="16" y="40"/>
                    <a:pt x="16" y="40"/>
                  </a:cubicBezTo>
                  <a:cubicBezTo>
                    <a:pt x="18" y="29"/>
                    <a:pt x="19" y="21"/>
                    <a:pt x="29" y="12"/>
                  </a:cubicBezTo>
                  <a:cubicBezTo>
                    <a:pt x="38" y="4"/>
                    <a:pt x="49" y="0"/>
                    <a:pt x="61" y="0"/>
                  </a:cubicBezTo>
                  <a:cubicBezTo>
                    <a:pt x="65" y="0"/>
                    <a:pt x="69" y="0"/>
                    <a:pt x="73" y="2"/>
                  </a:cubicBezTo>
                  <a:cubicBezTo>
                    <a:pt x="69" y="26"/>
                    <a:pt x="69" y="26"/>
                    <a:pt x="69" y="26"/>
                  </a:cubicBezTo>
                  <a:cubicBezTo>
                    <a:pt x="66" y="25"/>
                    <a:pt x="63" y="24"/>
                    <a:pt x="59" y="24"/>
                  </a:cubicBezTo>
                  <a:cubicBezTo>
                    <a:pt x="51" y="24"/>
                    <a:pt x="48" y="28"/>
                    <a:pt x="46" y="37"/>
                  </a:cubicBezTo>
                  <a:cubicBezTo>
                    <a:pt x="44" y="50"/>
                    <a:pt x="44" y="50"/>
                    <a:pt x="44" y="50"/>
                  </a:cubicBezTo>
                  <a:cubicBezTo>
                    <a:pt x="65" y="50"/>
                    <a:pt x="65" y="50"/>
                    <a:pt x="65" y="50"/>
                  </a:cubicBezTo>
                  <a:cubicBezTo>
                    <a:pt x="61" y="73"/>
                    <a:pt x="61" y="73"/>
                    <a:pt x="61" y="73"/>
                  </a:cubicBezTo>
                  <a:cubicBezTo>
                    <a:pt x="40" y="73"/>
                    <a:pt x="40" y="73"/>
                    <a:pt x="40" y="73"/>
                  </a:cubicBezTo>
                  <a:lnTo>
                    <a:pt x="31" y="1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1" name="Freeform 18"/>
            <p:cNvSpPr>
              <a:spLocks noEditPoints="1"/>
            </p:cNvSpPr>
            <p:nvPr userDrawn="1"/>
          </p:nvSpPr>
          <p:spPr bwMode="auto">
            <a:xfrm>
              <a:off x="7857532" y="6706281"/>
              <a:ext cx="62415" cy="48472"/>
            </a:xfrm>
            <a:custGeom>
              <a:avLst/>
              <a:gdLst>
                <a:gd name="T0" fmla="*/ 96 w 109"/>
                <a:gd name="T1" fmla="*/ 81 h 84"/>
                <a:gd name="T2" fmla="*/ 66 w 109"/>
                <a:gd name="T3" fmla="*/ 81 h 84"/>
                <a:gd name="T4" fmla="*/ 67 w 109"/>
                <a:gd name="T5" fmla="*/ 73 h 84"/>
                <a:gd name="T6" fmla="*/ 67 w 109"/>
                <a:gd name="T7" fmla="*/ 73 h 84"/>
                <a:gd name="T8" fmla="*/ 39 w 109"/>
                <a:gd name="T9" fmla="*/ 84 h 84"/>
                <a:gd name="T10" fmla="*/ 4 w 109"/>
                <a:gd name="T11" fmla="*/ 42 h 84"/>
                <a:gd name="T12" fmla="*/ 53 w 109"/>
                <a:gd name="T13" fmla="*/ 0 h 84"/>
                <a:gd name="T14" fmla="*/ 78 w 109"/>
                <a:gd name="T15" fmla="*/ 10 h 84"/>
                <a:gd name="T16" fmla="*/ 79 w 109"/>
                <a:gd name="T17" fmla="*/ 3 h 84"/>
                <a:gd name="T18" fmla="*/ 109 w 109"/>
                <a:gd name="T19" fmla="*/ 3 h 84"/>
                <a:gd name="T20" fmla="*/ 96 w 109"/>
                <a:gd name="T21" fmla="*/ 81 h 84"/>
                <a:gd name="T22" fmla="*/ 35 w 109"/>
                <a:gd name="T23" fmla="*/ 42 h 84"/>
                <a:gd name="T24" fmla="*/ 51 w 109"/>
                <a:gd name="T25" fmla="*/ 60 h 84"/>
                <a:gd name="T26" fmla="*/ 73 w 109"/>
                <a:gd name="T27" fmla="*/ 42 h 84"/>
                <a:gd name="T28" fmla="*/ 57 w 109"/>
                <a:gd name="T29" fmla="*/ 24 h 84"/>
                <a:gd name="T30" fmla="*/ 35 w 109"/>
                <a:gd name="T31"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84">
                  <a:moveTo>
                    <a:pt x="96" y="81"/>
                  </a:moveTo>
                  <a:cubicBezTo>
                    <a:pt x="66" y="81"/>
                    <a:pt x="66" y="81"/>
                    <a:pt x="66" y="81"/>
                  </a:cubicBezTo>
                  <a:cubicBezTo>
                    <a:pt x="67" y="73"/>
                    <a:pt x="67" y="73"/>
                    <a:pt x="67" y="73"/>
                  </a:cubicBezTo>
                  <a:cubicBezTo>
                    <a:pt x="67" y="73"/>
                    <a:pt x="67" y="73"/>
                    <a:pt x="67" y="73"/>
                  </a:cubicBezTo>
                  <a:cubicBezTo>
                    <a:pt x="60" y="80"/>
                    <a:pt x="49" y="84"/>
                    <a:pt x="39" y="84"/>
                  </a:cubicBezTo>
                  <a:cubicBezTo>
                    <a:pt x="14" y="84"/>
                    <a:pt x="0" y="64"/>
                    <a:pt x="4" y="42"/>
                  </a:cubicBezTo>
                  <a:cubicBezTo>
                    <a:pt x="7" y="19"/>
                    <a:pt x="28" y="0"/>
                    <a:pt x="53" y="0"/>
                  </a:cubicBezTo>
                  <a:cubicBezTo>
                    <a:pt x="63" y="0"/>
                    <a:pt x="73" y="3"/>
                    <a:pt x="78" y="10"/>
                  </a:cubicBezTo>
                  <a:cubicBezTo>
                    <a:pt x="79" y="3"/>
                    <a:pt x="79" y="3"/>
                    <a:pt x="79" y="3"/>
                  </a:cubicBezTo>
                  <a:cubicBezTo>
                    <a:pt x="109" y="3"/>
                    <a:pt x="109" y="3"/>
                    <a:pt x="109" y="3"/>
                  </a:cubicBezTo>
                  <a:lnTo>
                    <a:pt x="96" y="81"/>
                  </a:lnTo>
                  <a:close/>
                  <a:moveTo>
                    <a:pt x="35" y="42"/>
                  </a:moveTo>
                  <a:cubicBezTo>
                    <a:pt x="33" y="52"/>
                    <a:pt x="39" y="60"/>
                    <a:pt x="51" y="60"/>
                  </a:cubicBezTo>
                  <a:cubicBezTo>
                    <a:pt x="63" y="60"/>
                    <a:pt x="72" y="52"/>
                    <a:pt x="73" y="42"/>
                  </a:cubicBezTo>
                  <a:cubicBezTo>
                    <a:pt x="75" y="32"/>
                    <a:pt x="69" y="24"/>
                    <a:pt x="57" y="24"/>
                  </a:cubicBezTo>
                  <a:cubicBezTo>
                    <a:pt x="45" y="24"/>
                    <a:pt x="36" y="32"/>
                    <a:pt x="35"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2" name="Freeform 19"/>
            <p:cNvSpPr>
              <a:spLocks/>
            </p:cNvSpPr>
            <p:nvPr userDrawn="1"/>
          </p:nvSpPr>
          <p:spPr bwMode="auto">
            <a:xfrm>
              <a:off x="7924583" y="6706281"/>
              <a:ext cx="44582" cy="48472"/>
            </a:xfrm>
            <a:custGeom>
              <a:avLst/>
              <a:gdLst>
                <a:gd name="T0" fmla="*/ 74 w 78"/>
                <a:gd name="T1" fmla="*/ 28 h 84"/>
                <a:gd name="T2" fmla="*/ 59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59"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3" name="Freeform 20"/>
            <p:cNvSpPr>
              <a:spLocks noEditPoints="1"/>
            </p:cNvSpPr>
            <p:nvPr userDrawn="1"/>
          </p:nvSpPr>
          <p:spPr bwMode="auto">
            <a:xfrm>
              <a:off x="7973089" y="6706281"/>
              <a:ext cx="58492" cy="48472"/>
            </a:xfrm>
            <a:custGeom>
              <a:avLst/>
              <a:gdLst>
                <a:gd name="T0" fmla="*/ 97 w 102"/>
                <a:gd name="T1" fmla="*/ 47 h 84"/>
                <a:gd name="T2" fmla="*/ 34 w 102"/>
                <a:gd name="T3" fmla="*/ 47 h 84"/>
                <a:gd name="T4" fmla="*/ 50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8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50"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4" name="Freeform 21"/>
            <p:cNvSpPr>
              <a:spLocks/>
            </p:cNvSpPr>
            <p:nvPr userDrawn="1"/>
          </p:nvSpPr>
          <p:spPr bwMode="auto">
            <a:xfrm>
              <a:off x="8075092" y="6686534"/>
              <a:ext cx="52072" cy="66424"/>
            </a:xfrm>
            <a:custGeom>
              <a:avLst/>
              <a:gdLst>
                <a:gd name="T0" fmla="*/ 71 w 146"/>
                <a:gd name="T1" fmla="*/ 185 h 185"/>
                <a:gd name="T2" fmla="*/ 19 w 146"/>
                <a:gd name="T3" fmla="*/ 185 h 185"/>
                <a:gd name="T4" fmla="*/ 43 w 146"/>
                <a:gd name="T5" fmla="*/ 40 h 185"/>
                <a:gd name="T6" fmla="*/ 0 w 146"/>
                <a:gd name="T7" fmla="*/ 40 h 185"/>
                <a:gd name="T8" fmla="*/ 8 w 146"/>
                <a:gd name="T9" fmla="*/ 0 h 185"/>
                <a:gd name="T10" fmla="*/ 146 w 146"/>
                <a:gd name="T11" fmla="*/ 0 h 185"/>
                <a:gd name="T12" fmla="*/ 138 w 146"/>
                <a:gd name="T13" fmla="*/ 40 h 185"/>
                <a:gd name="T14" fmla="*/ 95 w 146"/>
                <a:gd name="T15" fmla="*/ 40 h 185"/>
                <a:gd name="T16" fmla="*/ 71 w 146"/>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85">
                  <a:moveTo>
                    <a:pt x="71" y="185"/>
                  </a:moveTo>
                  <a:lnTo>
                    <a:pt x="19" y="185"/>
                  </a:lnTo>
                  <a:lnTo>
                    <a:pt x="43" y="40"/>
                  </a:lnTo>
                  <a:lnTo>
                    <a:pt x="0" y="40"/>
                  </a:lnTo>
                  <a:lnTo>
                    <a:pt x="8" y="0"/>
                  </a:lnTo>
                  <a:lnTo>
                    <a:pt x="146" y="0"/>
                  </a:lnTo>
                  <a:lnTo>
                    <a:pt x="138" y="40"/>
                  </a:lnTo>
                  <a:lnTo>
                    <a:pt x="95" y="40"/>
                  </a:lnTo>
                  <a:lnTo>
                    <a:pt x="71"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5" name="Freeform 22"/>
            <p:cNvSpPr>
              <a:spLocks noEditPoints="1"/>
            </p:cNvSpPr>
            <p:nvPr userDrawn="1"/>
          </p:nvSpPr>
          <p:spPr bwMode="auto">
            <a:xfrm>
              <a:off x="8113968" y="6706281"/>
              <a:ext cx="58492" cy="48472"/>
            </a:xfrm>
            <a:custGeom>
              <a:avLst/>
              <a:gdLst>
                <a:gd name="T0" fmla="*/ 97 w 102"/>
                <a:gd name="T1" fmla="*/ 47 h 84"/>
                <a:gd name="T2" fmla="*/ 34 w 102"/>
                <a:gd name="T3" fmla="*/ 47 h 84"/>
                <a:gd name="T4" fmla="*/ 49 w 102"/>
                <a:gd name="T5" fmla="*/ 64 h 84"/>
                <a:gd name="T6" fmla="*/ 65 w 102"/>
                <a:gd name="T7" fmla="*/ 57 h 84"/>
                <a:gd name="T8" fmla="*/ 94 w 102"/>
                <a:gd name="T9" fmla="*/ 57 h 84"/>
                <a:gd name="T10" fmla="*/ 46 w 102"/>
                <a:gd name="T11" fmla="*/ 84 h 84"/>
                <a:gd name="T12" fmla="*/ 4 w 102"/>
                <a:gd name="T13" fmla="*/ 42 h 84"/>
                <a:gd name="T14" fmla="*/ 58 w 102"/>
                <a:gd name="T15" fmla="*/ 0 h 84"/>
                <a:gd name="T16" fmla="*/ 97 w 102"/>
                <a:gd name="T17" fmla="*/ 44 h 84"/>
                <a:gd name="T18" fmla="*/ 97 w 102"/>
                <a:gd name="T19" fmla="*/ 47 h 84"/>
                <a:gd name="T20" fmla="*/ 72 w 102"/>
                <a:gd name="T21" fmla="*/ 31 h 84"/>
                <a:gd name="T22" fmla="*/ 57 w 102"/>
                <a:gd name="T23" fmla="*/ 18 h 84"/>
                <a:gd name="T24" fmla="*/ 37 w 102"/>
                <a:gd name="T25" fmla="*/ 31 h 84"/>
                <a:gd name="T26" fmla="*/ 72 w 102"/>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84">
                  <a:moveTo>
                    <a:pt x="97" y="47"/>
                  </a:moveTo>
                  <a:cubicBezTo>
                    <a:pt x="34" y="47"/>
                    <a:pt x="34" y="47"/>
                    <a:pt x="34" y="47"/>
                  </a:cubicBezTo>
                  <a:cubicBezTo>
                    <a:pt x="32" y="58"/>
                    <a:pt x="37" y="64"/>
                    <a:pt x="49" y="64"/>
                  </a:cubicBezTo>
                  <a:cubicBezTo>
                    <a:pt x="56" y="64"/>
                    <a:pt x="61" y="62"/>
                    <a:pt x="65" y="57"/>
                  </a:cubicBezTo>
                  <a:cubicBezTo>
                    <a:pt x="94" y="57"/>
                    <a:pt x="94" y="57"/>
                    <a:pt x="94" y="57"/>
                  </a:cubicBezTo>
                  <a:cubicBezTo>
                    <a:pt x="86" y="76"/>
                    <a:pt x="66" y="84"/>
                    <a:pt x="46" y="84"/>
                  </a:cubicBezTo>
                  <a:cubicBezTo>
                    <a:pt x="18" y="84"/>
                    <a:pt x="0" y="69"/>
                    <a:pt x="4" y="42"/>
                  </a:cubicBezTo>
                  <a:cubicBezTo>
                    <a:pt x="9" y="16"/>
                    <a:pt x="31" y="0"/>
                    <a:pt x="58" y="0"/>
                  </a:cubicBezTo>
                  <a:cubicBezTo>
                    <a:pt x="88" y="0"/>
                    <a:pt x="102" y="17"/>
                    <a:pt x="97"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6" name="Freeform 23"/>
            <p:cNvSpPr>
              <a:spLocks/>
            </p:cNvSpPr>
            <p:nvPr userDrawn="1"/>
          </p:nvSpPr>
          <p:spPr bwMode="auto">
            <a:xfrm>
              <a:off x="8174599" y="6706281"/>
              <a:ext cx="44582" cy="48472"/>
            </a:xfrm>
            <a:custGeom>
              <a:avLst/>
              <a:gdLst>
                <a:gd name="T0" fmla="*/ 74 w 78"/>
                <a:gd name="T1" fmla="*/ 28 h 84"/>
                <a:gd name="T2" fmla="*/ 60 w 78"/>
                <a:gd name="T3" fmla="*/ 23 h 84"/>
                <a:gd name="T4" fmla="*/ 36 w 78"/>
                <a:gd name="T5" fmla="*/ 42 h 84"/>
                <a:gd name="T6" fmla="*/ 53 w 78"/>
                <a:gd name="T7" fmla="*/ 61 h 84"/>
                <a:gd name="T8" fmla="*/ 69 w 78"/>
                <a:gd name="T9" fmla="*/ 56 h 84"/>
                <a:gd name="T10" fmla="*/ 65 w 78"/>
                <a:gd name="T11" fmla="*/ 79 h 84"/>
                <a:gd name="T12" fmla="*/ 43 w 78"/>
                <a:gd name="T13" fmla="*/ 84 h 84"/>
                <a:gd name="T14" fmla="*/ 4 w 78"/>
                <a:gd name="T15" fmla="*/ 43 h 84"/>
                <a:gd name="T16" fmla="*/ 59 w 78"/>
                <a:gd name="T17" fmla="*/ 0 h 84"/>
                <a:gd name="T18" fmla="*/ 78 w 78"/>
                <a:gd name="T19" fmla="*/ 5 h 84"/>
                <a:gd name="T20" fmla="*/ 74 w 78"/>
                <a:gd name="T21"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84">
                  <a:moveTo>
                    <a:pt x="74" y="28"/>
                  </a:moveTo>
                  <a:cubicBezTo>
                    <a:pt x="70" y="25"/>
                    <a:pt x="65" y="23"/>
                    <a:pt x="60" y="23"/>
                  </a:cubicBezTo>
                  <a:cubicBezTo>
                    <a:pt x="48" y="23"/>
                    <a:pt x="37" y="31"/>
                    <a:pt x="36" y="42"/>
                  </a:cubicBezTo>
                  <a:cubicBezTo>
                    <a:pt x="34" y="53"/>
                    <a:pt x="41" y="61"/>
                    <a:pt x="53" y="61"/>
                  </a:cubicBezTo>
                  <a:cubicBezTo>
                    <a:pt x="59" y="61"/>
                    <a:pt x="65" y="59"/>
                    <a:pt x="69" y="56"/>
                  </a:cubicBezTo>
                  <a:cubicBezTo>
                    <a:pt x="65" y="79"/>
                    <a:pt x="65" y="79"/>
                    <a:pt x="65" y="79"/>
                  </a:cubicBezTo>
                  <a:cubicBezTo>
                    <a:pt x="58" y="83"/>
                    <a:pt x="51" y="84"/>
                    <a:pt x="43" y="84"/>
                  </a:cubicBezTo>
                  <a:cubicBezTo>
                    <a:pt x="18" y="84"/>
                    <a:pt x="0" y="67"/>
                    <a:pt x="4" y="43"/>
                  </a:cubicBezTo>
                  <a:cubicBezTo>
                    <a:pt x="9" y="18"/>
                    <a:pt x="32" y="0"/>
                    <a:pt x="59" y="0"/>
                  </a:cubicBezTo>
                  <a:cubicBezTo>
                    <a:pt x="66" y="0"/>
                    <a:pt x="73" y="2"/>
                    <a:pt x="78" y="5"/>
                  </a:cubicBezTo>
                  <a:lnTo>
                    <a:pt x="74"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7" name="Freeform 24"/>
            <p:cNvSpPr>
              <a:spLocks/>
            </p:cNvSpPr>
            <p:nvPr userDrawn="1"/>
          </p:nvSpPr>
          <p:spPr bwMode="auto">
            <a:xfrm>
              <a:off x="8225601" y="6679711"/>
              <a:ext cx="57778" cy="73246"/>
            </a:xfrm>
            <a:custGeom>
              <a:avLst/>
              <a:gdLst>
                <a:gd name="T0" fmla="*/ 52 w 101"/>
                <a:gd name="T1" fmla="*/ 0 h 127"/>
                <a:gd name="T2" fmla="*/ 42 w 101"/>
                <a:gd name="T3" fmla="*/ 59 h 127"/>
                <a:gd name="T4" fmla="*/ 42 w 101"/>
                <a:gd name="T5" fmla="*/ 59 h 127"/>
                <a:gd name="T6" fmla="*/ 71 w 101"/>
                <a:gd name="T7" fmla="*/ 46 h 127"/>
                <a:gd name="T8" fmla="*/ 98 w 101"/>
                <a:gd name="T9" fmla="*/ 79 h 127"/>
                <a:gd name="T10" fmla="*/ 89 w 101"/>
                <a:gd name="T11" fmla="*/ 127 h 127"/>
                <a:gd name="T12" fmla="*/ 59 w 101"/>
                <a:gd name="T13" fmla="*/ 127 h 127"/>
                <a:gd name="T14" fmla="*/ 66 w 101"/>
                <a:gd name="T15" fmla="*/ 87 h 127"/>
                <a:gd name="T16" fmla="*/ 56 w 101"/>
                <a:gd name="T17" fmla="*/ 68 h 127"/>
                <a:gd name="T18" fmla="*/ 37 w 101"/>
                <a:gd name="T19" fmla="*/ 87 h 127"/>
                <a:gd name="T20" fmla="*/ 30 w 101"/>
                <a:gd name="T21" fmla="*/ 127 h 127"/>
                <a:gd name="T22" fmla="*/ 0 w 101"/>
                <a:gd name="T23" fmla="*/ 127 h 127"/>
                <a:gd name="T24" fmla="*/ 22 w 101"/>
                <a:gd name="T25" fmla="*/ 0 h 127"/>
                <a:gd name="T26" fmla="*/ 52 w 101"/>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27">
                  <a:moveTo>
                    <a:pt x="52" y="0"/>
                  </a:moveTo>
                  <a:cubicBezTo>
                    <a:pt x="42" y="59"/>
                    <a:pt x="42" y="59"/>
                    <a:pt x="42" y="59"/>
                  </a:cubicBezTo>
                  <a:cubicBezTo>
                    <a:pt x="42" y="59"/>
                    <a:pt x="42" y="59"/>
                    <a:pt x="42" y="59"/>
                  </a:cubicBezTo>
                  <a:cubicBezTo>
                    <a:pt x="50" y="50"/>
                    <a:pt x="60" y="46"/>
                    <a:pt x="71" y="46"/>
                  </a:cubicBezTo>
                  <a:cubicBezTo>
                    <a:pt x="93" y="46"/>
                    <a:pt x="101" y="59"/>
                    <a:pt x="98" y="79"/>
                  </a:cubicBezTo>
                  <a:cubicBezTo>
                    <a:pt x="89" y="127"/>
                    <a:pt x="89" y="127"/>
                    <a:pt x="89" y="127"/>
                  </a:cubicBezTo>
                  <a:cubicBezTo>
                    <a:pt x="59" y="127"/>
                    <a:pt x="59" y="127"/>
                    <a:pt x="59" y="127"/>
                  </a:cubicBezTo>
                  <a:cubicBezTo>
                    <a:pt x="66" y="87"/>
                    <a:pt x="66" y="87"/>
                    <a:pt x="66" y="87"/>
                  </a:cubicBezTo>
                  <a:cubicBezTo>
                    <a:pt x="68" y="78"/>
                    <a:pt x="68" y="68"/>
                    <a:pt x="56" y="68"/>
                  </a:cubicBezTo>
                  <a:cubicBezTo>
                    <a:pt x="44" y="68"/>
                    <a:pt x="38" y="78"/>
                    <a:pt x="37" y="87"/>
                  </a:cubicBezTo>
                  <a:cubicBezTo>
                    <a:pt x="30" y="127"/>
                    <a:pt x="30" y="127"/>
                    <a:pt x="30" y="127"/>
                  </a:cubicBezTo>
                  <a:cubicBezTo>
                    <a:pt x="0" y="127"/>
                    <a:pt x="0" y="127"/>
                    <a:pt x="0" y="127"/>
                  </a:cubicBezTo>
                  <a:cubicBezTo>
                    <a:pt x="22" y="0"/>
                    <a:pt x="22" y="0"/>
                    <a:pt x="22" y="0"/>
                  </a:cubicBez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8" name="Freeform 25"/>
            <p:cNvSpPr>
              <a:spLocks/>
            </p:cNvSpPr>
            <p:nvPr userDrawn="1"/>
          </p:nvSpPr>
          <p:spPr bwMode="auto">
            <a:xfrm>
              <a:off x="8290869" y="6706281"/>
              <a:ext cx="57778" cy="46677"/>
            </a:xfrm>
            <a:custGeom>
              <a:avLst/>
              <a:gdLst>
                <a:gd name="T0" fmla="*/ 42 w 101"/>
                <a:gd name="T1" fmla="*/ 13 h 81"/>
                <a:gd name="T2" fmla="*/ 42 w 101"/>
                <a:gd name="T3" fmla="*/ 13 h 81"/>
                <a:gd name="T4" fmla="*/ 72 w 101"/>
                <a:gd name="T5" fmla="*/ 0 h 81"/>
                <a:gd name="T6" fmla="*/ 98 w 101"/>
                <a:gd name="T7" fmla="*/ 33 h 81"/>
                <a:gd name="T8" fmla="*/ 90 w 101"/>
                <a:gd name="T9" fmla="*/ 81 h 81"/>
                <a:gd name="T10" fmla="*/ 60 w 101"/>
                <a:gd name="T11" fmla="*/ 81 h 81"/>
                <a:gd name="T12" fmla="*/ 66 w 101"/>
                <a:gd name="T13" fmla="*/ 43 h 81"/>
                <a:gd name="T14" fmla="*/ 56 w 101"/>
                <a:gd name="T15" fmla="*/ 22 h 81"/>
                <a:gd name="T16" fmla="*/ 37 w 101"/>
                <a:gd name="T17" fmla="*/ 41 h 81"/>
                <a:gd name="T18" fmla="*/ 30 w 101"/>
                <a:gd name="T19" fmla="*/ 81 h 81"/>
                <a:gd name="T20" fmla="*/ 0 w 101"/>
                <a:gd name="T21" fmla="*/ 81 h 81"/>
                <a:gd name="T22" fmla="*/ 14 w 101"/>
                <a:gd name="T23" fmla="*/ 3 h 81"/>
                <a:gd name="T24" fmla="*/ 44 w 101"/>
                <a:gd name="T25" fmla="*/ 3 h 81"/>
                <a:gd name="T26" fmla="*/ 42 w 101"/>
                <a:gd name="T2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1">
                  <a:moveTo>
                    <a:pt x="42" y="13"/>
                  </a:moveTo>
                  <a:cubicBezTo>
                    <a:pt x="42" y="13"/>
                    <a:pt x="42" y="13"/>
                    <a:pt x="42" y="13"/>
                  </a:cubicBezTo>
                  <a:cubicBezTo>
                    <a:pt x="51" y="3"/>
                    <a:pt x="60" y="0"/>
                    <a:pt x="72" y="0"/>
                  </a:cubicBezTo>
                  <a:cubicBezTo>
                    <a:pt x="95" y="0"/>
                    <a:pt x="101" y="13"/>
                    <a:pt x="98" y="33"/>
                  </a:cubicBezTo>
                  <a:cubicBezTo>
                    <a:pt x="90" y="81"/>
                    <a:pt x="90" y="81"/>
                    <a:pt x="90" y="81"/>
                  </a:cubicBezTo>
                  <a:cubicBezTo>
                    <a:pt x="60" y="81"/>
                    <a:pt x="60" y="81"/>
                    <a:pt x="60" y="81"/>
                  </a:cubicBezTo>
                  <a:cubicBezTo>
                    <a:pt x="66" y="43"/>
                    <a:pt x="66" y="43"/>
                    <a:pt x="66" y="43"/>
                  </a:cubicBezTo>
                  <a:cubicBezTo>
                    <a:pt x="68" y="36"/>
                    <a:pt x="71" y="22"/>
                    <a:pt x="56" y="22"/>
                  </a:cubicBezTo>
                  <a:cubicBezTo>
                    <a:pt x="44" y="22"/>
                    <a:pt x="39" y="31"/>
                    <a:pt x="37" y="41"/>
                  </a:cubicBezTo>
                  <a:cubicBezTo>
                    <a:pt x="30" y="81"/>
                    <a:pt x="30" y="81"/>
                    <a:pt x="30" y="81"/>
                  </a:cubicBezTo>
                  <a:cubicBezTo>
                    <a:pt x="0" y="81"/>
                    <a:pt x="0" y="81"/>
                    <a:pt x="0" y="81"/>
                  </a:cubicBezTo>
                  <a:cubicBezTo>
                    <a:pt x="14" y="3"/>
                    <a:pt x="14" y="3"/>
                    <a:pt x="14" y="3"/>
                  </a:cubicBezTo>
                  <a:cubicBezTo>
                    <a:pt x="44" y="3"/>
                    <a:pt x="44" y="3"/>
                    <a:pt x="44" y="3"/>
                  </a:cubicBezTo>
                  <a:lnTo>
                    <a:pt x="42"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29" name="Freeform 26"/>
            <p:cNvSpPr>
              <a:spLocks noEditPoints="1"/>
            </p:cNvSpPr>
            <p:nvPr userDrawn="1"/>
          </p:nvSpPr>
          <p:spPr bwMode="auto">
            <a:xfrm>
              <a:off x="8354354" y="6706281"/>
              <a:ext cx="63841" cy="48472"/>
            </a:xfrm>
            <a:custGeom>
              <a:avLst/>
              <a:gdLst>
                <a:gd name="T0" fmla="*/ 106 w 111"/>
                <a:gd name="T1" fmla="*/ 42 h 84"/>
                <a:gd name="T2" fmla="*/ 48 w 111"/>
                <a:gd name="T3" fmla="*/ 84 h 84"/>
                <a:gd name="T4" fmla="*/ 4 w 111"/>
                <a:gd name="T5" fmla="*/ 42 h 84"/>
                <a:gd name="T6" fmla="*/ 62 w 111"/>
                <a:gd name="T7" fmla="*/ 0 h 84"/>
                <a:gd name="T8" fmla="*/ 106 w 111"/>
                <a:gd name="T9" fmla="*/ 42 h 84"/>
                <a:gd name="T10" fmla="*/ 36 w 111"/>
                <a:gd name="T11" fmla="*/ 42 h 84"/>
                <a:gd name="T12" fmla="*/ 52 w 111"/>
                <a:gd name="T13" fmla="*/ 60 h 84"/>
                <a:gd name="T14" fmla="*/ 75 w 111"/>
                <a:gd name="T15" fmla="*/ 42 h 84"/>
                <a:gd name="T16" fmla="*/ 58 w 111"/>
                <a:gd name="T17" fmla="*/ 24 h 84"/>
                <a:gd name="T18" fmla="*/ 36 w 111"/>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106" y="42"/>
                  </a:moveTo>
                  <a:cubicBezTo>
                    <a:pt x="102" y="69"/>
                    <a:pt x="76" y="84"/>
                    <a:pt x="48" y="84"/>
                  </a:cubicBezTo>
                  <a:cubicBezTo>
                    <a:pt x="21" y="84"/>
                    <a:pt x="0" y="69"/>
                    <a:pt x="4" y="42"/>
                  </a:cubicBezTo>
                  <a:cubicBezTo>
                    <a:pt x="9" y="15"/>
                    <a:pt x="35" y="0"/>
                    <a:pt x="62" y="0"/>
                  </a:cubicBezTo>
                  <a:cubicBezTo>
                    <a:pt x="90" y="0"/>
                    <a:pt x="111" y="15"/>
                    <a:pt x="106" y="42"/>
                  </a:cubicBezTo>
                  <a:moveTo>
                    <a:pt x="36" y="42"/>
                  </a:moveTo>
                  <a:cubicBezTo>
                    <a:pt x="34" y="52"/>
                    <a:pt x="40" y="60"/>
                    <a:pt x="52" y="60"/>
                  </a:cubicBezTo>
                  <a:cubicBezTo>
                    <a:pt x="65" y="60"/>
                    <a:pt x="73" y="52"/>
                    <a:pt x="75" y="42"/>
                  </a:cubicBezTo>
                  <a:cubicBezTo>
                    <a:pt x="76" y="32"/>
                    <a:pt x="71" y="24"/>
                    <a:pt x="58" y="24"/>
                  </a:cubicBezTo>
                  <a:cubicBezTo>
                    <a:pt x="46" y="24"/>
                    <a:pt x="38" y="32"/>
                    <a:pt x="36"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0" name="Freeform 27"/>
            <p:cNvSpPr>
              <a:spLocks/>
            </p:cNvSpPr>
            <p:nvPr userDrawn="1"/>
          </p:nvSpPr>
          <p:spPr bwMode="auto">
            <a:xfrm>
              <a:off x="8422119" y="6679711"/>
              <a:ext cx="29602" cy="73246"/>
            </a:xfrm>
            <a:custGeom>
              <a:avLst/>
              <a:gdLst>
                <a:gd name="T0" fmla="*/ 50 w 83"/>
                <a:gd name="T1" fmla="*/ 204 h 204"/>
                <a:gd name="T2" fmla="*/ 0 w 83"/>
                <a:gd name="T3" fmla="*/ 204 h 204"/>
                <a:gd name="T4" fmla="*/ 35 w 83"/>
                <a:gd name="T5" fmla="*/ 0 h 204"/>
                <a:gd name="T6" fmla="*/ 83 w 83"/>
                <a:gd name="T7" fmla="*/ 0 h 204"/>
                <a:gd name="T8" fmla="*/ 50 w 83"/>
                <a:gd name="T9" fmla="*/ 204 h 204"/>
              </a:gdLst>
              <a:ahLst/>
              <a:cxnLst>
                <a:cxn ang="0">
                  <a:pos x="T0" y="T1"/>
                </a:cxn>
                <a:cxn ang="0">
                  <a:pos x="T2" y="T3"/>
                </a:cxn>
                <a:cxn ang="0">
                  <a:pos x="T4" y="T5"/>
                </a:cxn>
                <a:cxn ang="0">
                  <a:pos x="T6" y="T7"/>
                </a:cxn>
                <a:cxn ang="0">
                  <a:pos x="T8" y="T9"/>
                </a:cxn>
              </a:cxnLst>
              <a:rect l="0" t="0" r="r" b="b"/>
              <a:pathLst>
                <a:path w="83" h="204">
                  <a:moveTo>
                    <a:pt x="50" y="204"/>
                  </a:moveTo>
                  <a:lnTo>
                    <a:pt x="0" y="204"/>
                  </a:lnTo>
                  <a:lnTo>
                    <a:pt x="35" y="0"/>
                  </a:lnTo>
                  <a:lnTo>
                    <a:pt x="83" y="0"/>
                  </a:lnTo>
                  <a:lnTo>
                    <a:pt x="50"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1" name="Freeform 28"/>
            <p:cNvSpPr>
              <a:spLocks noEditPoints="1"/>
            </p:cNvSpPr>
            <p:nvPr userDrawn="1"/>
          </p:nvSpPr>
          <p:spPr bwMode="auto">
            <a:xfrm>
              <a:off x="8451364" y="6706281"/>
              <a:ext cx="63841" cy="48472"/>
            </a:xfrm>
            <a:custGeom>
              <a:avLst/>
              <a:gdLst>
                <a:gd name="T0" fmla="*/ 107 w 112"/>
                <a:gd name="T1" fmla="*/ 42 h 84"/>
                <a:gd name="T2" fmla="*/ 49 w 112"/>
                <a:gd name="T3" fmla="*/ 84 h 84"/>
                <a:gd name="T4" fmla="*/ 5 w 112"/>
                <a:gd name="T5" fmla="*/ 42 h 84"/>
                <a:gd name="T6" fmla="*/ 63 w 112"/>
                <a:gd name="T7" fmla="*/ 0 h 84"/>
                <a:gd name="T8" fmla="*/ 107 w 112"/>
                <a:gd name="T9" fmla="*/ 42 h 84"/>
                <a:gd name="T10" fmla="*/ 37 w 112"/>
                <a:gd name="T11" fmla="*/ 42 h 84"/>
                <a:gd name="T12" fmla="*/ 53 w 112"/>
                <a:gd name="T13" fmla="*/ 60 h 84"/>
                <a:gd name="T14" fmla="*/ 75 w 112"/>
                <a:gd name="T15" fmla="*/ 42 h 84"/>
                <a:gd name="T16" fmla="*/ 59 w 112"/>
                <a:gd name="T17" fmla="*/ 24 h 84"/>
                <a:gd name="T18" fmla="*/ 37 w 112"/>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4">
                  <a:moveTo>
                    <a:pt x="107" y="42"/>
                  </a:moveTo>
                  <a:cubicBezTo>
                    <a:pt x="103" y="69"/>
                    <a:pt x="76" y="84"/>
                    <a:pt x="49" y="84"/>
                  </a:cubicBezTo>
                  <a:cubicBezTo>
                    <a:pt x="22" y="84"/>
                    <a:pt x="0" y="69"/>
                    <a:pt x="5" y="42"/>
                  </a:cubicBezTo>
                  <a:cubicBezTo>
                    <a:pt x="10" y="15"/>
                    <a:pt x="36" y="0"/>
                    <a:pt x="63" y="0"/>
                  </a:cubicBezTo>
                  <a:cubicBezTo>
                    <a:pt x="90" y="0"/>
                    <a:pt x="112" y="15"/>
                    <a:pt x="107" y="42"/>
                  </a:cubicBezTo>
                  <a:moveTo>
                    <a:pt x="37" y="42"/>
                  </a:moveTo>
                  <a:cubicBezTo>
                    <a:pt x="35" y="52"/>
                    <a:pt x="41" y="60"/>
                    <a:pt x="53" y="60"/>
                  </a:cubicBezTo>
                  <a:cubicBezTo>
                    <a:pt x="65" y="60"/>
                    <a:pt x="74" y="52"/>
                    <a:pt x="75" y="42"/>
                  </a:cubicBezTo>
                  <a:cubicBezTo>
                    <a:pt x="77" y="32"/>
                    <a:pt x="71" y="24"/>
                    <a:pt x="59" y="24"/>
                  </a:cubicBezTo>
                  <a:cubicBezTo>
                    <a:pt x="47" y="24"/>
                    <a:pt x="38" y="32"/>
                    <a:pt x="37" y="4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2" name="Freeform 29"/>
            <p:cNvSpPr>
              <a:spLocks noEditPoints="1"/>
            </p:cNvSpPr>
            <p:nvPr userDrawn="1"/>
          </p:nvSpPr>
          <p:spPr bwMode="auto">
            <a:xfrm>
              <a:off x="8515206" y="6706281"/>
              <a:ext cx="65268" cy="69297"/>
            </a:xfrm>
            <a:custGeom>
              <a:avLst/>
              <a:gdLst>
                <a:gd name="T0" fmla="*/ 102 w 114"/>
                <a:gd name="T1" fmla="*/ 74 h 120"/>
                <a:gd name="T2" fmla="*/ 44 w 114"/>
                <a:gd name="T3" fmla="*/ 120 h 120"/>
                <a:gd name="T4" fmla="*/ 1 w 114"/>
                <a:gd name="T5" fmla="*/ 90 h 120"/>
                <a:gd name="T6" fmla="*/ 35 w 114"/>
                <a:gd name="T7" fmla="*/ 90 h 120"/>
                <a:gd name="T8" fmla="*/ 40 w 114"/>
                <a:gd name="T9" fmla="*/ 96 h 120"/>
                <a:gd name="T10" fmla="*/ 48 w 114"/>
                <a:gd name="T11" fmla="*/ 98 h 120"/>
                <a:gd name="T12" fmla="*/ 71 w 114"/>
                <a:gd name="T13" fmla="*/ 76 h 120"/>
                <a:gd name="T14" fmla="*/ 72 w 114"/>
                <a:gd name="T15" fmla="*/ 72 h 120"/>
                <a:gd name="T16" fmla="*/ 43 w 114"/>
                <a:gd name="T17" fmla="*/ 83 h 120"/>
                <a:gd name="T18" fmla="*/ 8 w 114"/>
                <a:gd name="T19" fmla="*/ 43 h 120"/>
                <a:gd name="T20" fmla="*/ 59 w 114"/>
                <a:gd name="T21" fmla="*/ 0 h 120"/>
                <a:gd name="T22" fmla="*/ 82 w 114"/>
                <a:gd name="T23" fmla="*/ 11 h 120"/>
                <a:gd name="T24" fmla="*/ 82 w 114"/>
                <a:gd name="T25" fmla="*/ 11 h 120"/>
                <a:gd name="T26" fmla="*/ 84 w 114"/>
                <a:gd name="T27" fmla="*/ 3 h 120"/>
                <a:gd name="T28" fmla="*/ 114 w 114"/>
                <a:gd name="T29" fmla="*/ 3 h 120"/>
                <a:gd name="T30" fmla="*/ 102 w 114"/>
                <a:gd name="T31" fmla="*/ 74 h 120"/>
                <a:gd name="T32" fmla="*/ 39 w 114"/>
                <a:gd name="T33" fmla="*/ 41 h 120"/>
                <a:gd name="T34" fmla="*/ 56 w 114"/>
                <a:gd name="T35" fmla="*/ 59 h 120"/>
                <a:gd name="T36" fmla="*/ 78 w 114"/>
                <a:gd name="T37" fmla="*/ 41 h 120"/>
                <a:gd name="T38" fmla="*/ 62 w 114"/>
                <a:gd name="T39" fmla="*/ 24 h 120"/>
                <a:gd name="T40" fmla="*/ 39 w 114"/>
                <a:gd name="T41"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0">
                  <a:moveTo>
                    <a:pt x="102" y="74"/>
                  </a:moveTo>
                  <a:cubicBezTo>
                    <a:pt x="96" y="107"/>
                    <a:pt x="76" y="120"/>
                    <a:pt x="44" y="120"/>
                  </a:cubicBezTo>
                  <a:cubicBezTo>
                    <a:pt x="25" y="120"/>
                    <a:pt x="0" y="111"/>
                    <a:pt x="1" y="90"/>
                  </a:cubicBezTo>
                  <a:cubicBezTo>
                    <a:pt x="35" y="90"/>
                    <a:pt x="35" y="90"/>
                    <a:pt x="35" y="90"/>
                  </a:cubicBezTo>
                  <a:cubicBezTo>
                    <a:pt x="35" y="93"/>
                    <a:pt x="37" y="95"/>
                    <a:pt x="40" y="96"/>
                  </a:cubicBezTo>
                  <a:cubicBezTo>
                    <a:pt x="42" y="98"/>
                    <a:pt x="45" y="98"/>
                    <a:pt x="48" y="98"/>
                  </a:cubicBezTo>
                  <a:cubicBezTo>
                    <a:pt x="64" y="98"/>
                    <a:pt x="69" y="88"/>
                    <a:pt x="71" y="76"/>
                  </a:cubicBezTo>
                  <a:cubicBezTo>
                    <a:pt x="72" y="72"/>
                    <a:pt x="72" y="72"/>
                    <a:pt x="72" y="72"/>
                  </a:cubicBezTo>
                  <a:cubicBezTo>
                    <a:pt x="63" y="79"/>
                    <a:pt x="54" y="83"/>
                    <a:pt x="43" y="83"/>
                  </a:cubicBezTo>
                  <a:cubicBezTo>
                    <a:pt x="18" y="83"/>
                    <a:pt x="4" y="65"/>
                    <a:pt x="8" y="43"/>
                  </a:cubicBezTo>
                  <a:cubicBezTo>
                    <a:pt x="12" y="20"/>
                    <a:pt x="33" y="0"/>
                    <a:pt x="59" y="0"/>
                  </a:cubicBezTo>
                  <a:cubicBezTo>
                    <a:pt x="69" y="0"/>
                    <a:pt x="77" y="3"/>
                    <a:pt x="82" y="11"/>
                  </a:cubicBezTo>
                  <a:cubicBezTo>
                    <a:pt x="82" y="11"/>
                    <a:pt x="82" y="11"/>
                    <a:pt x="82" y="11"/>
                  </a:cubicBezTo>
                  <a:cubicBezTo>
                    <a:pt x="84" y="3"/>
                    <a:pt x="84" y="3"/>
                    <a:pt x="84" y="3"/>
                  </a:cubicBezTo>
                  <a:cubicBezTo>
                    <a:pt x="114" y="3"/>
                    <a:pt x="114" y="3"/>
                    <a:pt x="114" y="3"/>
                  </a:cubicBezTo>
                  <a:lnTo>
                    <a:pt x="102" y="74"/>
                  </a:lnTo>
                  <a:close/>
                  <a:moveTo>
                    <a:pt x="39" y="41"/>
                  </a:moveTo>
                  <a:cubicBezTo>
                    <a:pt x="38" y="51"/>
                    <a:pt x="43" y="59"/>
                    <a:pt x="56" y="59"/>
                  </a:cubicBezTo>
                  <a:cubicBezTo>
                    <a:pt x="68" y="59"/>
                    <a:pt x="76" y="51"/>
                    <a:pt x="78" y="41"/>
                  </a:cubicBezTo>
                  <a:cubicBezTo>
                    <a:pt x="80" y="32"/>
                    <a:pt x="74" y="24"/>
                    <a:pt x="62" y="24"/>
                  </a:cubicBezTo>
                  <a:cubicBezTo>
                    <a:pt x="49" y="24"/>
                    <a:pt x="41" y="32"/>
                    <a:pt x="39" y="41"/>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3" name="Freeform 30"/>
            <p:cNvSpPr>
              <a:spLocks noEditPoints="1"/>
            </p:cNvSpPr>
            <p:nvPr userDrawn="1"/>
          </p:nvSpPr>
          <p:spPr bwMode="auto">
            <a:xfrm>
              <a:off x="8586537" y="6681507"/>
              <a:ext cx="29602" cy="71451"/>
            </a:xfrm>
            <a:custGeom>
              <a:avLst/>
              <a:gdLst>
                <a:gd name="T0" fmla="*/ 30 w 52"/>
                <a:gd name="T1" fmla="*/ 124 h 124"/>
                <a:gd name="T2" fmla="*/ 0 w 52"/>
                <a:gd name="T3" fmla="*/ 124 h 124"/>
                <a:gd name="T4" fmla="*/ 14 w 52"/>
                <a:gd name="T5" fmla="*/ 46 h 124"/>
                <a:gd name="T6" fmla="*/ 44 w 52"/>
                <a:gd name="T7" fmla="*/ 46 h 124"/>
                <a:gd name="T8" fmla="*/ 30 w 52"/>
                <a:gd name="T9" fmla="*/ 124 h 124"/>
                <a:gd name="T10" fmla="*/ 51 w 52"/>
                <a:gd name="T11" fmla="*/ 16 h 124"/>
                <a:gd name="T12" fmla="*/ 31 w 52"/>
                <a:gd name="T13" fmla="*/ 31 h 124"/>
                <a:gd name="T14" fmla="*/ 17 w 52"/>
                <a:gd name="T15" fmla="*/ 16 h 124"/>
                <a:gd name="T16" fmla="*/ 37 w 52"/>
                <a:gd name="T17" fmla="*/ 0 h 124"/>
                <a:gd name="T18" fmla="*/ 51 w 52"/>
                <a:gd name="T19" fmla="*/ 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30" y="124"/>
                  </a:moveTo>
                  <a:cubicBezTo>
                    <a:pt x="0" y="124"/>
                    <a:pt x="0" y="124"/>
                    <a:pt x="0" y="124"/>
                  </a:cubicBezTo>
                  <a:cubicBezTo>
                    <a:pt x="14" y="46"/>
                    <a:pt x="14" y="46"/>
                    <a:pt x="14" y="46"/>
                  </a:cubicBezTo>
                  <a:cubicBezTo>
                    <a:pt x="44" y="46"/>
                    <a:pt x="44" y="46"/>
                    <a:pt x="44" y="46"/>
                  </a:cubicBezTo>
                  <a:lnTo>
                    <a:pt x="30" y="124"/>
                  </a:lnTo>
                  <a:close/>
                  <a:moveTo>
                    <a:pt x="51" y="16"/>
                  </a:moveTo>
                  <a:cubicBezTo>
                    <a:pt x="49" y="24"/>
                    <a:pt x="41" y="31"/>
                    <a:pt x="31" y="31"/>
                  </a:cubicBezTo>
                  <a:cubicBezTo>
                    <a:pt x="22" y="31"/>
                    <a:pt x="15" y="24"/>
                    <a:pt x="17" y="16"/>
                  </a:cubicBezTo>
                  <a:cubicBezTo>
                    <a:pt x="18" y="7"/>
                    <a:pt x="27" y="0"/>
                    <a:pt x="37" y="0"/>
                  </a:cubicBezTo>
                  <a:cubicBezTo>
                    <a:pt x="46" y="0"/>
                    <a:pt x="52" y="7"/>
                    <a:pt x="51" y="1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4" name="Freeform 31"/>
            <p:cNvSpPr>
              <a:spLocks noEditPoints="1"/>
            </p:cNvSpPr>
            <p:nvPr userDrawn="1"/>
          </p:nvSpPr>
          <p:spPr bwMode="auto">
            <a:xfrm>
              <a:off x="8615426" y="6706281"/>
              <a:ext cx="59205" cy="48472"/>
            </a:xfrm>
            <a:custGeom>
              <a:avLst/>
              <a:gdLst>
                <a:gd name="T0" fmla="*/ 97 w 103"/>
                <a:gd name="T1" fmla="*/ 47 h 84"/>
                <a:gd name="T2" fmla="*/ 34 w 103"/>
                <a:gd name="T3" fmla="*/ 47 h 84"/>
                <a:gd name="T4" fmla="*/ 50 w 103"/>
                <a:gd name="T5" fmla="*/ 64 h 84"/>
                <a:gd name="T6" fmla="*/ 66 w 103"/>
                <a:gd name="T7" fmla="*/ 57 h 84"/>
                <a:gd name="T8" fmla="*/ 94 w 103"/>
                <a:gd name="T9" fmla="*/ 57 h 84"/>
                <a:gd name="T10" fmla="*/ 47 w 103"/>
                <a:gd name="T11" fmla="*/ 84 h 84"/>
                <a:gd name="T12" fmla="*/ 5 w 103"/>
                <a:gd name="T13" fmla="*/ 42 h 84"/>
                <a:gd name="T14" fmla="*/ 59 w 103"/>
                <a:gd name="T15" fmla="*/ 0 h 84"/>
                <a:gd name="T16" fmla="*/ 98 w 103"/>
                <a:gd name="T17" fmla="*/ 44 h 84"/>
                <a:gd name="T18" fmla="*/ 97 w 103"/>
                <a:gd name="T19" fmla="*/ 47 h 84"/>
                <a:gd name="T20" fmla="*/ 72 w 103"/>
                <a:gd name="T21" fmla="*/ 31 h 84"/>
                <a:gd name="T22" fmla="*/ 57 w 103"/>
                <a:gd name="T23" fmla="*/ 18 h 84"/>
                <a:gd name="T24" fmla="*/ 37 w 103"/>
                <a:gd name="T25" fmla="*/ 31 h 84"/>
                <a:gd name="T26" fmla="*/ 72 w 103"/>
                <a:gd name="T2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84">
                  <a:moveTo>
                    <a:pt x="97" y="47"/>
                  </a:moveTo>
                  <a:cubicBezTo>
                    <a:pt x="34" y="47"/>
                    <a:pt x="34" y="47"/>
                    <a:pt x="34" y="47"/>
                  </a:cubicBezTo>
                  <a:cubicBezTo>
                    <a:pt x="32" y="58"/>
                    <a:pt x="37" y="64"/>
                    <a:pt x="50" y="64"/>
                  </a:cubicBezTo>
                  <a:cubicBezTo>
                    <a:pt x="56" y="64"/>
                    <a:pt x="61" y="62"/>
                    <a:pt x="66" y="57"/>
                  </a:cubicBezTo>
                  <a:cubicBezTo>
                    <a:pt x="94" y="57"/>
                    <a:pt x="94" y="57"/>
                    <a:pt x="94" y="57"/>
                  </a:cubicBezTo>
                  <a:cubicBezTo>
                    <a:pt x="87" y="76"/>
                    <a:pt x="66" y="84"/>
                    <a:pt x="47" y="84"/>
                  </a:cubicBezTo>
                  <a:cubicBezTo>
                    <a:pt x="19" y="84"/>
                    <a:pt x="0" y="69"/>
                    <a:pt x="5" y="42"/>
                  </a:cubicBezTo>
                  <a:cubicBezTo>
                    <a:pt x="9" y="16"/>
                    <a:pt x="31" y="0"/>
                    <a:pt x="59" y="0"/>
                  </a:cubicBezTo>
                  <a:cubicBezTo>
                    <a:pt x="88" y="0"/>
                    <a:pt x="103" y="17"/>
                    <a:pt x="98" y="44"/>
                  </a:cubicBezTo>
                  <a:lnTo>
                    <a:pt x="97" y="47"/>
                  </a:lnTo>
                  <a:close/>
                  <a:moveTo>
                    <a:pt x="72" y="31"/>
                  </a:moveTo>
                  <a:cubicBezTo>
                    <a:pt x="72" y="23"/>
                    <a:pt x="65" y="18"/>
                    <a:pt x="57" y="18"/>
                  </a:cubicBezTo>
                  <a:cubicBezTo>
                    <a:pt x="48" y="18"/>
                    <a:pt x="40" y="22"/>
                    <a:pt x="37" y="31"/>
                  </a:cubicBezTo>
                  <a:lnTo>
                    <a:pt x="72"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5" name="Freeform 32"/>
            <p:cNvSpPr>
              <a:spLocks/>
            </p:cNvSpPr>
            <p:nvPr userDrawn="1"/>
          </p:nvSpPr>
          <p:spPr bwMode="auto">
            <a:xfrm>
              <a:off x="8676414" y="6706281"/>
              <a:ext cx="47792" cy="48472"/>
            </a:xfrm>
            <a:custGeom>
              <a:avLst/>
              <a:gdLst>
                <a:gd name="T0" fmla="*/ 70 w 84"/>
                <a:gd name="T1" fmla="*/ 23 h 84"/>
                <a:gd name="T2" fmla="*/ 55 w 84"/>
                <a:gd name="T3" fmla="*/ 19 h 84"/>
                <a:gd name="T4" fmla="*/ 44 w 84"/>
                <a:gd name="T5" fmla="*/ 24 h 84"/>
                <a:gd name="T6" fmla="*/ 57 w 84"/>
                <a:gd name="T7" fmla="*/ 31 h 84"/>
                <a:gd name="T8" fmla="*/ 78 w 84"/>
                <a:gd name="T9" fmla="*/ 55 h 84"/>
                <a:gd name="T10" fmla="*/ 33 w 84"/>
                <a:gd name="T11" fmla="*/ 84 h 84"/>
                <a:gd name="T12" fmla="*/ 0 w 84"/>
                <a:gd name="T13" fmla="*/ 75 h 84"/>
                <a:gd name="T14" fmla="*/ 14 w 84"/>
                <a:gd name="T15" fmla="*/ 55 h 84"/>
                <a:gd name="T16" fmla="*/ 37 w 84"/>
                <a:gd name="T17" fmla="*/ 63 h 84"/>
                <a:gd name="T18" fmla="*/ 47 w 84"/>
                <a:gd name="T19" fmla="*/ 57 h 84"/>
                <a:gd name="T20" fmla="*/ 30 w 84"/>
                <a:gd name="T21" fmla="*/ 49 h 84"/>
                <a:gd name="T22" fmla="*/ 14 w 84"/>
                <a:gd name="T23" fmla="*/ 28 h 84"/>
                <a:gd name="T24" fmla="*/ 56 w 84"/>
                <a:gd name="T25" fmla="*/ 0 h 84"/>
                <a:gd name="T26" fmla="*/ 84 w 84"/>
                <a:gd name="T27" fmla="*/ 5 h 84"/>
                <a:gd name="T28" fmla="*/ 70 w 84"/>
                <a:gd name="T29"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70" y="23"/>
                  </a:moveTo>
                  <a:cubicBezTo>
                    <a:pt x="66" y="21"/>
                    <a:pt x="60" y="19"/>
                    <a:pt x="55" y="19"/>
                  </a:cubicBezTo>
                  <a:cubicBezTo>
                    <a:pt x="51" y="19"/>
                    <a:pt x="45" y="21"/>
                    <a:pt x="44" y="24"/>
                  </a:cubicBezTo>
                  <a:cubicBezTo>
                    <a:pt x="44" y="30"/>
                    <a:pt x="53" y="31"/>
                    <a:pt x="57" y="31"/>
                  </a:cubicBezTo>
                  <a:cubicBezTo>
                    <a:pt x="70" y="34"/>
                    <a:pt x="80" y="40"/>
                    <a:pt x="78" y="55"/>
                  </a:cubicBezTo>
                  <a:cubicBezTo>
                    <a:pt x="74" y="75"/>
                    <a:pt x="52" y="84"/>
                    <a:pt x="33" y="84"/>
                  </a:cubicBezTo>
                  <a:cubicBezTo>
                    <a:pt x="20" y="84"/>
                    <a:pt x="9" y="81"/>
                    <a:pt x="0" y="75"/>
                  </a:cubicBezTo>
                  <a:cubicBezTo>
                    <a:pt x="14" y="55"/>
                    <a:pt x="14" y="55"/>
                    <a:pt x="14" y="55"/>
                  </a:cubicBezTo>
                  <a:cubicBezTo>
                    <a:pt x="19" y="59"/>
                    <a:pt x="29" y="63"/>
                    <a:pt x="37" y="63"/>
                  </a:cubicBezTo>
                  <a:cubicBezTo>
                    <a:pt x="40" y="63"/>
                    <a:pt x="46" y="62"/>
                    <a:pt x="47" y="57"/>
                  </a:cubicBezTo>
                  <a:cubicBezTo>
                    <a:pt x="48" y="51"/>
                    <a:pt x="39" y="51"/>
                    <a:pt x="30" y="49"/>
                  </a:cubicBezTo>
                  <a:cubicBezTo>
                    <a:pt x="21" y="46"/>
                    <a:pt x="12" y="42"/>
                    <a:pt x="14" y="28"/>
                  </a:cubicBezTo>
                  <a:cubicBezTo>
                    <a:pt x="18" y="9"/>
                    <a:pt x="38" y="0"/>
                    <a:pt x="56" y="0"/>
                  </a:cubicBezTo>
                  <a:cubicBezTo>
                    <a:pt x="66" y="0"/>
                    <a:pt x="75" y="2"/>
                    <a:pt x="84" y="5"/>
                  </a:cubicBezTo>
                  <a:lnTo>
                    <a:pt x="70"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grpSp>
        <p:nvGrpSpPr>
          <p:cNvPr id="36" name="Groupe 104"/>
          <p:cNvGrpSpPr>
            <a:grpSpLocks noChangeAspect="1"/>
          </p:cNvGrpSpPr>
          <p:nvPr userDrawn="1"/>
        </p:nvGrpSpPr>
        <p:grpSpPr>
          <a:xfrm flipV="1">
            <a:off x="0" y="6505287"/>
            <a:ext cx="10206455" cy="353622"/>
            <a:chOff x="93663" y="5592763"/>
            <a:chExt cx="12004675" cy="415925"/>
          </a:xfrm>
          <a:solidFill>
            <a:srgbClr val="F58220"/>
          </a:solidFill>
        </p:grpSpPr>
        <p:sp>
          <p:nvSpPr>
            <p:cNvPr id="37" name="Freeform 5"/>
            <p:cNvSpPr>
              <a:spLocks/>
            </p:cNvSpPr>
            <p:nvPr/>
          </p:nvSpPr>
          <p:spPr bwMode="auto">
            <a:xfrm>
              <a:off x="3963988" y="5592763"/>
              <a:ext cx="8134350" cy="415925"/>
            </a:xfrm>
            <a:custGeom>
              <a:avLst/>
              <a:gdLst>
                <a:gd name="T0" fmla="*/ 4982 w 5124"/>
                <a:gd name="T1" fmla="*/ 262 h 262"/>
                <a:gd name="T2" fmla="*/ 0 w 5124"/>
                <a:gd name="T3" fmla="*/ 262 h 262"/>
                <a:gd name="T4" fmla="*/ 142 w 5124"/>
                <a:gd name="T5" fmla="*/ 0 h 262"/>
                <a:gd name="T6" fmla="*/ 5124 w 5124"/>
                <a:gd name="T7" fmla="*/ 0 h 262"/>
                <a:gd name="T8" fmla="*/ 4982 w 5124"/>
                <a:gd name="T9" fmla="*/ 262 h 262"/>
              </a:gdLst>
              <a:ahLst/>
              <a:cxnLst>
                <a:cxn ang="0">
                  <a:pos x="T0" y="T1"/>
                </a:cxn>
                <a:cxn ang="0">
                  <a:pos x="T2" y="T3"/>
                </a:cxn>
                <a:cxn ang="0">
                  <a:pos x="T4" y="T5"/>
                </a:cxn>
                <a:cxn ang="0">
                  <a:pos x="T6" y="T7"/>
                </a:cxn>
                <a:cxn ang="0">
                  <a:pos x="T8" y="T9"/>
                </a:cxn>
              </a:cxnLst>
              <a:rect l="0" t="0" r="r" b="b"/>
              <a:pathLst>
                <a:path w="5124" h="262">
                  <a:moveTo>
                    <a:pt x="4982" y="262"/>
                  </a:moveTo>
                  <a:lnTo>
                    <a:pt x="0" y="262"/>
                  </a:lnTo>
                  <a:lnTo>
                    <a:pt x="142" y="0"/>
                  </a:lnTo>
                  <a:lnTo>
                    <a:pt x="5124" y="0"/>
                  </a:lnTo>
                  <a:lnTo>
                    <a:pt x="498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38" name="Freeform 6"/>
            <p:cNvSpPr>
              <a:spLocks/>
            </p:cNvSpPr>
            <p:nvPr/>
          </p:nvSpPr>
          <p:spPr bwMode="auto">
            <a:xfrm>
              <a:off x="93663" y="5592763"/>
              <a:ext cx="4060825" cy="415925"/>
            </a:xfrm>
            <a:custGeom>
              <a:avLst/>
              <a:gdLst>
                <a:gd name="T0" fmla="*/ 2558 w 2558"/>
                <a:gd name="T1" fmla="*/ 0 h 262"/>
                <a:gd name="T2" fmla="*/ 0 w 2558"/>
                <a:gd name="T3" fmla="*/ 0 h 262"/>
                <a:gd name="T4" fmla="*/ 0 w 2558"/>
                <a:gd name="T5" fmla="*/ 262 h 262"/>
                <a:gd name="T6" fmla="*/ 2417 w 2558"/>
                <a:gd name="T7" fmla="*/ 262 h 262"/>
                <a:gd name="T8" fmla="*/ 2558 w 2558"/>
                <a:gd name="T9" fmla="*/ 0 h 262"/>
              </a:gdLst>
              <a:ahLst/>
              <a:cxnLst>
                <a:cxn ang="0">
                  <a:pos x="T0" y="T1"/>
                </a:cxn>
                <a:cxn ang="0">
                  <a:pos x="T2" y="T3"/>
                </a:cxn>
                <a:cxn ang="0">
                  <a:pos x="T4" y="T5"/>
                </a:cxn>
                <a:cxn ang="0">
                  <a:pos x="T6" y="T7"/>
                </a:cxn>
                <a:cxn ang="0">
                  <a:pos x="T8" y="T9"/>
                </a:cxn>
              </a:cxnLst>
              <a:rect l="0" t="0" r="r" b="b"/>
              <a:pathLst>
                <a:path w="2558" h="262">
                  <a:moveTo>
                    <a:pt x="2558" y="0"/>
                  </a:moveTo>
                  <a:lnTo>
                    <a:pt x="0" y="0"/>
                  </a:lnTo>
                  <a:lnTo>
                    <a:pt x="0" y="262"/>
                  </a:lnTo>
                  <a:lnTo>
                    <a:pt x="2417" y="262"/>
                  </a:lnTo>
                  <a:lnTo>
                    <a:pt x="25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spTree>
    <p:extLst>
      <p:ext uri="{BB962C8B-B14F-4D97-AF65-F5344CB8AC3E}">
        <p14:creationId xmlns:p14="http://schemas.microsoft.com/office/powerpoint/2010/main" val="1696568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100.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image" Target="../media/image6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65.png"/><Relationship Id="rId5" Type="http://schemas.openxmlformats.org/officeDocument/2006/relationships/slide" Target="slide100.xml"/><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slide" Target="slide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6.xml"/><Relationship Id="rId1" Type="http://schemas.openxmlformats.org/officeDocument/2006/relationships/tags" Target="../tags/tag325.xml"/></Relationships>
</file>

<file path=ppt/slides/_rels/slide105.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 Target="slide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s>
</file>

<file path=ppt/slides/_rels/slide113.xml.rels><?xml version="1.0" encoding="UTF-8" standalone="yes"?>
<Relationships xmlns="http://schemas.openxmlformats.org/package/2006/relationships"><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76.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364.xml"/></Relationships>
</file>

<file path=ppt/slides/_rels/slide118.xml.rels><?xml version="1.0" encoding="UTF-8" standalone="yes"?>
<Relationships xmlns="http://schemas.openxmlformats.org/package/2006/relationships"><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image" Target="../media/image78.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5" Type="http://schemas.openxmlformats.org/officeDocument/2006/relationships/image" Target="../media/image79.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image" Target="../media/image80.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386.xml"/></Relationships>
</file>

<file path=ppt/slides/_rels/slide125.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5" Type="http://schemas.openxmlformats.org/officeDocument/2006/relationships/image" Target="../media/image81.png"/><Relationship Id="rId4"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1.xml"/><Relationship Id="rId1" Type="http://schemas.openxmlformats.org/officeDocument/2006/relationships/tags" Target="../tags/tag390.xml"/><Relationship Id="rId4" Type="http://schemas.openxmlformats.org/officeDocument/2006/relationships/slide" Target="slide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tags" Target="../tags/tag392.xml"/></Relationships>
</file>

<file path=ppt/slides/_rels/slide128.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tags" Target="../tags/tag404.xml"/><Relationship Id="rId13" Type="http://schemas.openxmlformats.org/officeDocument/2006/relationships/slideLayout" Target="../slideLayouts/slideLayout2.xml"/><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tags" Target="../tags/tag408.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5" Type="http://schemas.openxmlformats.org/officeDocument/2006/relationships/tags" Target="../tags/tag401.xml"/><Relationship Id="rId15" Type="http://schemas.openxmlformats.org/officeDocument/2006/relationships/image" Target="../media/image83.png"/><Relationship Id="rId10" Type="http://schemas.openxmlformats.org/officeDocument/2006/relationships/tags" Target="../tags/tag406.xml"/><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notesSlide" Target="../notesSlides/notesSlide37.xml"/></Relationships>
</file>

<file path=ppt/slides/_rels/slide13.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image" Target="../media/image84.png"/><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slideLayout" Target="../slideLayouts/slideLayout2.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5" Type="http://schemas.openxmlformats.org/officeDocument/2006/relationships/tags" Target="../tags/tag413.xml"/><Relationship Id="rId10" Type="http://schemas.openxmlformats.org/officeDocument/2006/relationships/tags" Target="../tags/tag418.xml"/><Relationship Id="rId4" Type="http://schemas.openxmlformats.org/officeDocument/2006/relationships/tags" Target="../tags/tag412.xml"/><Relationship Id="rId9" Type="http://schemas.openxmlformats.org/officeDocument/2006/relationships/tags" Target="../tags/tag417.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 Target="slide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3.xml"/><Relationship Id="rId1" Type="http://schemas.openxmlformats.org/officeDocument/2006/relationships/tags" Target="../tags/tag42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notesSlide" Target="../notesSlides/notesSlide38.xml"/></Relationships>
</file>

<file path=ppt/slides/_rels/slide134.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image" Target="../media/image87.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88.png"/><Relationship Id="rId5" Type="http://schemas.openxmlformats.org/officeDocument/2006/relationships/slideLayout" Target="../slideLayouts/slideLayout2.xml"/><Relationship Id="rId4" Type="http://schemas.openxmlformats.org/officeDocument/2006/relationships/tags" Target="../tags/tag438.xml"/></Relationships>
</file>

<file path=ppt/slides/_rels/slide138.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40.xml"/></Relationships>
</file>

<file path=ppt/slides/_rels/slide140.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tags" Target="../tags/tag453.xml"/><Relationship Id="rId7" Type="http://schemas.openxmlformats.org/officeDocument/2006/relationships/image" Target="../media/image90.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89.png"/><Relationship Id="rId5" Type="http://schemas.openxmlformats.org/officeDocument/2006/relationships/slideLayout" Target="../slideLayouts/slideLayout2.xml"/><Relationship Id="rId4" Type="http://schemas.openxmlformats.org/officeDocument/2006/relationships/tags" Target="../tags/tag454.xml"/></Relationships>
</file>

<file path=ppt/slides/_rels/slide143.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92.png"/><Relationship Id="rId5" Type="http://schemas.openxmlformats.org/officeDocument/2006/relationships/slide" Target="slide138.xml"/><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5.xml"/><Relationship Id="rId1" Type="http://schemas.openxmlformats.org/officeDocument/2006/relationships/tags" Target="../tags/tag464.xml"/><Relationship Id="rId4" Type="http://schemas.openxmlformats.org/officeDocument/2006/relationships/slide" Target="slide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7.xml"/><Relationship Id="rId1" Type="http://schemas.openxmlformats.org/officeDocument/2006/relationships/tags" Target="../tags/tag466.xml"/></Relationships>
</file>

<file path=ppt/slides/_rels/slide148.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5" Type="http://schemas.openxmlformats.org/officeDocument/2006/relationships/image" Target="../media/image94.png"/><Relationship Id="rId4"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5" Type="http://schemas.openxmlformats.org/officeDocument/2006/relationships/image" Target="../media/image95.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5" Type="http://schemas.openxmlformats.org/officeDocument/2006/relationships/image" Target="../media/image96.png"/><Relationship Id="rId4"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image" Target="../media/image97.png"/><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5" Type="http://schemas.openxmlformats.org/officeDocument/2006/relationships/image" Target="../media/image98.png"/><Relationship Id="rId4"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5" Type="http://schemas.openxmlformats.org/officeDocument/2006/relationships/image" Target="../media/image101.png"/><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102.png"/><Relationship Id="rId5" Type="http://schemas.openxmlformats.org/officeDocument/2006/relationships/slide" Target="slide153.xml"/><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 Id="rId5" Type="http://schemas.openxmlformats.org/officeDocument/2006/relationships/image" Target="../media/image103.png"/><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2.xml"/><Relationship Id="rId1" Type="http://schemas.openxmlformats.org/officeDocument/2006/relationships/tags" Target="../tags/tag501.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4.xml"/><Relationship Id="rId1" Type="http://schemas.openxmlformats.org/officeDocument/2006/relationships/tags" Target="../tags/tag503.xml"/></Relationships>
</file>

<file path=ppt/slides/_rels/slide161.xml.rels><?xml version="1.0" encoding="UTF-8" standalone="yes"?>
<Relationships xmlns="http://schemas.openxmlformats.org/package/2006/relationships"><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 Id="rId5" Type="http://schemas.openxmlformats.org/officeDocument/2006/relationships/image" Target="../media/image104.png"/><Relationship Id="rId4"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tags" Target="../tags/tag520.xml"/><Relationship Id="rId3" Type="http://schemas.openxmlformats.org/officeDocument/2006/relationships/tags" Target="../tags/tag510.xml"/><Relationship Id="rId7" Type="http://schemas.openxmlformats.org/officeDocument/2006/relationships/tags" Target="../tags/tag514.xml"/><Relationship Id="rId12" Type="http://schemas.openxmlformats.org/officeDocument/2006/relationships/tags" Target="../tags/tag519.xml"/><Relationship Id="rId17" Type="http://schemas.openxmlformats.org/officeDocument/2006/relationships/image" Target="../media/image105.png"/><Relationship Id="rId2" Type="http://schemas.openxmlformats.org/officeDocument/2006/relationships/tags" Target="../tags/tag509.xml"/><Relationship Id="rId16" Type="http://schemas.openxmlformats.org/officeDocument/2006/relationships/notesSlide" Target="../notesSlides/notesSlide43.xml"/><Relationship Id="rId1" Type="http://schemas.openxmlformats.org/officeDocument/2006/relationships/tags" Target="../tags/tag508.xml"/><Relationship Id="rId6" Type="http://schemas.openxmlformats.org/officeDocument/2006/relationships/tags" Target="../tags/tag513.xml"/><Relationship Id="rId11" Type="http://schemas.openxmlformats.org/officeDocument/2006/relationships/tags" Target="../tags/tag518.xml"/><Relationship Id="rId5" Type="http://schemas.openxmlformats.org/officeDocument/2006/relationships/tags" Target="../tags/tag512.xml"/><Relationship Id="rId15" Type="http://schemas.openxmlformats.org/officeDocument/2006/relationships/slideLayout" Target="../slideLayouts/slideLayout2.xml"/><Relationship Id="rId10" Type="http://schemas.openxmlformats.org/officeDocument/2006/relationships/tags" Target="../tags/tag517.xml"/><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tags" Target="../tags/tag521.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3.xml"/><Relationship Id="rId1" Type="http://schemas.openxmlformats.org/officeDocument/2006/relationships/tags" Target="../tags/tag522.xml"/><Relationship Id="rId4" Type="http://schemas.openxmlformats.org/officeDocument/2006/relationships/slide" Target="slide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5.xml"/><Relationship Id="rId1" Type="http://schemas.openxmlformats.org/officeDocument/2006/relationships/tags" Target="../tags/tag524.xml"/></Relationships>
</file>

<file path=ppt/slides/_rels/slide165.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ags" Target="../tags/tag526.xml"/><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tags" Target="../tags/tag529.xml"/><Relationship Id="rId5" Type="http://schemas.openxmlformats.org/officeDocument/2006/relationships/image" Target="../media/image107.png"/><Relationship Id="rId4"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 Id="rId5" Type="http://schemas.openxmlformats.org/officeDocument/2006/relationships/image" Target="../media/image108.png"/><Relationship Id="rId4"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tags" Target="../tags/tag537.xml"/><Relationship Id="rId7" Type="http://schemas.openxmlformats.org/officeDocument/2006/relationships/slide" Target="slide169.xml"/><Relationship Id="rId12" Type="http://schemas.openxmlformats.org/officeDocument/2006/relationships/image" Target="../media/image11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xml"/><Relationship Id="rId11" Type="http://schemas.openxmlformats.org/officeDocument/2006/relationships/image" Target="../media/image110.png"/><Relationship Id="rId5" Type="http://schemas.openxmlformats.org/officeDocument/2006/relationships/tags" Target="../tags/tag539.xml"/><Relationship Id="rId10" Type="http://schemas.openxmlformats.org/officeDocument/2006/relationships/image" Target="../media/image109.png"/><Relationship Id="rId4" Type="http://schemas.openxmlformats.org/officeDocument/2006/relationships/tags" Target="../tags/tag538.xml"/><Relationship Id="rId9" Type="http://schemas.openxmlformats.org/officeDocument/2006/relationships/slide" Target="slide173.xml"/></Relationships>
</file>

<file path=ppt/slides/_rels/slide169.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5" Type="http://schemas.openxmlformats.org/officeDocument/2006/relationships/image" Target="../media/image11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5" Type="http://schemas.openxmlformats.org/officeDocument/2006/relationships/image" Target="../media/image113.png"/><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4"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5" Type="http://schemas.openxmlformats.org/officeDocument/2006/relationships/image" Target="../media/image114.png"/><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tags" Target="../tags/tag558.xml"/><Relationship Id="rId4"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tags" Target="../tags/tag563.xml"/><Relationship Id="rId7" Type="http://schemas.openxmlformats.org/officeDocument/2006/relationships/image" Target="../media/image116.png"/><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image" Target="../media/image115.png"/><Relationship Id="rId5" Type="http://schemas.openxmlformats.org/officeDocument/2006/relationships/slideLayout" Target="../slideLayouts/slideLayout2.xml"/><Relationship Id="rId4" Type="http://schemas.openxmlformats.org/officeDocument/2006/relationships/tags" Target="../tags/tag564.xml"/></Relationships>
</file>

<file path=ppt/slides/_rels/slide177.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image" Target="../media/image117.png"/><Relationship Id="rId4"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570.xml"/><Relationship Id="rId7" Type="http://schemas.openxmlformats.org/officeDocument/2006/relationships/slide" Target="slide170.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slideLayout" Target="../slideLayouts/slideLayout2.xml"/><Relationship Id="rId5" Type="http://schemas.openxmlformats.org/officeDocument/2006/relationships/tags" Target="../tags/tag572.xml"/><Relationship Id="rId10" Type="http://schemas.openxmlformats.org/officeDocument/2006/relationships/image" Target="../media/image120.png"/><Relationship Id="rId4" Type="http://schemas.openxmlformats.org/officeDocument/2006/relationships/tags" Target="../tags/tag571.xml"/><Relationship Id="rId9" Type="http://schemas.openxmlformats.org/officeDocument/2006/relationships/image" Target="../media/image119.png"/></Relationships>
</file>

<file path=ppt/slides/_rels/slide179.xml.rels><?xml version="1.0" encoding="UTF-8" standalone="yes"?>
<Relationships xmlns="http://schemas.openxmlformats.org/package/2006/relationships"><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 Id="rId5" Type="http://schemas.openxmlformats.org/officeDocument/2006/relationships/image" Target="../media/image12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7.xml"/><Relationship Id="rId1" Type="http://schemas.openxmlformats.org/officeDocument/2006/relationships/tags" Target="../tags/tag576.xml"/><Relationship Id="rId4" Type="http://schemas.openxmlformats.org/officeDocument/2006/relationships/slide" Target="slide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9.xml"/><Relationship Id="rId1" Type="http://schemas.openxmlformats.org/officeDocument/2006/relationships/tags" Target="../tags/tag578.xml"/></Relationships>
</file>

<file path=ppt/slides/_rels/slide182.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 Id="rId5" Type="http://schemas.openxmlformats.org/officeDocument/2006/relationships/image" Target="../media/image122.png"/><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tags" Target="../tags/tag585.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image" Target="../media/image123.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tags" Target="../tags/tag586.xml"/><Relationship Id="rId5" Type="http://schemas.openxmlformats.org/officeDocument/2006/relationships/image" Target="../media/image124.png"/><Relationship Id="rId4"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591.xml"/><Relationship Id="rId2" Type="http://schemas.openxmlformats.org/officeDocument/2006/relationships/tags" Target="../tags/tag590.xml"/><Relationship Id="rId1" Type="http://schemas.openxmlformats.org/officeDocument/2006/relationships/tags" Target="../tags/tag589.xml"/><Relationship Id="rId5" Type="http://schemas.openxmlformats.org/officeDocument/2006/relationships/image" Target="../media/image125.png"/><Relationship Id="rId4"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tags" Target="../tags/tag594.xml"/><Relationship Id="rId2" Type="http://schemas.openxmlformats.org/officeDocument/2006/relationships/tags" Target="../tags/tag593.xml"/><Relationship Id="rId1" Type="http://schemas.openxmlformats.org/officeDocument/2006/relationships/tags" Target="../tags/tag592.xml"/><Relationship Id="rId5" Type="http://schemas.openxmlformats.org/officeDocument/2006/relationships/image" Target="../media/image126.png"/><Relationship Id="rId4"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tags" Target="../tags/tag597.xml"/><Relationship Id="rId2" Type="http://schemas.openxmlformats.org/officeDocument/2006/relationships/tags" Target="../tags/tag596.xml"/><Relationship Id="rId1" Type="http://schemas.openxmlformats.org/officeDocument/2006/relationships/tags" Target="../tags/tag595.xml"/><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tags" Target="../tags/tag600.xml"/><Relationship Id="rId7" Type="http://schemas.openxmlformats.org/officeDocument/2006/relationships/image" Target="../media/image128.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slide" Target="slide183.xml"/><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2.xml"/><Relationship Id="rId1" Type="http://schemas.openxmlformats.org/officeDocument/2006/relationships/tags" Target="../tags/tag601.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4.xml"/><Relationship Id="rId1" Type="http://schemas.openxmlformats.org/officeDocument/2006/relationships/tags" Target="../tags/tag603.xml"/></Relationships>
</file>

<file path=ppt/slides/_rels/slide191.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image" Target="../media/image130.png"/><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608.xml"/></Relationships>
</file>

<file path=ppt/slides/_rels/slide192.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5" Type="http://schemas.openxmlformats.org/officeDocument/2006/relationships/image" Target="../media/image132.png"/><Relationship Id="rId4"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tags" Target="../tags/tag617.xml"/><Relationship Id="rId7" Type="http://schemas.openxmlformats.org/officeDocument/2006/relationships/slide" Target="slide198.xml"/><Relationship Id="rId12" Type="http://schemas.openxmlformats.org/officeDocument/2006/relationships/image" Target="../media/image134.png"/><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slide" Target="slide195.xml"/><Relationship Id="rId11" Type="http://schemas.openxmlformats.org/officeDocument/2006/relationships/image" Target="../media/image133.png"/><Relationship Id="rId5" Type="http://schemas.openxmlformats.org/officeDocument/2006/relationships/slideLayout" Target="../slideLayouts/slideLayout2.xml"/><Relationship Id="rId10" Type="http://schemas.openxmlformats.org/officeDocument/2006/relationships/slide" Target="slide204.xml"/><Relationship Id="rId4" Type="http://schemas.openxmlformats.org/officeDocument/2006/relationships/tags" Target="../tags/tag618.xml"/><Relationship Id="rId9" Type="http://schemas.openxmlformats.org/officeDocument/2006/relationships/slide" Target="slide200.xml"/></Relationships>
</file>

<file path=ppt/slides/_rels/slide195.xml.rels><?xml version="1.0" encoding="UTF-8" standalone="yes"?>
<Relationships xmlns="http://schemas.openxmlformats.org/package/2006/relationships"><Relationship Id="rId3" Type="http://schemas.openxmlformats.org/officeDocument/2006/relationships/tags" Target="../tags/tag621.xml"/><Relationship Id="rId2" Type="http://schemas.openxmlformats.org/officeDocument/2006/relationships/tags" Target="../tags/tag620.xml"/><Relationship Id="rId1" Type="http://schemas.openxmlformats.org/officeDocument/2006/relationships/tags" Target="../tags/tag619.xml"/><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4"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4"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tags" Target="../tags/tag628.xml"/><Relationship Id="rId5" Type="http://schemas.openxmlformats.org/officeDocument/2006/relationships/image" Target="../media/image136.png"/><Relationship Id="rId4"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tags" Target="../tags/tag631.xml"/><Relationship Id="rId5" Type="http://schemas.openxmlformats.org/officeDocument/2006/relationships/image" Target="../media/image13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103.xml"/><Relationship Id="rId3" Type="http://schemas.openxmlformats.org/officeDocument/2006/relationships/slideLayout" Target="../slideLayouts/slideLayout2.xml"/><Relationship Id="rId7" Type="http://schemas.openxmlformats.org/officeDocument/2006/relationships/slide" Target="slide54.xml"/><Relationship Id="rId12" Type="http://schemas.openxmlformats.org/officeDocument/2006/relationships/slide" Target="slide9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 Target="slide53.xml"/><Relationship Id="rId11" Type="http://schemas.openxmlformats.org/officeDocument/2006/relationships/slide" Target="slide91.xml"/><Relationship Id="rId5" Type="http://schemas.openxmlformats.org/officeDocument/2006/relationships/slide" Target="slide5.xml"/><Relationship Id="rId15" Type="http://schemas.openxmlformats.org/officeDocument/2006/relationships/slide" Target="slide126.xml"/><Relationship Id="rId10" Type="http://schemas.openxmlformats.org/officeDocument/2006/relationships/slide" Target="slide77.xml"/><Relationship Id="rId4" Type="http://schemas.openxmlformats.org/officeDocument/2006/relationships/notesSlide" Target="../notesSlides/notesSlide1.xml"/><Relationship Id="rId9" Type="http://schemas.openxmlformats.org/officeDocument/2006/relationships/slide" Target="slide73.xml"/><Relationship Id="rId14" Type="http://schemas.openxmlformats.org/officeDocument/2006/relationships/slide" Target="slide111.xml"/></Relationships>
</file>

<file path=ppt/slides/_rels/slide20.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5" Type="http://schemas.openxmlformats.org/officeDocument/2006/relationships/image" Target="../media/image138.png"/><Relationship Id="rId4"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 Id="rId4"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4"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tags" Target="../tags/tag645.xml"/><Relationship Id="rId2" Type="http://schemas.openxmlformats.org/officeDocument/2006/relationships/tags" Target="../tags/tag644.xml"/><Relationship Id="rId1" Type="http://schemas.openxmlformats.org/officeDocument/2006/relationships/tags" Target="../tags/tag643.xml"/><Relationship Id="rId4"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tags" Target="../tags/tag646.xml"/><Relationship Id="rId5" Type="http://schemas.openxmlformats.org/officeDocument/2006/relationships/image" Target="../media/image139.png"/><Relationship Id="rId4"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 Id="rId4"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tags" Target="../tags/tag654.xml"/><Relationship Id="rId7" Type="http://schemas.openxmlformats.org/officeDocument/2006/relationships/image" Target="../media/image141.png"/><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image" Target="../media/image140.png"/><Relationship Id="rId5" Type="http://schemas.openxmlformats.org/officeDocument/2006/relationships/slideLayout" Target="../slideLayouts/slideLayout2.xml"/><Relationship Id="rId4" Type="http://schemas.openxmlformats.org/officeDocument/2006/relationships/tags" Target="../tags/tag655.xml"/></Relationships>
</file>

<file path=ppt/slides/_rels/slide207.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image" Target="../media/image143.png"/><Relationship Id="rId5" Type="http://schemas.openxmlformats.org/officeDocument/2006/relationships/slide" Target="slide195.xml"/><Relationship Id="rId4"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image" Target="../media/image144.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 Target="slide212.xml"/><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image" Target="../media/image145.png"/><Relationship Id="rId5" Type="http://schemas.openxmlformats.org/officeDocument/2006/relationships/slide" Target="slide216.xml"/><Relationship Id="rId4"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5" Type="http://schemas.openxmlformats.org/officeDocument/2006/relationships/image" Target="../media/image146.png"/><Relationship Id="rId4"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2.xml"/><Relationship Id="rId1" Type="http://schemas.openxmlformats.org/officeDocument/2006/relationships/tags" Target="../tags/tag671.xml"/><Relationship Id="rId4" Type="http://schemas.openxmlformats.org/officeDocument/2006/relationships/slide" Target="slide2.xml"/></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 Target="slide189.xml"/></Relationships>
</file>

<file path=ppt/slides/_rels/slide214.xml.rels><?xml version="1.0" encoding="UTF-8" standalone="yes"?>
<Relationships xmlns="http://schemas.openxmlformats.org/package/2006/relationships"><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image" Target="../media/image147.png"/><Relationship Id="rId5" Type="http://schemas.openxmlformats.org/officeDocument/2006/relationships/image" Target="../media/image129.png"/><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image" Target="../media/image148.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tags" Target="../tags/tag686.xml"/><Relationship Id="rId2" Type="http://schemas.openxmlformats.org/officeDocument/2006/relationships/tags" Target="../tags/tag685.xml"/><Relationship Id="rId1" Type="http://schemas.openxmlformats.org/officeDocument/2006/relationships/tags" Target="../tags/tag684.xml"/><Relationship Id="rId5" Type="http://schemas.openxmlformats.org/officeDocument/2006/relationships/image" Target="../media/image150.png"/><Relationship Id="rId4"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tags" Target="../tags/tag689.xml"/><Relationship Id="rId2" Type="http://schemas.openxmlformats.org/officeDocument/2006/relationships/tags" Target="../tags/tag688.xml"/><Relationship Id="rId1" Type="http://schemas.openxmlformats.org/officeDocument/2006/relationships/tags" Target="../tags/tag687.xml"/><Relationship Id="rId5" Type="http://schemas.openxmlformats.org/officeDocument/2006/relationships/image" Target="../media/image151.png"/><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tags" Target="../tags/tag692.xml"/><Relationship Id="rId2" Type="http://schemas.openxmlformats.org/officeDocument/2006/relationships/tags" Target="../tags/tag691.xml"/><Relationship Id="rId1" Type="http://schemas.openxmlformats.org/officeDocument/2006/relationships/tags" Target="../tags/tag690.xml"/><Relationship Id="rId5" Type="http://schemas.openxmlformats.org/officeDocument/2006/relationships/image" Target="../media/image152.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tags" Target="../tags/tag695.xml"/><Relationship Id="rId2" Type="http://schemas.openxmlformats.org/officeDocument/2006/relationships/tags" Target="../tags/tag694.xml"/><Relationship Id="rId1" Type="http://schemas.openxmlformats.org/officeDocument/2006/relationships/tags" Target="../tags/tag693.xml"/><Relationship Id="rId5" Type="http://schemas.openxmlformats.org/officeDocument/2006/relationships/image" Target="../media/image153.png"/><Relationship Id="rId4"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7.xml"/><Relationship Id="rId1" Type="http://schemas.openxmlformats.org/officeDocument/2006/relationships/tags" Target="../tags/tag696.xml"/><Relationship Id="rId4" Type="http://schemas.openxmlformats.org/officeDocument/2006/relationships/slide" Target="slide2.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9.xml"/><Relationship Id="rId1" Type="http://schemas.openxmlformats.org/officeDocument/2006/relationships/tags" Target="../tags/tag698.xml"/><Relationship Id="rId4" Type="http://schemas.openxmlformats.org/officeDocument/2006/relationships/notesSlide" Target="../notesSlides/notesSlide48.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1.xml"/><Relationship Id="rId1" Type="http://schemas.openxmlformats.org/officeDocument/2006/relationships/tags" Target="../tags/tag700.xml"/><Relationship Id="rId4" Type="http://schemas.openxmlformats.org/officeDocument/2006/relationships/slide" Target="slide2.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3.xml"/><Relationship Id="rId1" Type="http://schemas.openxmlformats.org/officeDocument/2006/relationships/tags" Target="../tags/tag702.xml"/></Relationships>
</file>

<file path=ppt/slides/_rels/slide225.xml.rels><?xml version="1.0" encoding="UTF-8" standalone="yes"?>
<Relationships xmlns="http://schemas.openxmlformats.org/package/2006/relationships"><Relationship Id="rId3" Type="http://schemas.openxmlformats.org/officeDocument/2006/relationships/tags" Target="../tags/tag706.xml"/><Relationship Id="rId2" Type="http://schemas.openxmlformats.org/officeDocument/2006/relationships/tags" Target="../tags/tag705.xml"/><Relationship Id="rId1" Type="http://schemas.openxmlformats.org/officeDocument/2006/relationships/tags" Target="../tags/tag704.xml"/><Relationship Id="rId6" Type="http://schemas.openxmlformats.org/officeDocument/2006/relationships/image" Target="../media/image129.png"/><Relationship Id="rId5" Type="http://schemas.openxmlformats.org/officeDocument/2006/relationships/image" Target="../media/image154.png"/><Relationship Id="rId4"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5" Type="http://schemas.openxmlformats.org/officeDocument/2006/relationships/image" Target="../media/image155.png"/><Relationship Id="rId4"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tags" Target="../tags/tag710.xml"/><Relationship Id="rId5" Type="http://schemas.openxmlformats.org/officeDocument/2006/relationships/image" Target="../media/image156.png"/><Relationship Id="rId4"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tags" Target="../tags/tag713.xml"/><Relationship Id="rId5" Type="http://schemas.openxmlformats.org/officeDocument/2006/relationships/image" Target="../media/image157.png"/><Relationship Id="rId4"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tags" Target="../tags/tag716.xml"/><Relationship Id="rId5" Type="http://schemas.openxmlformats.org/officeDocument/2006/relationships/image" Target="../media/image158.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 Id="rId5" Type="http://schemas.openxmlformats.org/officeDocument/2006/relationships/image" Target="../media/image159.png"/><Relationship Id="rId4"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tags" Target="../tags/tag724.xml"/><Relationship Id="rId2" Type="http://schemas.openxmlformats.org/officeDocument/2006/relationships/tags" Target="../tags/tag723.xml"/><Relationship Id="rId1" Type="http://schemas.openxmlformats.org/officeDocument/2006/relationships/tags" Target="../tags/tag722.xml"/><Relationship Id="rId5" Type="http://schemas.openxmlformats.org/officeDocument/2006/relationships/image" Target="../media/image160.png"/><Relationship Id="rId4"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tags" Target="../tags/tag727.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image" Target="../media/image161.png"/><Relationship Id="rId5" Type="http://schemas.openxmlformats.org/officeDocument/2006/relationships/slide" Target="slide228.xml"/><Relationship Id="rId4"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 Target="slide2.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1.xml"/><Relationship Id="rId1" Type="http://schemas.openxmlformats.org/officeDocument/2006/relationships/tags" Target="../tags/tag730.xml"/><Relationship Id="rId4" Type="http://schemas.openxmlformats.org/officeDocument/2006/relationships/slide" Target="slide241.xml"/></Relationships>
</file>

<file path=ppt/slides/_rels/slide235.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image" Target="../media/image129.png"/><Relationship Id="rId5" Type="http://schemas.openxmlformats.org/officeDocument/2006/relationships/image" Target="../media/image162.png"/><Relationship Id="rId4"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5" Type="http://schemas.openxmlformats.org/officeDocument/2006/relationships/image" Target="../media/image163.png"/><Relationship Id="rId4"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 Id="rId5" Type="http://schemas.openxmlformats.org/officeDocument/2006/relationships/image" Target="../media/image164.png"/><Relationship Id="rId4"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tags" Target="../tags/tag743.xml"/><Relationship Id="rId2" Type="http://schemas.openxmlformats.org/officeDocument/2006/relationships/tags" Target="../tags/tag742.xml"/><Relationship Id="rId1" Type="http://schemas.openxmlformats.org/officeDocument/2006/relationships/tags" Target="../tags/tag741.xml"/><Relationship Id="rId5" Type="http://schemas.openxmlformats.org/officeDocument/2006/relationships/image" Target="../media/image165.png"/><Relationship Id="rId4"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5" Type="http://schemas.openxmlformats.org/officeDocument/2006/relationships/image" Target="../media/image166.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tags" Target="../tags/tag747.xml"/><Relationship Id="rId5" Type="http://schemas.openxmlformats.org/officeDocument/2006/relationships/image" Target="../media/image167.png"/><Relationship Id="rId4"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1.xml"/><Relationship Id="rId1" Type="http://schemas.openxmlformats.org/officeDocument/2006/relationships/tags" Target="../tags/tag750.xml"/><Relationship Id="rId4" Type="http://schemas.openxmlformats.org/officeDocument/2006/relationships/slide" Target="slide2.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3.xml"/><Relationship Id="rId1" Type="http://schemas.openxmlformats.org/officeDocument/2006/relationships/tags" Target="../tags/tag752.xml"/></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5.xml"/><Relationship Id="rId1" Type="http://schemas.openxmlformats.org/officeDocument/2006/relationships/tags" Target="../tags/tag754.xml"/></Relationships>
</file>

<file path=ppt/slides/_rels/slide244.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6" Type="http://schemas.openxmlformats.org/officeDocument/2006/relationships/image" Target="../media/image129.png"/><Relationship Id="rId5" Type="http://schemas.openxmlformats.org/officeDocument/2006/relationships/image" Target="../media/image168.png"/><Relationship Id="rId4"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tags" Target="../tags/tag761.xml"/><Relationship Id="rId2" Type="http://schemas.openxmlformats.org/officeDocument/2006/relationships/tags" Target="../tags/tag760.xml"/><Relationship Id="rId1" Type="http://schemas.openxmlformats.org/officeDocument/2006/relationships/tags" Target="../tags/tag759.xml"/><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tags" Target="../tags/tag764.xml"/><Relationship Id="rId2" Type="http://schemas.openxmlformats.org/officeDocument/2006/relationships/tags" Target="../tags/tag763.xml"/><Relationship Id="rId1" Type="http://schemas.openxmlformats.org/officeDocument/2006/relationships/tags" Target="../tags/tag762.xml"/><Relationship Id="rId5" Type="http://schemas.openxmlformats.org/officeDocument/2006/relationships/image" Target="../media/image170.png"/><Relationship Id="rId4"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tags" Target="../tags/tag767.xml"/><Relationship Id="rId7" Type="http://schemas.openxmlformats.org/officeDocument/2006/relationships/slideLayout" Target="../slideLayouts/slideLayout2.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tags" Target="../tags/tag770.xml"/><Relationship Id="rId5" Type="http://schemas.openxmlformats.org/officeDocument/2006/relationships/tags" Target="../tags/tag769.xml"/><Relationship Id="rId4" Type="http://schemas.openxmlformats.org/officeDocument/2006/relationships/tags" Target="../tags/tag768.xml"/></Relationships>
</file>

<file path=ppt/slides/_rels/slide248.xml.rels><?xml version="1.0" encoding="UTF-8" standalone="yes"?>
<Relationships xmlns="http://schemas.openxmlformats.org/package/2006/relationships"><Relationship Id="rId3" Type="http://schemas.openxmlformats.org/officeDocument/2006/relationships/tags" Target="../tags/tag773.xml"/><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172.png"/><Relationship Id="rId5" Type="http://schemas.openxmlformats.org/officeDocument/2006/relationships/slideLayout" Target="../slideLayouts/slideLayout2.xml"/><Relationship Id="rId4" Type="http://schemas.openxmlformats.org/officeDocument/2006/relationships/tags" Target="../tags/tag774.xml"/></Relationships>
</file>

<file path=ppt/slides/_rels/slide249.xml.rels><?xml version="1.0" encoding="UTF-8" standalone="yes"?>
<Relationships xmlns="http://schemas.openxmlformats.org/package/2006/relationships"><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tags" Target="../tags/tag780.xml"/><Relationship Id="rId2" Type="http://schemas.openxmlformats.org/officeDocument/2006/relationships/tags" Target="../tags/tag779.xml"/><Relationship Id="rId1" Type="http://schemas.openxmlformats.org/officeDocument/2006/relationships/tags" Target="../tags/tag778.xml"/><Relationship Id="rId4"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tags" Target="../tags/tag783.xml"/><Relationship Id="rId2" Type="http://schemas.openxmlformats.org/officeDocument/2006/relationships/tags" Target="../tags/tag782.xml"/><Relationship Id="rId1" Type="http://schemas.openxmlformats.org/officeDocument/2006/relationships/tags" Target="../tags/tag781.xml"/><Relationship Id="rId5" Type="http://schemas.openxmlformats.org/officeDocument/2006/relationships/image" Target="../media/image173.png"/><Relationship Id="rId4"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5.xml"/><Relationship Id="rId1" Type="http://schemas.openxmlformats.org/officeDocument/2006/relationships/tags" Target="../tags/tag784.xml"/><Relationship Id="rId4" Type="http://schemas.openxmlformats.org/officeDocument/2006/relationships/slide" Target="slide2.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7.xml"/><Relationship Id="rId1" Type="http://schemas.openxmlformats.org/officeDocument/2006/relationships/tags" Target="../tags/tag786.xml"/><Relationship Id="rId5" Type="http://schemas.openxmlformats.org/officeDocument/2006/relationships/slide" Target="slide241.xml"/><Relationship Id="rId4" Type="http://schemas.openxmlformats.org/officeDocument/2006/relationships/slide" Target="slide256.xml"/></Relationships>
</file>

<file path=ppt/slides/_rels/slide254.xml.rels><?xml version="1.0" encoding="UTF-8" standalone="yes"?>
<Relationships xmlns="http://schemas.openxmlformats.org/package/2006/relationships"><Relationship Id="rId3" Type="http://schemas.openxmlformats.org/officeDocument/2006/relationships/tags" Target="../tags/tag790.xml"/><Relationship Id="rId2" Type="http://schemas.openxmlformats.org/officeDocument/2006/relationships/tags" Target="../tags/tag789.xml"/><Relationship Id="rId1" Type="http://schemas.openxmlformats.org/officeDocument/2006/relationships/tags" Target="../tags/tag788.xml"/><Relationship Id="rId6" Type="http://schemas.openxmlformats.org/officeDocument/2006/relationships/image" Target="../media/image129.png"/><Relationship Id="rId5" Type="http://schemas.openxmlformats.org/officeDocument/2006/relationships/image" Target="../media/image174.png"/><Relationship Id="rId4"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tags" Target="../tags/tag798.xml"/><Relationship Id="rId13" Type="http://schemas.openxmlformats.org/officeDocument/2006/relationships/tags" Target="../tags/tag803.xml"/><Relationship Id="rId3" Type="http://schemas.openxmlformats.org/officeDocument/2006/relationships/tags" Target="../tags/tag793.xml"/><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image" Target="../media/image175.png"/><Relationship Id="rId2" Type="http://schemas.openxmlformats.org/officeDocument/2006/relationships/tags" Target="../tags/tag792.xml"/><Relationship Id="rId16" Type="http://schemas.openxmlformats.org/officeDocument/2006/relationships/slideLayout" Target="../slideLayouts/slideLayout2.xml"/><Relationship Id="rId1" Type="http://schemas.openxmlformats.org/officeDocument/2006/relationships/tags" Target="../tags/tag791.xml"/><Relationship Id="rId6" Type="http://schemas.openxmlformats.org/officeDocument/2006/relationships/tags" Target="../tags/tag796.xml"/><Relationship Id="rId11" Type="http://schemas.openxmlformats.org/officeDocument/2006/relationships/tags" Target="../tags/tag801.xml"/><Relationship Id="rId5" Type="http://schemas.openxmlformats.org/officeDocument/2006/relationships/tags" Target="../tags/tag795.xml"/><Relationship Id="rId15" Type="http://schemas.openxmlformats.org/officeDocument/2006/relationships/tags" Target="../tags/tag805.xml"/><Relationship Id="rId10" Type="http://schemas.openxmlformats.org/officeDocument/2006/relationships/tags" Target="../tags/tag800.xml"/><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tags" Target="../tags/tag804.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7.xml"/><Relationship Id="rId1" Type="http://schemas.openxmlformats.org/officeDocument/2006/relationships/tags" Target="../tags/tag806.xml"/></Relationships>
</file>

<file path=ppt/slides/_rels/slide257.xml.rels><?xml version="1.0" encoding="UTF-8" standalone="yes"?>
<Relationships xmlns="http://schemas.openxmlformats.org/package/2006/relationships"><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 Id="rId5" Type="http://schemas.openxmlformats.org/officeDocument/2006/relationships/image" Target="../media/image176.png"/><Relationship Id="rId4"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5" Type="http://schemas.openxmlformats.org/officeDocument/2006/relationships/image" Target="../media/image177.png"/><Relationship Id="rId4"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tags" Target="../tags/tag821.xml"/><Relationship Id="rId13" Type="http://schemas.openxmlformats.org/officeDocument/2006/relationships/image" Target="../media/image178.png"/><Relationship Id="rId3" Type="http://schemas.openxmlformats.org/officeDocument/2006/relationships/tags" Target="../tags/tag816.xml"/><Relationship Id="rId7" Type="http://schemas.openxmlformats.org/officeDocument/2006/relationships/tags" Target="../tags/tag820.xml"/><Relationship Id="rId12" Type="http://schemas.openxmlformats.org/officeDocument/2006/relationships/slideLayout" Target="../slideLayouts/slideLayout2.xml"/><Relationship Id="rId2" Type="http://schemas.openxmlformats.org/officeDocument/2006/relationships/tags" Target="../tags/tag815.xml"/><Relationship Id="rId1" Type="http://schemas.openxmlformats.org/officeDocument/2006/relationships/tags" Target="../tags/tag814.xml"/><Relationship Id="rId6" Type="http://schemas.openxmlformats.org/officeDocument/2006/relationships/tags" Target="../tags/tag819.xml"/><Relationship Id="rId11" Type="http://schemas.openxmlformats.org/officeDocument/2006/relationships/tags" Target="../tags/tag824.xml"/><Relationship Id="rId5" Type="http://schemas.openxmlformats.org/officeDocument/2006/relationships/tags" Target="../tags/tag818.xml"/><Relationship Id="rId10" Type="http://schemas.openxmlformats.org/officeDocument/2006/relationships/tags" Target="../tags/tag823.xml"/><Relationship Id="rId4" Type="http://schemas.openxmlformats.org/officeDocument/2006/relationships/tags" Target="../tags/tag817.xml"/><Relationship Id="rId9" Type="http://schemas.openxmlformats.org/officeDocument/2006/relationships/tags" Target="../tags/tag822.xml"/></Relationships>
</file>

<file path=ppt/slides/_rels/slide2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 Id="rId5" Type="http://schemas.openxmlformats.org/officeDocument/2006/relationships/image" Target="../media/image179.png"/><Relationship Id="rId4"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9.xml"/><Relationship Id="rId1" Type="http://schemas.openxmlformats.org/officeDocument/2006/relationships/tags" Target="../tags/tag828.xml"/><Relationship Id="rId4" Type="http://schemas.openxmlformats.org/officeDocument/2006/relationships/slide" Target="slide2.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1.xml"/><Relationship Id="rId1" Type="http://schemas.openxmlformats.org/officeDocument/2006/relationships/tags" Target="../tags/tag830.xml"/></Relationships>
</file>

<file path=ppt/slides/_rels/slide2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3.xml"/><Relationship Id="rId1" Type="http://schemas.openxmlformats.org/officeDocument/2006/relationships/tags" Target="../tags/tag832.xml"/></Relationships>
</file>

<file path=ppt/slides/_rels/slide26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836.xml"/><Relationship Id="rId7" Type="http://schemas.openxmlformats.org/officeDocument/2006/relationships/image" Target="../media/image129.png"/><Relationship Id="rId2" Type="http://schemas.openxmlformats.org/officeDocument/2006/relationships/tags" Target="../tags/tag835.xml"/><Relationship Id="rId1" Type="http://schemas.openxmlformats.org/officeDocument/2006/relationships/tags" Target="../tags/tag834.xml"/><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tags" Target="../tags/tag837.xml"/></Relationships>
</file>

<file path=ppt/slides/_rels/slide265.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5" Type="http://schemas.openxmlformats.org/officeDocument/2006/relationships/image" Target="../media/image181.png"/><Relationship Id="rId4"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tags" Target="../tags/tag843.xml"/><Relationship Id="rId2" Type="http://schemas.openxmlformats.org/officeDocument/2006/relationships/tags" Target="../tags/tag842.xml"/><Relationship Id="rId1" Type="http://schemas.openxmlformats.org/officeDocument/2006/relationships/tags" Target="../tags/tag841.xml"/><Relationship Id="rId5" Type="http://schemas.openxmlformats.org/officeDocument/2006/relationships/image" Target="../media/image182.png"/><Relationship Id="rId4"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846.xml"/><Relationship Id="rId7" Type="http://schemas.openxmlformats.org/officeDocument/2006/relationships/slide" Target="slide274.xml"/><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slide" Target="slide268.xml"/><Relationship Id="rId5" Type="http://schemas.openxmlformats.org/officeDocument/2006/relationships/slideLayout" Target="../slideLayouts/slideLayout2.xml"/><Relationship Id="rId4" Type="http://schemas.openxmlformats.org/officeDocument/2006/relationships/tags" Target="../tags/tag847.xml"/><Relationship Id="rId9" Type="http://schemas.openxmlformats.org/officeDocument/2006/relationships/image" Target="../media/image184.png"/></Relationships>
</file>

<file path=ppt/slides/_rels/slide268.xml.rels><?xml version="1.0" encoding="UTF-8" standalone="yes"?>
<Relationships xmlns="http://schemas.openxmlformats.org/package/2006/relationships"><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 Id="rId5" Type="http://schemas.openxmlformats.org/officeDocument/2006/relationships/image" Target="../media/image185.png"/><Relationship Id="rId4"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4.xml"/><Relationship Id="rId18" Type="http://schemas.openxmlformats.org/officeDocument/2006/relationships/image" Target="../media/image12.png"/><Relationship Id="rId3" Type="http://schemas.openxmlformats.org/officeDocument/2006/relationships/tags" Target="../tags/tag79.xml"/><Relationship Id="rId7" Type="http://schemas.openxmlformats.org/officeDocument/2006/relationships/slide" Target="slide31.xml"/><Relationship Id="rId12" Type="http://schemas.openxmlformats.org/officeDocument/2006/relationships/slide" Target="slide42.xml"/><Relationship Id="rId17" Type="http://schemas.openxmlformats.org/officeDocument/2006/relationships/slide" Target="slide51.xml"/><Relationship Id="rId2" Type="http://schemas.openxmlformats.org/officeDocument/2006/relationships/tags" Target="../tags/tag78.xml"/><Relationship Id="rId16" Type="http://schemas.openxmlformats.org/officeDocument/2006/relationships/slide" Target="slide50.xml"/><Relationship Id="rId1" Type="http://schemas.openxmlformats.org/officeDocument/2006/relationships/tags" Target="../tags/tag77.xml"/><Relationship Id="rId6" Type="http://schemas.openxmlformats.org/officeDocument/2006/relationships/slide" Target="slide28.xml"/><Relationship Id="rId11" Type="http://schemas.openxmlformats.org/officeDocument/2006/relationships/slide" Target="slide40.xml"/><Relationship Id="rId5" Type="http://schemas.openxmlformats.org/officeDocument/2006/relationships/slideLayout" Target="../slideLayouts/slideLayout2.xml"/><Relationship Id="rId15" Type="http://schemas.openxmlformats.org/officeDocument/2006/relationships/slide" Target="slide49.xml"/><Relationship Id="rId10" Type="http://schemas.openxmlformats.org/officeDocument/2006/relationships/slide" Target="slide38.xml"/><Relationship Id="rId19" Type="http://schemas.openxmlformats.org/officeDocument/2006/relationships/image" Target="../media/image13.png"/><Relationship Id="rId4" Type="http://schemas.openxmlformats.org/officeDocument/2006/relationships/tags" Target="../tags/tag80.xml"/><Relationship Id="rId9" Type="http://schemas.openxmlformats.org/officeDocument/2006/relationships/slide" Target="slide36.xml"/><Relationship Id="rId14" Type="http://schemas.openxmlformats.org/officeDocument/2006/relationships/slide" Target="slide48.xml"/></Relationships>
</file>

<file path=ppt/slides/_rels/slide27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tags" Target="../tags/tag860.xml"/><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tags" Target="../tags/tag865.xml"/><Relationship Id="rId2" Type="http://schemas.openxmlformats.org/officeDocument/2006/relationships/tags" Target="../tags/tag864.xml"/><Relationship Id="rId1" Type="http://schemas.openxmlformats.org/officeDocument/2006/relationships/tags" Target="../tags/tag863.xml"/><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 Id="rId6" Type="http://schemas.openxmlformats.org/officeDocument/2006/relationships/image" Target="../media/image186.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tags" Target="../tags/tag871.xml"/><Relationship Id="rId7" Type="http://schemas.openxmlformats.org/officeDocument/2006/relationships/slide" Target="slide5.xml"/><Relationship Id="rId2" Type="http://schemas.openxmlformats.org/officeDocument/2006/relationships/tags" Target="../tags/tag870.xml"/><Relationship Id="rId1" Type="http://schemas.openxmlformats.org/officeDocument/2006/relationships/tags" Target="../tags/tag869.xml"/><Relationship Id="rId6" Type="http://schemas.openxmlformats.org/officeDocument/2006/relationships/notesSlide" Target="../notesSlides/notesSlide56.xml"/><Relationship Id="rId5" Type="http://schemas.openxmlformats.org/officeDocument/2006/relationships/slideLayout" Target="../slideLayouts/slideLayout2.xml"/><Relationship Id="rId4" Type="http://schemas.openxmlformats.org/officeDocument/2006/relationships/tags" Target="../tags/tag872.xml"/></Relationships>
</file>

<file path=ppt/slides/_rels/slide276.xml.rels><?xml version="1.0" encoding="UTF-8" standalone="yes"?>
<Relationships xmlns="http://schemas.openxmlformats.org/package/2006/relationships"><Relationship Id="rId3" Type="http://schemas.openxmlformats.org/officeDocument/2006/relationships/tags" Target="../tags/tag875.xml"/><Relationship Id="rId7" Type="http://schemas.openxmlformats.org/officeDocument/2006/relationships/slide" Target="slide77.xml"/><Relationship Id="rId2" Type="http://schemas.openxmlformats.org/officeDocument/2006/relationships/tags" Target="../tags/tag874.xml"/><Relationship Id="rId1" Type="http://schemas.openxmlformats.org/officeDocument/2006/relationships/tags" Target="../tags/tag873.xml"/><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tags" Target="../tags/tag876.xml"/></Relationships>
</file>

<file path=ppt/slides/_rels/slide277.xml.rels><?xml version="1.0" encoding="UTF-8" standalone="yes"?>
<Relationships xmlns="http://schemas.openxmlformats.org/package/2006/relationships"><Relationship Id="rId3" Type="http://schemas.openxmlformats.org/officeDocument/2006/relationships/tags" Target="../tags/tag879.xml"/><Relationship Id="rId2" Type="http://schemas.openxmlformats.org/officeDocument/2006/relationships/tags" Target="../tags/tag878.xml"/><Relationship Id="rId1" Type="http://schemas.openxmlformats.org/officeDocument/2006/relationships/tags" Target="../tags/tag877.xml"/><Relationship Id="rId6" Type="http://schemas.openxmlformats.org/officeDocument/2006/relationships/notesSlide" Target="../notesSlides/notesSlide58.xml"/><Relationship Id="rId5" Type="http://schemas.openxmlformats.org/officeDocument/2006/relationships/slideLayout" Target="../slideLayouts/slideLayout2.xml"/><Relationship Id="rId4" Type="http://schemas.openxmlformats.org/officeDocument/2006/relationships/tags" Target="../tags/tag880.xml"/></Relationships>
</file>

<file path=ppt/slides/_rels/slide278.xml.rels><?xml version="1.0" encoding="UTF-8" standalone="yes"?>
<Relationships xmlns="http://schemas.openxmlformats.org/package/2006/relationships"><Relationship Id="rId3" Type="http://schemas.openxmlformats.org/officeDocument/2006/relationships/tags" Target="../tags/tag883.xml"/><Relationship Id="rId7" Type="http://schemas.openxmlformats.org/officeDocument/2006/relationships/image" Target="../media/image188.png"/><Relationship Id="rId2" Type="http://schemas.openxmlformats.org/officeDocument/2006/relationships/tags" Target="../tags/tag882.xml"/><Relationship Id="rId1" Type="http://schemas.openxmlformats.org/officeDocument/2006/relationships/tags" Target="../tags/tag881.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884.xml"/></Relationships>
</file>

<file path=ppt/slides/_rels/slide279.xml.rels><?xml version="1.0" encoding="UTF-8" standalone="yes"?>
<Relationships xmlns="http://schemas.openxmlformats.org/package/2006/relationships"><Relationship Id="rId3" Type="http://schemas.openxmlformats.org/officeDocument/2006/relationships/tags" Target="../tags/tag887.xml"/><Relationship Id="rId2" Type="http://schemas.openxmlformats.org/officeDocument/2006/relationships/tags" Target="../tags/tag886.xml"/><Relationship Id="rId1" Type="http://schemas.openxmlformats.org/officeDocument/2006/relationships/tags" Target="../tags/tag885.xml"/><Relationship Id="rId5" Type="http://schemas.openxmlformats.org/officeDocument/2006/relationships/image" Target="../media/image189.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slide" Target="slide275.xml"/><Relationship Id="rId3" Type="http://schemas.openxmlformats.org/officeDocument/2006/relationships/tags" Target="../tags/tag890.xml"/><Relationship Id="rId7" Type="http://schemas.openxmlformats.org/officeDocument/2006/relationships/slide" Target="slide269.xml"/><Relationship Id="rId2" Type="http://schemas.openxmlformats.org/officeDocument/2006/relationships/tags" Target="../tags/tag889.xml"/><Relationship Id="rId1" Type="http://schemas.openxmlformats.org/officeDocument/2006/relationships/tags" Target="../tags/tag888.xml"/><Relationship Id="rId6" Type="http://schemas.openxmlformats.org/officeDocument/2006/relationships/notesSlide" Target="../notesSlides/notesSlide59.xml"/><Relationship Id="rId5" Type="http://schemas.openxmlformats.org/officeDocument/2006/relationships/slideLayout" Target="../slideLayouts/slideLayout2.xml"/><Relationship Id="rId10" Type="http://schemas.openxmlformats.org/officeDocument/2006/relationships/image" Target="../media/image184.png"/><Relationship Id="rId4" Type="http://schemas.openxmlformats.org/officeDocument/2006/relationships/tags" Target="../tags/tag891.xml"/><Relationship Id="rId9" Type="http://schemas.openxmlformats.org/officeDocument/2006/relationships/image" Target="../media/image183.png"/></Relationships>
</file>

<file path=ppt/slides/_rels/slide281.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tags" Target="../tags/tag892.xml"/><Relationship Id="rId5" Type="http://schemas.openxmlformats.org/officeDocument/2006/relationships/image" Target="../media/image190.png"/><Relationship Id="rId4"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 Target="slide2.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8.xml"/><Relationship Id="rId1" Type="http://schemas.openxmlformats.org/officeDocument/2006/relationships/tags" Target="../tags/tag897.xml"/><Relationship Id="rId4" Type="http://schemas.openxmlformats.org/officeDocument/2006/relationships/slide" Target="slide5.xml"/></Relationships>
</file>

<file path=ppt/slides/_rels/slide284.xml.rels><?xml version="1.0" encoding="UTF-8" standalone="yes"?>
<Relationships xmlns="http://schemas.openxmlformats.org/package/2006/relationships"><Relationship Id="rId3" Type="http://schemas.openxmlformats.org/officeDocument/2006/relationships/tags" Target="../tags/tag901.xml"/><Relationship Id="rId7" Type="http://schemas.openxmlformats.org/officeDocument/2006/relationships/image" Target="../media/image191.png"/><Relationship Id="rId2" Type="http://schemas.openxmlformats.org/officeDocument/2006/relationships/tags" Target="../tags/tag900.xml"/><Relationship Id="rId1" Type="http://schemas.openxmlformats.org/officeDocument/2006/relationships/tags" Target="../tags/tag899.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902.xml"/></Relationships>
</file>

<file path=ppt/slides/_rels/slide285.xml.rels><?xml version="1.0" encoding="UTF-8" standalone="yes"?>
<Relationships xmlns="http://schemas.openxmlformats.org/package/2006/relationships"><Relationship Id="rId3" Type="http://schemas.openxmlformats.org/officeDocument/2006/relationships/tags" Target="../tags/tag905.xml"/><Relationship Id="rId2" Type="http://schemas.openxmlformats.org/officeDocument/2006/relationships/tags" Target="../tags/tag904.xml"/><Relationship Id="rId1" Type="http://schemas.openxmlformats.org/officeDocument/2006/relationships/tags" Target="../tags/tag903.xml"/><Relationship Id="rId6" Type="http://schemas.openxmlformats.org/officeDocument/2006/relationships/image" Target="../media/image192.png"/><Relationship Id="rId5" Type="http://schemas.openxmlformats.org/officeDocument/2006/relationships/slide" Target="slide5.xml"/><Relationship Id="rId4"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tags" Target="../tags/tag906.xml"/><Relationship Id="rId5" Type="http://schemas.openxmlformats.org/officeDocument/2006/relationships/image" Target="../media/image193.png"/><Relationship Id="rId4"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tags" Target="../tags/tag916.xml"/><Relationship Id="rId13" Type="http://schemas.openxmlformats.org/officeDocument/2006/relationships/notesSlide" Target="../notesSlides/notesSlide60.xml"/><Relationship Id="rId3" Type="http://schemas.openxmlformats.org/officeDocument/2006/relationships/tags" Target="../tags/tag911.xml"/><Relationship Id="rId7" Type="http://schemas.openxmlformats.org/officeDocument/2006/relationships/tags" Target="../tags/tag915.xml"/><Relationship Id="rId12" Type="http://schemas.openxmlformats.org/officeDocument/2006/relationships/slideLayout" Target="../slideLayouts/slideLayout2.xml"/><Relationship Id="rId2" Type="http://schemas.openxmlformats.org/officeDocument/2006/relationships/tags" Target="../tags/tag910.xml"/><Relationship Id="rId1" Type="http://schemas.openxmlformats.org/officeDocument/2006/relationships/tags" Target="../tags/tag909.xml"/><Relationship Id="rId6" Type="http://schemas.openxmlformats.org/officeDocument/2006/relationships/tags" Target="../tags/tag914.xml"/><Relationship Id="rId11" Type="http://schemas.openxmlformats.org/officeDocument/2006/relationships/tags" Target="../tags/tag919.xml"/><Relationship Id="rId5" Type="http://schemas.openxmlformats.org/officeDocument/2006/relationships/tags" Target="../tags/tag913.xml"/><Relationship Id="rId10" Type="http://schemas.openxmlformats.org/officeDocument/2006/relationships/tags" Target="../tags/tag918.xml"/><Relationship Id="rId4" Type="http://schemas.openxmlformats.org/officeDocument/2006/relationships/tags" Target="../tags/tag912.xml"/><Relationship Id="rId9" Type="http://schemas.openxmlformats.org/officeDocument/2006/relationships/tags" Target="../tags/tag917.xml"/><Relationship Id="rId14" Type="http://schemas.openxmlformats.org/officeDocument/2006/relationships/image" Target="../media/image194.png"/></Relationships>
</file>

<file path=ppt/slides/_rels/slide288.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image" Target="../media/image195.png"/><Relationship Id="rId2" Type="http://schemas.openxmlformats.org/officeDocument/2006/relationships/tags" Target="../tags/tag921.xml"/><Relationship Id="rId1" Type="http://schemas.openxmlformats.org/officeDocument/2006/relationships/tags" Target="../tags/tag920.xml"/><Relationship Id="rId6" Type="http://schemas.openxmlformats.org/officeDocument/2006/relationships/slideLayout" Target="../slideLayouts/slideLayout2.xml"/><Relationship Id="rId5" Type="http://schemas.openxmlformats.org/officeDocument/2006/relationships/tags" Target="../tags/tag924.xml"/><Relationship Id="rId4" Type="http://schemas.openxmlformats.org/officeDocument/2006/relationships/tags" Target="../tags/tag923.xml"/></Relationships>
</file>

<file path=ppt/slides/_rels/slide28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27.xml"/><Relationship Id="rId7" Type="http://schemas.openxmlformats.org/officeDocument/2006/relationships/tags" Target="../tags/tag931.xml"/><Relationship Id="rId2" Type="http://schemas.openxmlformats.org/officeDocument/2006/relationships/tags" Target="../tags/tag926.xml"/><Relationship Id="rId1" Type="http://schemas.openxmlformats.org/officeDocument/2006/relationships/tags" Target="../tags/tag925.xml"/><Relationship Id="rId6" Type="http://schemas.openxmlformats.org/officeDocument/2006/relationships/tags" Target="../tags/tag930.xml"/><Relationship Id="rId5" Type="http://schemas.openxmlformats.org/officeDocument/2006/relationships/tags" Target="../tags/tag929.xml"/><Relationship Id="rId10" Type="http://schemas.openxmlformats.org/officeDocument/2006/relationships/image" Target="../media/image196.png"/><Relationship Id="rId4" Type="http://schemas.openxmlformats.org/officeDocument/2006/relationships/tags" Target="../tags/tag928.xml"/><Relationship Id="rId9" Type="http://schemas.openxmlformats.org/officeDocument/2006/relationships/notesSlide" Target="../notesSlides/notesSlide61.xml"/></Relationships>
</file>

<file path=ppt/slides/_rels/slide29.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tags" Target="../tags/tag934.xml"/><Relationship Id="rId7" Type="http://schemas.openxmlformats.org/officeDocument/2006/relationships/notesSlide" Target="../notesSlides/notesSlide62.xml"/><Relationship Id="rId2" Type="http://schemas.openxmlformats.org/officeDocument/2006/relationships/tags" Target="../tags/tag933.xml"/><Relationship Id="rId1" Type="http://schemas.openxmlformats.org/officeDocument/2006/relationships/tags" Target="../tags/tag932.xml"/><Relationship Id="rId6" Type="http://schemas.openxmlformats.org/officeDocument/2006/relationships/slideLayout" Target="../slideLayouts/slideLayout2.xml"/><Relationship Id="rId5" Type="http://schemas.openxmlformats.org/officeDocument/2006/relationships/tags" Target="../tags/tag936.xml"/><Relationship Id="rId4" Type="http://schemas.openxmlformats.org/officeDocument/2006/relationships/tags" Target="../tags/tag935.xml"/></Relationships>
</file>

<file path=ppt/slides/_rels/slide29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39.xml"/><Relationship Id="rId7" Type="http://schemas.openxmlformats.org/officeDocument/2006/relationships/tags" Target="../tags/tag943.xml"/><Relationship Id="rId2" Type="http://schemas.openxmlformats.org/officeDocument/2006/relationships/tags" Target="../tags/tag938.xml"/><Relationship Id="rId1" Type="http://schemas.openxmlformats.org/officeDocument/2006/relationships/tags" Target="../tags/tag937.xml"/><Relationship Id="rId6" Type="http://schemas.openxmlformats.org/officeDocument/2006/relationships/tags" Target="../tags/tag942.xml"/><Relationship Id="rId5" Type="http://schemas.openxmlformats.org/officeDocument/2006/relationships/tags" Target="../tags/tag941.xml"/><Relationship Id="rId10" Type="http://schemas.openxmlformats.org/officeDocument/2006/relationships/image" Target="../media/image198.png"/><Relationship Id="rId4" Type="http://schemas.openxmlformats.org/officeDocument/2006/relationships/tags" Target="../tags/tag940.xml"/><Relationship Id="rId9" Type="http://schemas.openxmlformats.org/officeDocument/2006/relationships/notesSlide" Target="../notesSlides/notesSlide63.xml"/></Relationships>
</file>

<file path=ppt/slides/_rels/slide29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946.xml"/><Relationship Id="rId7" Type="http://schemas.openxmlformats.org/officeDocument/2006/relationships/notesSlide" Target="../notesSlides/notesSlide64.xml"/><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slideLayout" Target="../slideLayouts/slideLayout2.xml"/><Relationship Id="rId5" Type="http://schemas.openxmlformats.org/officeDocument/2006/relationships/tags" Target="../tags/tag948.xml"/><Relationship Id="rId4" Type="http://schemas.openxmlformats.org/officeDocument/2006/relationships/tags" Target="../tags/tag947.xml"/></Relationships>
</file>

<file path=ppt/slides/_rels/slide293.xml.rels><?xml version="1.0" encoding="UTF-8" standalone="yes"?>
<Relationships xmlns="http://schemas.openxmlformats.org/package/2006/relationships"><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tags" Target="../tags/tag949.xml"/><Relationship Id="rId5" Type="http://schemas.openxmlformats.org/officeDocument/2006/relationships/image" Target="../media/image200.png"/><Relationship Id="rId4"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3.xml"/><Relationship Id="rId1" Type="http://schemas.openxmlformats.org/officeDocument/2006/relationships/tags" Target="../tags/tag952.xml"/><Relationship Id="rId4" Type="http://schemas.openxmlformats.org/officeDocument/2006/relationships/slide" Target="slide2.xml"/></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5.xml"/><Relationship Id="rId1" Type="http://schemas.openxmlformats.org/officeDocument/2006/relationships/tags" Target="../tags/tag954.xml"/></Relationships>
</file>

<file path=ppt/slides/_rels/slide296.xml.rels><?xml version="1.0" encoding="UTF-8" standalone="yes"?>
<Relationships xmlns="http://schemas.openxmlformats.org/package/2006/relationships"><Relationship Id="rId3" Type="http://schemas.openxmlformats.org/officeDocument/2006/relationships/tags" Target="../tags/tag958.xml"/><Relationship Id="rId7" Type="http://schemas.openxmlformats.org/officeDocument/2006/relationships/image" Target="../media/image201.png"/><Relationship Id="rId2" Type="http://schemas.openxmlformats.org/officeDocument/2006/relationships/tags" Target="../tags/tag957.xml"/><Relationship Id="rId1" Type="http://schemas.openxmlformats.org/officeDocument/2006/relationships/tags" Target="../tags/tag956.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959.xml"/></Relationships>
</file>

<file path=ppt/slides/_rels/slide297.xml.rels><?xml version="1.0" encoding="UTF-8" standalone="yes"?>
<Relationships xmlns="http://schemas.openxmlformats.org/package/2006/relationships"><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tags" Target="../tags/tag960.xml"/><Relationship Id="rId5" Type="http://schemas.openxmlformats.org/officeDocument/2006/relationships/image" Target="../media/image202.png"/><Relationship Id="rId4"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tags" Target="../tags/tag965.xml"/><Relationship Id="rId2" Type="http://schemas.openxmlformats.org/officeDocument/2006/relationships/tags" Target="../tags/tag964.xml"/><Relationship Id="rId1" Type="http://schemas.openxmlformats.org/officeDocument/2006/relationships/tags" Target="../tags/tag963.xml"/><Relationship Id="rId5" Type="http://schemas.openxmlformats.org/officeDocument/2006/relationships/image" Target="../media/image203.png"/><Relationship Id="rId4"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8" Type="http://schemas.openxmlformats.org/officeDocument/2006/relationships/slide" Target="slide303.xml"/><Relationship Id="rId3" Type="http://schemas.openxmlformats.org/officeDocument/2006/relationships/tags" Target="../tags/tag968.xml"/><Relationship Id="rId7" Type="http://schemas.openxmlformats.org/officeDocument/2006/relationships/slide" Target="slide300.xml"/><Relationship Id="rId12" Type="http://schemas.openxmlformats.org/officeDocument/2006/relationships/image" Target="../media/image206.png"/><Relationship Id="rId2" Type="http://schemas.openxmlformats.org/officeDocument/2006/relationships/tags" Target="../tags/tag967.xml"/><Relationship Id="rId1" Type="http://schemas.openxmlformats.org/officeDocument/2006/relationships/tags" Target="../tags/tag966.xml"/><Relationship Id="rId6" Type="http://schemas.openxmlformats.org/officeDocument/2006/relationships/slideLayout" Target="../slideLayouts/slideLayout2.xml"/><Relationship Id="rId11" Type="http://schemas.openxmlformats.org/officeDocument/2006/relationships/image" Target="../media/image205.png"/><Relationship Id="rId5" Type="http://schemas.openxmlformats.org/officeDocument/2006/relationships/tags" Target="../tags/tag970.xml"/><Relationship Id="rId10" Type="http://schemas.openxmlformats.org/officeDocument/2006/relationships/image" Target="../media/image204.png"/><Relationship Id="rId4" Type="http://schemas.openxmlformats.org/officeDocument/2006/relationships/tags" Target="../tags/tag969.xml"/><Relationship Id="rId9" Type="http://schemas.openxmlformats.org/officeDocument/2006/relationships/slide" Target="slide304.xml"/></Relationships>
</file>

<file path=ppt/slides/_rels/slide3.xml.rels><?xml version="1.0" encoding="UTF-8" standalone="yes"?>
<Relationships xmlns="http://schemas.openxmlformats.org/package/2006/relationships"><Relationship Id="rId8" Type="http://schemas.openxmlformats.org/officeDocument/2006/relationships/slide" Target="slide180.xml"/><Relationship Id="rId13" Type="http://schemas.openxmlformats.org/officeDocument/2006/relationships/slide" Target="slide233.xml"/><Relationship Id="rId3" Type="http://schemas.openxmlformats.org/officeDocument/2006/relationships/slideLayout" Target="../slideLayouts/slideLayout2.xml"/><Relationship Id="rId7" Type="http://schemas.openxmlformats.org/officeDocument/2006/relationships/slide" Target="slide163.xml"/><Relationship Id="rId12" Type="http://schemas.openxmlformats.org/officeDocument/2006/relationships/slide" Target="slide22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 Target="slide159.xml"/><Relationship Id="rId11" Type="http://schemas.openxmlformats.org/officeDocument/2006/relationships/slide" Target="slide221.xml"/><Relationship Id="rId5" Type="http://schemas.openxmlformats.org/officeDocument/2006/relationships/slide" Target="slide146.xml"/><Relationship Id="rId10" Type="http://schemas.openxmlformats.org/officeDocument/2006/relationships/slide" Target="slide212.xml"/><Relationship Id="rId4" Type="http://schemas.openxmlformats.org/officeDocument/2006/relationships/slide" Target="slide131.xml"/><Relationship Id="rId9" Type="http://schemas.openxmlformats.org/officeDocument/2006/relationships/slide" Target="slide189.xml"/></Relationships>
</file>

<file path=ppt/slides/_rels/slide30.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tags" Target="../tags/tag973.xml"/><Relationship Id="rId2" Type="http://schemas.openxmlformats.org/officeDocument/2006/relationships/tags" Target="../tags/tag972.xml"/><Relationship Id="rId1" Type="http://schemas.openxmlformats.org/officeDocument/2006/relationships/tags" Target="../tags/tag971.xml"/><Relationship Id="rId5" Type="http://schemas.openxmlformats.org/officeDocument/2006/relationships/image" Target="../media/image207.png"/><Relationship Id="rId4"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tags" Target="../tags/tag974.xml"/><Relationship Id="rId4"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tags" Target="../tags/tag977.xml"/><Relationship Id="rId4"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82.xml"/><Relationship Id="rId7" Type="http://schemas.openxmlformats.org/officeDocument/2006/relationships/tags" Target="../tags/tag986.xml"/><Relationship Id="rId2" Type="http://schemas.openxmlformats.org/officeDocument/2006/relationships/tags" Target="../tags/tag981.xml"/><Relationship Id="rId1" Type="http://schemas.openxmlformats.org/officeDocument/2006/relationships/tags" Target="../tags/tag980.xml"/><Relationship Id="rId6" Type="http://schemas.openxmlformats.org/officeDocument/2006/relationships/tags" Target="../tags/tag985.xml"/><Relationship Id="rId5" Type="http://schemas.openxmlformats.org/officeDocument/2006/relationships/tags" Target="../tags/tag984.xml"/><Relationship Id="rId10" Type="http://schemas.openxmlformats.org/officeDocument/2006/relationships/image" Target="../media/image208.png"/><Relationship Id="rId4" Type="http://schemas.openxmlformats.org/officeDocument/2006/relationships/tags" Target="../tags/tag983.xml"/><Relationship Id="rId9" Type="http://schemas.openxmlformats.org/officeDocument/2006/relationships/notesSlide" Target="../notesSlides/notesSlide65.xml"/></Relationships>
</file>

<file path=ppt/slides/_rels/slide304.xml.rels><?xml version="1.0" encoding="UTF-8" standalone="yes"?>
<Relationships xmlns="http://schemas.openxmlformats.org/package/2006/relationships"><Relationship Id="rId8" Type="http://schemas.openxmlformats.org/officeDocument/2006/relationships/tags" Target="../tags/tag994.xml"/><Relationship Id="rId13" Type="http://schemas.openxmlformats.org/officeDocument/2006/relationships/image" Target="../media/image209.png"/><Relationship Id="rId3" Type="http://schemas.openxmlformats.org/officeDocument/2006/relationships/tags" Target="../tags/tag989.xml"/><Relationship Id="rId7" Type="http://schemas.openxmlformats.org/officeDocument/2006/relationships/tags" Target="../tags/tag993.xml"/><Relationship Id="rId12" Type="http://schemas.openxmlformats.org/officeDocument/2006/relationships/notesSlide" Target="../notesSlides/notesSlide66.xml"/><Relationship Id="rId2" Type="http://schemas.openxmlformats.org/officeDocument/2006/relationships/tags" Target="../tags/tag988.xml"/><Relationship Id="rId1" Type="http://schemas.openxmlformats.org/officeDocument/2006/relationships/tags" Target="../tags/tag987.xml"/><Relationship Id="rId6" Type="http://schemas.openxmlformats.org/officeDocument/2006/relationships/tags" Target="../tags/tag992.xml"/><Relationship Id="rId11" Type="http://schemas.openxmlformats.org/officeDocument/2006/relationships/slideLayout" Target="../slideLayouts/slideLayout2.xml"/><Relationship Id="rId5" Type="http://schemas.openxmlformats.org/officeDocument/2006/relationships/tags" Target="../tags/tag991.xml"/><Relationship Id="rId10" Type="http://schemas.openxmlformats.org/officeDocument/2006/relationships/tags" Target="../tags/tag996.xml"/><Relationship Id="rId4" Type="http://schemas.openxmlformats.org/officeDocument/2006/relationships/tags" Target="../tags/tag990.xml"/><Relationship Id="rId9" Type="http://schemas.openxmlformats.org/officeDocument/2006/relationships/tags" Target="../tags/tag995.xml"/></Relationships>
</file>

<file path=ppt/slides/_rels/slide305.xml.rels><?xml version="1.0" encoding="UTF-8" standalone="yes"?>
<Relationships xmlns="http://schemas.openxmlformats.org/package/2006/relationships"><Relationship Id="rId3" Type="http://schemas.openxmlformats.org/officeDocument/2006/relationships/tags" Target="../tags/tag999.xml"/><Relationship Id="rId2" Type="http://schemas.openxmlformats.org/officeDocument/2006/relationships/tags" Target="../tags/tag998.xml"/><Relationship Id="rId1" Type="http://schemas.openxmlformats.org/officeDocument/2006/relationships/tags" Target="../tags/tag997.xml"/><Relationship Id="rId5" Type="http://schemas.openxmlformats.org/officeDocument/2006/relationships/image" Target="../media/image210.png"/><Relationship Id="rId4"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tags" Target="../tags/tag1002.xml"/><Relationship Id="rId2" Type="http://schemas.openxmlformats.org/officeDocument/2006/relationships/tags" Target="../tags/tag1001.xml"/><Relationship Id="rId1" Type="http://schemas.openxmlformats.org/officeDocument/2006/relationships/tags" Target="../tags/tag1000.xml"/><Relationship Id="rId5" Type="http://schemas.openxmlformats.org/officeDocument/2006/relationships/image" Target="../media/image211.png"/><Relationship Id="rId4"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tags" Target="../tags/tag1003.xml"/><Relationship Id="rId6" Type="http://schemas.openxmlformats.org/officeDocument/2006/relationships/image" Target="../media/image212.png"/><Relationship Id="rId5" Type="http://schemas.openxmlformats.org/officeDocument/2006/relationships/slide" Target="slide301.xml"/><Relationship Id="rId4"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tags" Target="../tags/tag1008.xml"/><Relationship Id="rId2" Type="http://schemas.openxmlformats.org/officeDocument/2006/relationships/tags" Target="../tags/tag1007.xml"/><Relationship Id="rId1" Type="http://schemas.openxmlformats.org/officeDocument/2006/relationships/tags" Target="../tags/tag1006.xml"/><Relationship Id="rId6" Type="http://schemas.openxmlformats.org/officeDocument/2006/relationships/image" Target="../media/image213.png"/><Relationship Id="rId5" Type="http://schemas.openxmlformats.org/officeDocument/2006/relationships/slide" Target="slide303.xml"/><Relationship Id="rId4"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tags" Target="../tags/tag1009.xml"/><Relationship Id="rId6" Type="http://schemas.openxmlformats.org/officeDocument/2006/relationships/image" Target="../media/image214.png"/><Relationship Id="rId5" Type="http://schemas.openxmlformats.org/officeDocument/2006/relationships/slide" Target="slide304.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tags" Target="../tags/tag1012.xml"/><Relationship Id="rId5" Type="http://schemas.openxmlformats.org/officeDocument/2006/relationships/image" Target="../media/image215.png"/><Relationship Id="rId4"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tags" Target="../tags/tag1017.xml"/><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image" Target="../media/image216.png"/><Relationship Id="rId5" Type="http://schemas.openxmlformats.org/officeDocument/2006/relationships/slide" Target="slide298.xml"/><Relationship Id="rId4"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19.xml"/><Relationship Id="rId1" Type="http://schemas.openxmlformats.org/officeDocument/2006/relationships/tags" Target="../tags/tag1018.xml"/><Relationship Id="rId4" Type="http://schemas.openxmlformats.org/officeDocument/2006/relationships/slide" Target="slide2.xml"/></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1.xml"/><Relationship Id="rId1" Type="http://schemas.openxmlformats.org/officeDocument/2006/relationships/tags" Target="../tags/tag1020.xml"/></Relationships>
</file>

<file path=ppt/slides/_rels/slide314.xml.rels><?xml version="1.0" encoding="UTF-8" standalone="yes"?>
<Relationships xmlns="http://schemas.openxmlformats.org/package/2006/relationships"><Relationship Id="rId3" Type="http://schemas.openxmlformats.org/officeDocument/2006/relationships/tags" Target="../tags/tag1024.xml"/><Relationship Id="rId7" Type="http://schemas.openxmlformats.org/officeDocument/2006/relationships/image" Target="../media/image217.png"/><Relationship Id="rId2" Type="http://schemas.openxmlformats.org/officeDocument/2006/relationships/tags" Target="../tags/tag1023.xml"/><Relationship Id="rId1" Type="http://schemas.openxmlformats.org/officeDocument/2006/relationships/tags" Target="../tags/tag1022.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25.xml"/></Relationships>
</file>

<file path=ppt/slides/_rels/slide315.xml.rels><?xml version="1.0" encoding="UTF-8" standalone="yes"?>
<Relationships xmlns="http://schemas.openxmlformats.org/package/2006/relationships"><Relationship Id="rId3" Type="http://schemas.openxmlformats.org/officeDocument/2006/relationships/tags" Target="../tags/tag1028.xml"/><Relationship Id="rId2" Type="http://schemas.openxmlformats.org/officeDocument/2006/relationships/tags" Target="../tags/tag1027.xml"/><Relationship Id="rId1" Type="http://schemas.openxmlformats.org/officeDocument/2006/relationships/tags" Target="../tags/tag1026.xml"/><Relationship Id="rId5" Type="http://schemas.openxmlformats.org/officeDocument/2006/relationships/image" Target="../media/image218.png"/><Relationship Id="rId4"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tags" Target="../tags/tag1031.xml"/><Relationship Id="rId2" Type="http://schemas.openxmlformats.org/officeDocument/2006/relationships/tags" Target="../tags/tag1030.xml"/><Relationship Id="rId1" Type="http://schemas.openxmlformats.org/officeDocument/2006/relationships/tags" Target="../tags/tag1029.xml"/><Relationship Id="rId5" Type="http://schemas.openxmlformats.org/officeDocument/2006/relationships/image" Target="../media/image219.png"/><Relationship Id="rId4"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tags" Target="../tags/tag1034.xml"/><Relationship Id="rId2" Type="http://schemas.openxmlformats.org/officeDocument/2006/relationships/tags" Target="../tags/tag1033.xml"/><Relationship Id="rId1" Type="http://schemas.openxmlformats.org/officeDocument/2006/relationships/tags" Target="../tags/tag1032.xml"/><Relationship Id="rId5" Type="http://schemas.openxmlformats.org/officeDocument/2006/relationships/image" Target="../media/image220.png"/><Relationship Id="rId4"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tags" Target="../tags/tag1037.xml"/><Relationship Id="rId2" Type="http://schemas.openxmlformats.org/officeDocument/2006/relationships/tags" Target="../tags/tag1036.xml"/><Relationship Id="rId1" Type="http://schemas.openxmlformats.org/officeDocument/2006/relationships/tags" Target="../tags/tag1035.xml"/><Relationship Id="rId5" Type="http://schemas.openxmlformats.org/officeDocument/2006/relationships/image" Target="../media/image221.png"/><Relationship Id="rId4"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tags" Target="../tags/tag1040.xml"/><Relationship Id="rId2" Type="http://schemas.openxmlformats.org/officeDocument/2006/relationships/tags" Target="../tags/tag1039.xml"/><Relationship Id="rId1" Type="http://schemas.openxmlformats.org/officeDocument/2006/relationships/tags" Target="../tags/tag1038.xml"/><Relationship Id="rId5" Type="http://schemas.openxmlformats.org/officeDocument/2006/relationships/image" Target="../media/image22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42.xml"/><Relationship Id="rId1" Type="http://schemas.openxmlformats.org/officeDocument/2006/relationships/tags" Target="../tags/tag1041.xml"/><Relationship Id="rId4" Type="http://schemas.openxmlformats.org/officeDocument/2006/relationships/slide" Target="slide2.xml"/></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4.xml"/><Relationship Id="rId1" Type="http://schemas.openxmlformats.org/officeDocument/2006/relationships/tags" Target="../tags/tag1043.xml"/></Relationships>
</file>

<file path=ppt/slides/_rels/slide322.xml.rels><?xml version="1.0" encoding="UTF-8" standalone="yes"?>
<Relationships xmlns="http://schemas.openxmlformats.org/package/2006/relationships"><Relationship Id="rId3" Type="http://schemas.openxmlformats.org/officeDocument/2006/relationships/tags" Target="../tags/tag1047.xml"/><Relationship Id="rId7" Type="http://schemas.openxmlformats.org/officeDocument/2006/relationships/image" Target="../media/image223.png"/><Relationship Id="rId2" Type="http://schemas.openxmlformats.org/officeDocument/2006/relationships/tags" Target="../tags/tag1046.xml"/><Relationship Id="rId1" Type="http://schemas.openxmlformats.org/officeDocument/2006/relationships/tags" Target="../tags/tag1045.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48.xml"/></Relationships>
</file>

<file path=ppt/slides/_rels/slide323.xml.rels><?xml version="1.0" encoding="UTF-8" standalone="yes"?>
<Relationships xmlns="http://schemas.openxmlformats.org/package/2006/relationships"><Relationship Id="rId3" Type="http://schemas.openxmlformats.org/officeDocument/2006/relationships/tags" Target="../tags/tag1051.xml"/><Relationship Id="rId2" Type="http://schemas.openxmlformats.org/officeDocument/2006/relationships/tags" Target="../tags/tag1050.xml"/><Relationship Id="rId1" Type="http://schemas.openxmlformats.org/officeDocument/2006/relationships/tags" Target="../tags/tag1049.xml"/><Relationship Id="rId5" Type="http://schemas.openxmlformats.org/officeDocument/2006/relationships/image" Target="../media/image224.png"/><Relationship Id="rId4"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tags" Target="../tags/tag1054.xml"/><Relationship Id="rId2" Type="http://schemas.openxmlformats.org/officeDocument/2006/relationships/tags" Target="../tags/tag1053.xml"/><Relationship Id="rId1" Type="http://schemas.openxmlformats.org/officeDocument/2006/relationships/tags" Target="../tags/tag1052.xml"/><Relationship Id="rId6" Type="http://schemas.openxmlformats.org/officeDocument/2006/relationships/image" Target="../media/image225.png"/><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tags" Target="../tags/tag1057.xml"/><Relationship Id="rId2" Type="http://schemas.openxmlformats.org/officeDocument/2006/relationships/tags" Target="../tags/tag1056.xml"/><Relationship Id="rId1" Type="http://schemas.openxmlformats.org/officeDocument/2006/relationships/tags" Target="../tags/tag1055.xml"/><Relationship Id="rId6" Type="http://schemas.openxmlformats.org/officeDocument/2006/relationships/image" Target="../media/image226.png"/><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tags" Target="../tags/tag1060.xml"/><Relationship Id="rId2" Type="http://schemas.openxmlformats.org/officeDocument/2006/relationships/tags" Target="../tags/tag1059.xml"/><Relationship Id="rId1" Type="http://schemas.openxmlformats.org/officeDocument/2006/relationships/tags" Target="../tags/tag1058.xml"/><Relationship Id="rId5" Type="http://schemas.openxmlformats.org/officeDocument/2006/relationships/image" Target="../media/image227.png"/><Relationship Id="rId4"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tags" Target="../tags/tag1063.xml"/><Relationship Id="rId2" Type="http://schemas.openxmlformats.org/officeDocument/2006/relationships/tags" Target="../tags/tag1062.xml"/><Relationship Id="rId1" Type="http://schemas.openxmlformats.org/officeDocument/2006/relationships/tags" Target="../tags/tag1061.xml"/><Relationship Id="rId6" Type="http://schemas.openxmlformats.org/officeDocument/2006/relationships/image" Target="../media/image228.png"/><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tags" Target="../tags/tag1066.xml"/><Relationship Id="rId7" Type="http://schemas.openxmlformats.org/officeDocument/2006/relationships/image" Target="../media/image229.png"/><Relationship Id="rId2" Type="http://schemas.openxmlformats.org/officeDocument/2006/relationships/tags" Target="../tags/tag1065.xml"/><Relationship Id="rId1" Type="http://schemas.openxmlformats.org/officeDocument/2006/relationships/tags" Target="../tags/tag1064.xml"/><Relationship Id="rId6" Type="http://schemas.openxmlformats.org/officeDocument/2006/relationships/slide" Target="slide323.xml"/><Relationship Id="rId5" Type="http://schemas.openxmlformats.org/officeDocument/2006/relationships/notesSlide" Target="../notesSlides/notesSlide70.xml"/><Relationship Id="rId4"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tags" Target="../tags/tag1069.xml"/><Relationship Id="rId2" Type="http://schemas.openxmlformats.org/officeDocument/2006/relationships/tags" Target="../tags/tag1068.xml"/><Relationship Id="rId1" Type="http://schemas.openxmlformats.org/officeDocument/2006/relationships/tags" Target="../tags/tag1067.xml"/><Relationship Id="rId6" Type="http://schemas.openxmlformats.org/officeDocument/2006/relationships/image" Target="../media/image230.png"/><Relationship Id="rId5" Type="http://schemas.openxmlformats.org/officeDocument/2006/relationships/notesSlide" Target="../notesSlides/notesSlide71.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tags" Target="../tags/tag1072.xml"/><Relationship Id="rId7" Type="http://schemas.openxmlformats.org/officeDocument/2006/relationships/image" Target="../media/image232.png"/><Relationship Id="rId2" Type="http://schemas.openxmlformats.org/officeDocument/2006/relationships/tags" Target="../tags/tag1071.xml"/><Relationship Id="rId1" Type="http://schemas.openxmlformats.org/officeDocument/2006/relationships/tags" Target="../tags/tag1070.xml"/><Relationship Id="rId6" Type="http://schemas.openxmlformats.org/officeDocument/2006/relationships/image" Target="../media/image231.png"/><Relationship Id="rId5" Type="http://schemas.openxmlformats.org/officeDocument/2006/relationships/notesSlide" Target="../notesSlides/notesSlide72.xml"/><Relationship Id="rId4"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tags" Target="../tags/tag1075.xml"/><Relationship Id="rId2" Type="http://schemas.openxmlformats.org/officeDocument/2006/relationships/tags" Target="../tags/tag1074.xml"/><Relationship Id="rId1" Type="http://schemas.openxmlformats.org/officeDocument/2006/relationships/tags" Target="../tags/tag1073.xml"/><Relationship Id="rId5" Type="http://schemas.openxmlformats.org/officeDocument/2006/relationships/image" Target="../media/image233.png"/><Relationship Id="rId4"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77.xml"/><Relationship Id="rId1" Type="http://schemas.openxmlformats.org/officeDocument/2006/relationships/tags" Target="../tags/tag1076.xml"/><Relationship Id="rId4" Type="http://schemas.openxmlformats.org/officeDocument/2006/relationships/slide" Target="slide2.xml"/></Relationships>
</file>

<file path=ppt/slides/_rels/slide3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9.xml"/><Relationship Id="rId1" Type="http://schemas.openxmlformats.org/officeDocument/2006/relationships/tags" Target="../tags/tag1078.xml"/></Relationships>
</file>

<file path=ppt/slides/_rels/slide334.xml.rels><?xml version="1.0" encoding="UTF-8" standalone="yes"?>
<Relationships xmlns="http://schemas.openxmlformats.org/package/2006/relationships"><Relationship Id="rId3" Type="http://schemas.openxmlformats.org/officeDocument/2006/relationships/tags" Target="../tags/tag1082.xml"/><Relationship Id="rId7" Type="http://schemas.openxmlformats.org/officeDocument/2006/relationships/image" Target="../media/image234.png"/><Relationship Id="rId2" Type="http://schemas.openxmlformats.org/officeDocument/2006/relationships/tags" Target="../tags/tag1081.xml"/><Relationship Id="rId1" Type="http://schemas.openxmlformats.org/officeDocument/2006/relationships/tags" Target="../tags/tag1080.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083.xml"/></Relationships>
</file>

<file path=ppt/slides/_rels/slide335.xml.rels><?xml version="1.0" encoding="UTF-8" standalone="yes"?>
<Relationships xmlns="http://schemas.openxmlformats.org/package/2006/relationships"><Relationship Id="rId3" Type="http://schemas.openxmlformats.org/officeDocument/2006/relationships/tags" Target="../tags/tag1086.xml"/><Relationship Id="rId2" Type="http://schemas.openxmlformats.org/officeDocument/2006/relationships/tags" Target="../tags/tag1085.xml"/><Relationship Id="rId1" Type="http://schemas.openxmlformats.org/officeDocument/2006/relationships/tags" Target="../tags/tag1084.xml"/><Relationship Id="rId5" Type="http://schemas.openxmlformats.org/officeDocument/2006/relationships/image" Target="../media/image235.png"/><Relationship Id="rId4"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tags" Target="../tags/tag1089.xml"/><Relationship Id="rId2" Type="http://schemas.openxmlformats.org/officeDocument/2006/relationships/tags" Target="../tags/tag1088.xml"/><Relationship Id="rId1" Type="http://schemas.openxmlformats.org/officeDocument/2006/relationships/tags" Target="../tags/tag1087.xml"/><Relationship Id="rId5" Type="http://schemas.openxmlformats.org/officeDocument/2006/relationships/image" Target="../media/image236.png"/><Relationship Id="rId4"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tags" Target="../tags/tag1092.xml"/><Relationship Id="rId2" Type="http://schemas.openxmlformats.org/officeDocument/2006/relationships/tags" Target="../tags/tag1091.xml"/><Relationship Id="rId1" Type="http://schemas.openxmlformats.org/officeDocument/2006/relationships/tags" Target="../tags/tag1090.xml"/><Relationship Id="rId5" Type="http://schemas.openxmlformats.org/officeDocument/2006/relationships/image" Target="../media/image237.png"/><Relationship Id="rId4"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tags" Target="../tags/tag1095.xml"/><Relationship Id="rId2" Type="http://schemas.openxmlformats.org/officeDocument/2006/relationships/tags" Target="../tags/tag1094.xml"/><Relationship Id="rId1" Type="http://schemas.openxmlformats.org/officeDocument/2006/relationships/tags" Target="../tags/tag1093.xml"/><Relationship Id="rId5" Type="http://schemas.openxmlformats.org/officeDocument/2006/relationships/image" Target="../media/image238.png"/><Relationship Id="rId4"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tags" Target="../tags/tag1098.xml"/><Relationship Id="rId2" Type="http://schemas.openxmlformats.org/officeDocument/2006/relationships/tags" Target="../tags/tag1097.xml"/><Relationship Id="rId1" Type="http://schemas.openxmlformats.org/officeDocument/2006/relationships/tags" Target="../tags/tag1096.xml"/><Relationship Id="rId5" Type="http://schemas.openxmlformats.org/officeDocument/2006/relationships/image" Target="../media/image239.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tags" Target="../tags/tag1101.xml"/><Relationship Id="rId2" Type="http://schemas.openxmlformats.org/officeDocument/2006/relationships/tags" Target="../tags/tag1100.xml"/><Relationship Id="rId1" Type="http://schemas.openxmlformats.org/officeDocument/2006/relationships/tags" Target="../tags/tag1099.xml"/><Relationship Id="rId5" Type="http://schemas.openxmlformats.org/officeDocument/2006/relationships/image" Target="../media/image240.png"/><Relationship Id="rId4"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3.xml"/><Relationship Id="rId1" Type="http://schemas.openxmlformats.org/officeDocument/2006/relationships/tags" Target="../tags/tag1102.xml"/><Relationship Id="rId4" Type="http://schemas.openxmlformats.org/officeDocument/2006/relationships/slide" Target="slide2.xml"/></Relationships>
</file>

<file path=ppt/slides/_rels/slide3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5.xml"/><Relationship Id="rId1" Type="http://schemas.openxmlformats.org/officeDocument/2006/relationships/tags" Target="../tags/tag1104.xml"/><Relationship Id="rId4" Type="http://schemas.openxmlformats.org/officeDocument/2006/relationships/notesSlide" Target="../notesSlides/notesSlide73.xml"/></Relationships>
</file>

<file path=ppt/slides/_rels/slide343.xml.rels><?xml version="1.0" encoding="UTF-8" standalone="yes"?>
<Relationships xmlns="http://schemas.openxmlformats.org/package/2006/relationships"><Relationship Id="rId3" Type="http://schemas.openxmlformats.org/officeDocument/2006/relationships/tags" Target="../tags/tag1108.xml"/><Relationship Id="rId7" Type="http://schemas.openxmlformats.org/officeDocument/2006/relationships/image" Target="../media/image241.png"/><Relationship Id="rId2" Type="http://schemas.openxmlformats.org/officeDocument/2006/relationships/tags" Target="../tags/tag1107.xml"/><Relationship Id="rId1" Type="http://schemas.openxmlformats.org/officeDocument/2006/relationships/tags" Target="../tags/tag1106.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109.xml"/></Relationships>
</file>

<file path=ppt/slides/_rels/slide344.xml.rels><?xml version="1.0" encoding="UTF-8" standalone="yes"?>
<Relationships xmlns="http://schemas.openxmlformats.org/package/2006/relationships"><Relationship Id="rId3" Type="http://schemas.openxmlformats.org/officeDocument/2006/relationships/tags" Target="../tags/tag1112.xml"/><Relationship Id="rId2" Type="http://schemas.openxmlformats.org/officeDocument/2006/relationships/tags" Target="../tags/tag1111.xml"/><Relationship Id="rId1" Type="http://schemas.openxmlformats.org/officeDocument/2006/relationships/tags" Target="../tags/tag1110.xml"/><Relationship Id="rId5" Type="http://schemas.openxmlformats.org/officeDocument/2006/relationships/image" Target="../media/image242.png"/><Relationship Id="rId4"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tags" Target="../tags/tag1115.xml"/><Relationship Id="rId2" Type="http://schemas.openxmlformats.org/officeDocument/2006/relationships/tags" Target="../tags/tag1114.xml"/><Relationship Id="rId1" Type="http://schemas.openxmlformats.org/officeDocument/2006/relationships/tags" Target="../tags/tag1113.xml"/><Relationship Id="rId5" Type="http://schemas.openxmlformats.org/officeDocument/2006/relationships/image" Target="../media/image243.png"/><Relationship Id="rId4"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tags" Target="../tags/tag1118.xml"/><Relationship Id="rId2" Type="http://schemas.openxmlformats.org/officeDocument/2006/relationships/tags" Target="../tags/tag1117.xml"/><Relationship Id="rId1" Type="http://schemas.openxmlformats.org/officeDocument/2006/relationships/tags" Target="../tags/tag1116.xml"/><Relationship Id="rId5" Type="http://schemas.openxmlformats.org/officeDocument/2006/relationships/image" Target="../media/image244.png"/><Relationship Id="rId4"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tags" Target="../tags/tag1121.xml"/><Relationship Id="rId2" Type="http://schemas.openxmlformats.org/officeDocument/2006/relationships/tags" Target="../tags/tag1120.xml"/><Relationship Id="rId1" Type="http://schemas.openxmlformats.org/officeDocument/2006/relationships/tags" Target="../tags/tag1119.xml"/><Relationship Id="rId5" Type="http://schemas.openxmlformats.org/officeDocument/2006/relationships/image" Target="../media/image245.png"/><Relationship Id="rId4"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tags" Target="../tags/tag1124.xml"/><Relationship Id="rId2" Type="http://schemas.openxmlformats.org/officeDocument/2006/relationships/tags" Target="../tags/tag1123.xml"/><Relationship Id="rId1" Type="http://schemas.openxmlformats.org/officeDocument/2006/relationships/tags" Target="../tags/tag1122.xml"/><Relationship Id="rId5" Type="http://schemas.openxmlformats.org/officeDocument/2006/relationships/image" Target="../media/image246.png"/><Relationship Id="rId4"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tags" Target="../tags/tag1127.xml"/><Relationship Id="rId7" Type="http://schemas.openxmlformats.org/officeDocument/2006/relationships/image" Target="../media/image247.png"/><Relationship Id="rId2" Type="http://schemas.openxmlformats.org/officeDocument/2006/relationships/tags" Target="../tags/tag1126.xml"/><Relationship Id="rId1" Type="http://schemas.openxmlformats.org/officeDocument/2006/relationships/tags" Target="../tags/tag1125.xml"/><Relationship Id="rId6" Type="http://schemas.openxmlformats.org/officeDocument/2006/relationships/slide" Target="slide111.xml"/><Relationship Id="rId5" Type="http://schemas.openxmlformats.org/officeDocument/2006/relationships/slide" Target="slide261.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261.xml"/><Relationship Id="rId13" Type="http://schemas.openxmlformats.org/officeDocument/2006/relationships/slide" Target="slide332.xml"/><Relationship Id="rId3" Type="http://schemas.openxmlformats.org/officeDocument/2006/relationships/slideLayout" Target="../slideLayouts/slideLayout2.xml"/><Relationship Id="rId7" Type="http://schemas.openxmlformats.org/officeDocument/2006/relationships/slide" Target="slide256.xml"/><Relationship Id="rId12" Type="http://schemas.openxmlformats.org/officeDocument/2006/relationships/slide" Target="slide320.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 Target="slide252.xml"/><Relationship Id="rId11" Type="http://schemas.openxmlformats.org/officeDocument/2006/relationships/slide" Target="slide312.xml"/><Relationship Id="rId5" Type="http://schemas.openxmlformats.org/officeDocument/2006/relationships/slide" Target="slide241.xml"/><Relationship Id="rId10" Type="http://schemas.openxmlformats.org/officeDocument/2006/relationships/slide" Target="slide294.xml"/><Relationship Id="rId4" Type="http://schemas.openxmlformats.org/officeDocument/2006/relationships/notesSlide" Target="../notesSlides/notesSlide2.xml"/><Relationship Id="rId9" Type="http://schemas.openxmlformats.org/officeDocument/2006/relationships/slide" Target="slide282.xml"/><Relationship Id="rId14" Type="http://schemas.openxmlformats.org/officeDocument/2006/relationships/slide" Target="slide341.xml"/></Relationships>
</file>

<file path=ppt/slides/_rels/slide4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2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2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2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52.xml"/><Relationship Id="rId7" Type="http://schemas.openxmlformats.org/officeDocument/2006/relationships/image" Target="../media/image2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53.xml"/></Relationships>
</file>

<file path=ppt/slides/_rels/slide52.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28.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tags" Target="../tags/tag157.xml"/></Relationships>
</file>

<file path=ppt/slides/_rels/slide5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0.xml"/><Relationship Id="rId7" Type="http://schemas.openxmlformats.org/officeDocument/2006/relationships/image" Target="../media/image2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6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31.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34.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tags" Target="../tags/tag175.xml"/></Relationships>
</file>

<file path=ppt/slides/_rels/slide59.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 Id="rId4" Type="http://schemas.openxmlformats.org/officeDocument/2006/relationships/notesSlide" Target="../notesSlides/notesSlide16.xml"/></Relationships>
</file>

<file path=ppt/slides/_rels/slide62.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3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40.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41.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4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44.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notesSlide" Target="../notesSlides/notesSlide20.xml"/></Relationships>
</file>

<file path=ppt/slides/_rels/slide75.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slideLayout" Target="../slideLayouts/slideLayout2.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tags" Target="../tags/tag234.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image" Target="../media/image47.png"/><Relationship Id="rId10" Type="http://schemas.openxmlformats.org/officeDocument/2006/relationships/tags" Target="../tags/tag23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notesSlide" Target="../notesSlides/notesSlide2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notesSlide" Target="../notesSlides/notesSlide23.xml"/></Relationships>
</file>

<file path=ppt/slides/_rels/slide79.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8.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 Target="slide9.xml"/><Relationship Id="rId12" Type="http://schemas.openxmlformats.org/officeDocument/2006/relationships/slide" Target="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11" Type="http://schemas.openxmlformats.org/officeDocument/2006/relationships/slide" Target="slide23.xml"/><Relationship Id="rId5" Type="http://schemas.openxmlformats.org/officeDocument/2006/relationships/tags" Target="../tags/tag20.xml"/><Relationship Id="rId15" Type="http://schemas.openxmlformats.org/officeDocument/2006/relationships/image" Target="../media/image4.png"/><Relationship Id="rId10" Type="http://schemas.openxmlformats.org/officeDocument/2006/relationships/slide" Target="slide21.xml"/><Relationship Id="rId4" Type="http://schemas.openxmlformats.org/officeDocument/2006/relationships/tags" Target="../tags/tag19.xml"/><Relationship Id="rId9" Type="http://schemas.openxmlformats.org/officeDocument/2006/relationships/slide" Target="slide14.xml"/><Relationship Id="rId1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52.png"/><Relationship Id="rId5" Type="http://schemas.openxmlformats.org/officeDocument/2006/relationships/slideLayout" Target="../slideLayouts/slideLayout2.xml"/><Relationship Id="rId4" Type="http://schemas.openxmlformats.org/officeDocument/2006/relationships/tags" Target="../tags/tag254.xml"/></Relationships>
</file>

<file path=ppt/slides/_rels/slide84.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image" Target="../media/image53.png"/><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55.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image" Target="../media/image56.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273.xml"/></Relationships>
</file>

<file path=ppt/slides/_rels/slide9.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57.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tags" Target="../tags/tag279.xml"/><Relationship Id="rId4" Type="http://schemas.openxmlformats.org/officeDocument/2006/relationships/notesSlide" Target="../notesSlides/notesSlide26.xml"/></Relationships>
</file>

<file path=ppt/slides/_rels/slide93.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58.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slideLayout" Target="../slideLayouts/slideLayout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image" Target="../media/image59.png"/><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5" Type="http://schemas.openxmlformats.org/officeDocument/2006/relationships/tags" Target="../tags/tag288.xml"/><Relationship Id="rId15" Type="http://schemas.openxmlformats.org/officeDocument/2006/relationships/tags" Target="../tags/tag298.xml"/><Relationship Id="rId10" Type="http://schemas.openxmlformats.org/officeDocument/2006/relationships/tags" Target="../tags/tag293.xml"/><Relationship Id="rId19" Type="http://schemas.openxmlformats.org/officeDocument/2006/relationships/notesSlide" Target="../notesSlides/notesSlide28.xml"/><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2.xml"/><Relationship Id="rId1" Type="http://schemas.openxmlformats.org/officeDocument/2006/relationships/tags" Target="../tags/tag301.xml"/><Relationship Id="rId5" Type="http://schemas.openxmlformats.org/officeDocument/2006/relationships/slide" Target="slide2.xml"/><Relationship Id="rId4" Type="http://schemas.openxmlformats.org/officeDocument/2006/relationships/notesSlide" Target="../notesSlides/notesSlide2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4.xml"/><Relationship Id="rId1" Type="http://schemas.openxmlformats.org/officeDocument/2006/relationships/tags" Target="../tags/tag303.xml"/></Relationships>
</file>

<file path=ppt/slides/_rels/slide97.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62.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en-CA" sz="4400" b="1"/>
              <a:t>System Administration</a:t>
            </a:r>
            <a:br>
              <a:rPr lang="en-CA" sz="4400" b="1"/>
            </a:br>
            <a:r>
              <a:rPr lang="en-CA" sz="4400"/>
              <a:t>Warehouse Setup</a:t>
            </a:r>
            <a:endParaRPr lang="en-US" sz="4400"/>
          </a:p>
        </p:txBody>
      </p:sp>
      <p:sp>
        <p:nvSpPr>
          <p:cNvPr id="3" name="Subtitle 2"/>
          <p:cNvSpPr>
            <a:spLocks noGrp="1"/>
          </p:cNvSpPr>
          <p:nvPr>
            <p:ph type="subTitle" idx="1"/>
            <p:custDataLst>
              <p:tags r:id="rId2"/>
            </p:custDataLst>
          </p:nvPr>
        </p:nvSpPr>
        <p:spPr/>
        <p:txBody>
          <a:bodyPr/>
          <a:lstStyle/>
          <a:p>
            <a:r>
              <a:rPr lang="en-CA" sz="2800" dirty="0"/>
              <a:t> WMS Guide</a:t>
            </a:r>
            <a:endParaRPr lang="en-US" sz="2800" dirty="0"/>
          </a:p>
        </p:txBody>
      </p:sp>
    </p:spTree>
    <p:extLst>
      <p:ext uri="{BB962C8B-B14F-4D97-AF65-F5344CB8AC3E}">
        <p14:creationId xmlns:p14="http://schemas.microsoft.com/office/powerpoint/2010/main" val="410842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Warehouse Options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179286"/>
            <a:ext cx="11225460" cy="4975692"/>
          </a:xfrm>
        </p:spPr>
        <p:txBody>
          <a:bodyPr/>
          <a:lstStyle/>
          <a:p>
            <a:pPr marL="457200" indent="-457200" algn="just">
              <a:lnSpc>
                <a:spcPct val="130000"/>
              </a:lnSpc>
              <a:buFont typeface="+mj-lt"/>
              <a:buAutoNum type="arabicPeriod" startAt="6"/>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993087572"/>
              </p:ext>
            </p:extLst>
          </p:nvPr>
        </p:nvGraphicFramePr>
        <p:xfrm>
          <a:off x="609600" y="1905804"/>
          <a:ext cx="7792278" cy="4079240"/>
        </p:xfrm>
        <a:graphic>
          <a:graphicData uri="http://schemas.openxmlformats.org/drawingml/2006/table">
            <a:tbl>
              <a:tblPr firstRow="1" bandRow="1">
                <a:tableStyleId>{F5AB1C69-6EDB-4FF4-983F-18BD219EF322}</a:tableStyleId>
              </a:tblPr>
              <a:tblGrid>
                <a:gridCol w="1928648">
                  <a:extLst>
                    <a:ext uri="{9D8B030D-6E8A-4147-A177-3AD203B41FA5}">
                      <a16:colId xmlns:a16="http://schemas.microsoft.com/office/drawing/2014/main" xmlns="" val="3611636286"/>
                    </a:ext>
                  </a:extLst>
                </a:gridCol>
                <a:gridCol w="5863630">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Warehouse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name of the given warehouse. </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Ship-From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company name</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first line of address.</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second line of address.</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Address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ship-</a:t>
                      </a:r>
                      <a:r>
                        <a:rPr lang="en-US" sz="1700" kern="1200" err="1">
                          <a:solidFill>
                            <a:schemeClr val="tx1">
                              <a:lumMod val="50000"/>
                              <a:lumOff val="50000"/>
                            </a:schemeClr>
                          </a:solidFill>
                          <a:latin typeface="+mn-lt"/>
                          <a:ea typeface="+mn-ea"/>
                          <a:cs typeface="+mn-cs"/>
                        </a:rPr>
                        <a:t>from's</a:t>
                      </a:r>
                      <a:r>
                        <a:rPr lang="en-US" sz="1700" kern="1200">
                          <a:solidFill>
                            <a:schemeClr val="tx1">
                              <a:lumMod val="50000"/>
                              <a:lumOff val="50000"/>
                            </a:schemeClr>
                          </a:solidFill>
                          <a:latin typeface="+mn-lt"/>
                          <a:ea typeface="+mn-ea"/>
                          <a:cs typeface="+mn-cs"/>
                        </a:rPr>
                        <a:t> third line of address.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City*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city in which the warehouse is located. </a:t>
                      </a:r>
                    </a:p>
                  </a:txBody>
                  <a:tcPr/>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State or Province*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state or province in which the warehouse is located.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Country*</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country in which the warehouse is located.</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Zip or Postal Code*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zip or postal code associated with the warehouse location.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Phone </a:t>
                      </a:r>
                      <a:r>
                        <a:rPr lang="fr-CA" sz="1700" kern="1200" err="1">
                          <a:solidFill>
                            <a:schemeClr val="tx1">
                              <a:lumMod val="50000"/>
                              <a:lumOff val="50000"/>
                            </a:schemeClr>
                          </a:solidFill>
                          <a:latin typeface="+mn-lt"/>
                          <a:ea typeface="+mn-ea"/>
                          <a:cs typeface="+mn-cs"/>
                        </a:rPr>
                        <a:t>Number</a:t>
                      </a:r>
                      <a:r>
                        <a:rPr lang="fr-CA" sz="1700" kern="1200">
                          <a:solidFill>
                            <a:schemeClr val="tx1">
                              <a:lumMod val="50000"/>
                              <a:lumOff val="50000"/>
                            </a:schemeClr>
                          </a:solidFill>
                          <a:latin typeface="+mn-lt"/>
                          <a:ea typeface="+mn-ea"/>
                          <a:cs typeface="+mn-cs"/>
                        </a:rPr>
                        <a:t>*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warehouse's phone number. </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DE10454F-A147-4ED5-A400-5EB6FD679A80}"/>
              </a:ext>
            </a:extLst>
          </p:cNvPr>
          <p:cNvSpPr txBox="1">
            <a:spLocks/>
          </p:cNvSpPr>
          <p:nvPr>
            <p:custDataLst>
              <p:tags r:id="rId4"/>
            </p:custDataLst>
          </p:nvPr>
        </p:nvSpPr>
        <p:spPr>
          <a:xfrm>
            <a:off x="8608662" y="5330937"/>
            <a:ext cx="3226398" cy="824041"/>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fr-CA" sz="1700"/>
              <a:t>*</a:t>
            </a:r>
            <a:r>
              <a:rPr lang="fr-CA" sz="1700" err="1"/>
              <a:t>These</a:t>
            </a:r>
            <a:r>
              <a:rPr lang="fr-CA" sz="1700"/>
              <a:t> </a:t>
            </a:r>
            <a:r>
              <a:rPr lang="fr-CA" sz="1700" err="1"/>
              <a:t>fields</a:t>
            </a:r>
            <a:r>
              <a:rPr lang="fr-CA" sz="1700"/>
              <a:t> </a:t>
            </a:r>
            <a:r>
              <a:rPr lang="fr-CA" sz="1700" err="1"/>
              <a:t>will</a:t>
            </a:r>
            <a:r>
              <a:rPr lang="fr-CA" sz="1700"/>
              <a:t> </a:t>
            </a:r>
            <a:r>
              <a:rPr lang="fr-CA" sz="1700" err="1"/>
              <a:t>appear</a:t>
            </a:r>
            <a:r>
              <a:rPr lang="fr-CA" sz="1700"/>
              <a:t> on </a:t>
            </a:r>
            <a:r>
              <a:rPr lang="en-US" sz="1700" kern="1200">
                <a:solidFill>
                  <a:schemeClr val="tx1">
                    <a:lumMod val="50000"/>
                    <a:lumOff val="50000"/>
                  </a:schemeClr>
                </a:solidFill>
                <a:latin typeface="+mn-lt"/>
                <a:ea typeface="+mn-ea"/>
                <a:cs typeface="+mn-cs"/>
              </a:rPr>
              <a:t>all report, list, and label headers.</a:t>
            </a:r>
            <a:endParaRPr lang="en-CA" sz="1700"/>
          </a:p>
          <a:p>
            <a:pPr marL="0" indent="0" algn="just">
              <a:lnSpc>
                <a:spcPct val="130000"/>
              </a:lnSpc>
              <a:buNone/>
            </a:pPr>
            <a:r>
              <a:rPr lang="fr-CA" sz="1700"/>
              <a:t> </a:t>
            </a:r>
            <a:endParaRPr lang="en-CA" sz="1700"/>
          </a:p>
        </p:txBody>
      </p:sp>
    </p:spTree>
    <p:extLst>
      <p:ext uri="{BB962C8B-B14F-4D97-AF65-F5344CB8AC3E}">
        <p14:creationId xmlns:p14="http://schemas.microsoft.com/office/powerpoint/2010/main" val="2691991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491067" y="1151467"/>
            <a:ext cx="7080808" cy="4738952"/>
          </a:xfrm>
        </p:spPr>
        <p:txBody>
          <a:bodyPr/>
          <a:lstStyle/>
          <a:p>
            <a:pPr marL="0" indent="0" algn="just">
              <a:lnSpc>
                <a:spcPct val="130000"/>
              </a:lnSpc>
              <a:buNone/>
            </a:pPr>
            <a:r>
              <a:rPr lang="fr-CA" sz="2200" dirty="0">
                <a:solidFill>
                  <a:schemeClr val="accent2"/>
                </a:solidFill>
              </a:rPr>
              <a:t>6.4</a:t>
            </a:r>
            <a:r>
              <a:rPr lang="fr-CA" sz="2200" dirty="0"/>
              <a:t> A new </a:t>
            </a:r>
            <a:r>
              <a:rPr lang="fr-CA" sz="2200" dirty="0" err="1"/>
              <a:t>window</a:t>
            </a:r>
            <a:r>
              <a:rPr lang="fr-CA" sz="2200" dirty="0"/>
              <a:t> </a:t>
            </a:r>
            <a:r>
              <a:rPr lang="fr-CA" sz="2200" dirty="0" err="1"/>
              <a:t>will</a:t>
            </a:r>
            <a:r>
              <a:rPr lang="fr-CA" sz="2200" dirty="0"/>
              <a:t> </a:t>
            </a:r>
            <a:r>
              <a:rPr lang="fr-CA" sz="2200" dirty="0" err="1"/>
              <a:t>appear</a:t>
            </a:r>
            <a:r>
              <a:rPr lang="fr-CA" sz="2200" dirty="0"/>
              <a:t>. Enter a description of the </a:t>
            </a:r>
            <a:r>
              <a:rPr lang="fr-CA" sz="2200" dirty="0" err="1"/>
              <a:t>hold</a:t>
            </a:r>
            <a:r>
              <a:rPr lang="fr-CA" sz="2200" dirty="0"/>
              <a:t> code. </a:t>
            </a:r>
          </a:p>
          <a:p>
            <a:pPr marL="0" indent="0" algn="just">
              <a:lnSpc>
                <a:spcPct val="130000"/>
              </a:lnSpc>
              <a:buNone/>
            </a:pPr>
            <a:r>
              <a:rPr lang="fr-CA" sz="2200" dirty="0">
                <a:solidFill>
                  <a:schemeClr val="accent2"/>
                </a:solidFill>
              </a:rPr>
              <a:t>6.5</a:t>
            </a:r>
            <a:r>
              <a:rPr lang="fr-CA" sz="2200" dirty="0"/>
              <a:t> </a:t>
            </a:r>
            <a:r>
              <a:rPr lang="fr-CA" sz="2200" dirty="0" err="1"/>
              <a:t>Indicate</a:t>
            </a:r>
            <a:r>
              <a:rPr lang="fr-CA" sz="2200" dirty="0"/>
              <a:t> Yes or No in the </a:t>
            </a:r>
            <a:r>
              <a:rPr lang="en-CA" sz="2200" dirty="0"/>
              <a:t>Affect Damaged field</a:t>
            </a:r>
            <a:r>
              <a:rPr lang="fr-CA" sz="2200" dirty="0"/>
              <a:t>. </a:t>
            </a:r>
          </a:p>
          <a:p>
            <a:pPr lvl="1" algn="just">
              <a:lnSpc>
                <a:spcPct val="130000"/>
              </a:lnSpc>
              <a:buFont typeface="Wingdings" panose="05000000000000000000" pitchFamily="2" charset="2"/>
              <a:buChar char="ü"/>
            </a:pPr>
            <a:r>
              <a:rPr lang="en-US" sz="2200" dirty="0"/>
              <a:t> Yes indicates that the inventory is damaged and will either be disposed of or returned to the vendor. </a:t>
            </a:r>
            <a:r>
              <a:rPr lang="en-US" sz="2200" b="1" dirty="0">
                <a:sym typeface="Wingdings" panose="05000000000000000000" pitchFamily="2" charset="2"/>
              </a:rPr>
              <a:t>If Yes is selected, the inventory for this hold code will be deducted from the on-hand inventory in the DMS.</a:t>
            </a:r>
            <a:endParaRPr lang="en-US" sz="2200" b="1" dirty="0"/>
          </a:p>
          <a:p>
            <a:pPr lvl="1" algn="just">
              <a:lnSpc>
                <a:spcPct val="130000"/>
              </a:lnSpc>
              <a:buFont typeface="Wingdings" panose="05000000000000000000" pitchFamily="2" charset="2"/>
              <a:buChar char="ü"/>
            </a:pPr>
            <a:r>
              <a:rPr lang="en-US" sz="2200" dirty="0"/>
              <a:t> No indicates that the inventory is on hold and will be tested or inspected.</a:t>
            </a:r>
          </a:p>
          <a:p>
            <a:pPr marL="0" indent="0" algn="just">
              <a:lnSpc>
                <a:spcPct val="130000"/>
              </a:lnSpc>
              <a:buNone/>
            </a:pPr>
            <a:r>
              <a:rPr lang="fr-CA" sz="2200" dirty="0">
                <a:solidFill>
                  <a:schemeClr val="accent2"/>
                </a:solidFill>
              </a:rPr>
              <a:t>6.6</a:t>
            </a:r>
            <a:r>
              <a:rPr lang="fr-CA" sz="2200" dirty="0"/>
              <a:t> Click </a:t>
            </a:r>
            <a:r>
              <a:rPr lang="fr-CA" sz="2200" dirty="0" err="1"/>
              <a:t>Submit</a:t>
            </a:r>
            <a:r>
              <a:rPr lang="fr-CA" sz="2200" dirty="0"/>
              <a:t>. </a:t>
            </a:r>
          </a:p>
          <a:p>
            <a:pPr marL="0" indent="0" algn="just">
              <a:lnSpc>
                <a:spcPct val="130000"/>
              </a:lnSpc>
              <a:buNone/>
            </a:pPr>
            <a:endParaRPr lang="fr-CA" sz="2200" dirty="0"/>
          </a:p>
          <a:p>
            <a:pPr marL="0" indent="0" algn="just">
              <a:lnSpc>
                <a:spcPct val="130000"/>
              </a:lnSpc>
              <a:buNone/>
            </a:pPr>
            <a:endParaRPr lang="en-US" sz="2200" dirty="0"/>
          </a:p>
          <a:p>
            <a:pPr marL="0" indent="0" algn="just">
              <a:lnSpc>
                <a:spcPct val="130000"/>
              </a:lnSpc>
              <a:buNone/>
            </a:pPr>
            <a:endParaRPr lang="fr-CA" sz="2200" dirty="0"/>
          </a:p>
        </p:txBody>
      </p:sp>
      <p:grpSp>
        <p:nvGrpSpPr>
          <p:cNvPr id="9" name="Group 8">
            <a:extLst>
              <a:ext uri="{FF2B5EF4-FFF2-40B4-BE49-F238E27FC236}">
                <a16:creationId xmlns:a16="http://schemas.microsoft.com/office/drawing/2014/main" xmlns="" id="{F113C03B-1086-4269-B17E-53AB1A695A18}"/>
              </a:ext>
            </a:extLst>
          </p:cNvPr>
          <p:cNvGrpSpPr/>
          <p:nvPr>
            <p:custDataLst>
              <p:tags r:id="rId3"/>
            </p:custDataLst>
          </p:nvPr>
        </p:nvGrpSpPr>
        <p:grpSpPr>
          <a:xfrm>
            <a:off x="7854043" y="365125"/>
            <a:ext cx="4034575" cy="5790746"/>
            <a:chOff x="4271225" y="141546"/>
            <a:chExt cx="3649550" cy="5406799"/>
          </a:xfrm>
        </p:grpSpPr>
        <p:pic>
          <p:nvPicPr>
            <p:cNvPr id="5" name="Picture 4">
              <a:extLst>
                <a:ext uri="{FF2B5EF4-FFF2-40B4-BE49-F238E27FC236}">
                  <a16:creationId xmlns:a16="http://schemas.microsoft.com/office/drawing/2014/main" xmlns="" id="{DAC47EDD-EABF-40DB-AC50-5F02679C0DEC}"/>
                </a:ext>
              </a:extLst>
            </p:cNvPr>
            <p:cNvPicPr>
              <a:picLocks noChangeAspect="1"/>
            </p:cNvPicPr>
            <p:nvPr/>
          </p:nvPicPr>
          <p:blipFill rotWithShape="1">
            <a:blip r:embed="rId6"/>
            <a:srcRect b="26044"/>
            <a:stretch/>
          </p:blipFill>
          <p:spPr>
            <a:xfrm>
              <a:off x="4271225" y="141546"/>
              <a:ext cx="3649550" cy="4862513"/>
            </a:xfrm>
            <a:prstGeom prst="rect">
              <a:avLst/>
            </a:prstGeom>
          </p:spPr>
        </p:pic>
        <p:pic>
          <p:nvPicPr>
            <p:cNvPr id="8" name="Picture 7">
              <a:extLst>
                <a:ext uri="{FF2B5EF4-FFF2-40B4-BE49-F238E27FC236}">
                  <a16:creationId xmlns:a16="http://schemas.microsoft.com/office/drawing/2014/main" xmlns="" id="{31FF8282-7E96-4E6B-9254-48332831CC64}"/>
                </a:ext>
              </a:extLst>
            </p:cNvPr>
            <p:cNvPicPr>
              <a:picLocks noChangeAspect="1"/>
            </p:cNvPicPr>
            <p:nvPr/>
          </p:nvPicPr>
          <p:blipFill rotWithShape="1">
            <a:blip r:embed="rId6"/>
            <a:srcRect t="91059"/>
            <a:stretch/>
          </p:blipFill>
          <p:spPr>
            <a:xfrm>
              <a:off x="4271225" y="4960516"/>
              <a:ext cx="3649550" cy="587829"/>
            </a:xfrm>
            <a:prstGeom prst="rect">
              <a:avLst/>
            </a:prstGeom>
          </p:spPr>
        </p:pic>
      </p:grpSp>
    </p:spTree>
    <p:extLst>
      <p:ext uri="{BB962C8B-B14F-4D97-AF65-F5344CB8AC3E}">
        <p14:creationId xmlns:p14="http://schemas.microsoft.com/office/powerpoint/2010/main" val="20699449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7"/>
            </a:pPr>
            <a:r>
              <a:rPr lang="en-US" u="sng" dirty="0"/>
              <a:t>If you want to update a hold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hold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60384FE-1CAD-4650-AD33-9AA88B0534A2}"/>
              </a:ext>
            </a:extLst>
          </p:cNvPr>
          <p:cNvPicPr>
            <a:picLocks noChangeAspect="1"/>
          </p:cNvPicPr>
          <p:nvPr>
            <p:custDataLst>
              <p:tags r:id="rId3"/>
            </p:custDataLst>
          </p:nvPr>
        </p:nvPicPr>
        <p:blipFill>
          <a:blip r:embed="rId5"/>
          <a:stretch>
            <a:fillRect/>
          </a:stretch>
        </p:blipFill>
        <p:spPr>
          <a:xfrm>
            <a:off x="359229" y="3288834"/>
            <a:ext cx="11544300" cy="2522764"/>
          </a:xfrm>
          <a:prstGeom prst="rect">
            <a:avLst/>
          </a:prstGeom>
        </p:spPr>
      </p:pic>
    </p:spTree>
    <p:extLst>
      <p:ext uri="{BB962C8B-B14F-4D97-AF65-F5344CB8AC3E}">
        <p14:creationId xmlns:p14="http://schemas.microsoft.com/office/powerpoint/2010/main" val="22003549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if necessary:</a:t>
            </a:r>
          </a:p>
          <a:p>
            <a:pPr lvl="1" algn="just">
              <a:lnSpc>
                <a:spcPct val="150000"/>
              </a:lnSpc>
            </a:pPr>
            <a:r>
              <a:rPr lang="en-US" sz="2400" dirty="0"/>
              <a:t>Update the description, </a:t>
            </a:r>
          </a:p>
          <a:p>
            <a:pPr lvl="1" algn="just">
              <a:lnSpc>
                <a:spcPct val="150000"/>
              </a:lnSpc>
            </a:pPr>
            <a:r>
              <a:rPr lang="en-US" sz="2400" dirty="0"/>
              <a:t>Update the Affect Damaged field. Refer to the </a:t>
            </a:r>
            <a:r>
              <a:rPr lang="en-US" sz="2400" dirty="0">
                <a:hlinkClick r:id="rId5" action="ppaction://hlinksldjump"/>
              </a:rPr>
              <a:t>slide 100</a:t>
            </a:r>
            <a:r>
              <a:rPr lang="en-US" sz="2400" dirty="0"/>
              <a:t> for more details regarding this field. </a:t>
            </a:r>
          </a:p>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grpSp>
        <p:nvGrpSpPr>
          <p:cNvPr id="8" name="Group 7">
            <a:extLst>
              <a:ext uri="{FF2B5EF4-FFF2-40B4-BE49-F238E27FC236}">
                <a16:creationId xmlns:a16="http://schemas.microsoft.com/office/drawing/2014/main" xmlns="" id="{4E9C249D-D47E-45CB-AFF6-73F2E8D1AA46}"/>
              </a:ext>
            </a:extLst>
          </p:cNvPr>
          <p:cNvGrpSpPr/>
          <p:nvPr>
            <p:custDataLst>
              <p:tags r:id="rId3"/>
            </p:custDataLst>
          </p:nvPr>
        </p:nvGrpSpPr>
        <p:grpSpPr>
          <a:xfrm>
            <a:off x="7345065" y="365125"/>
            <a:ext cx="3706724" cy="5687541"/>
            <a:chOff x="4242637" y="84373"/>
            <a:chExt cx="3706724" cy="5687541"/>
          </a:xfrm>
        </p:grpSpPr>
        <p:pic>
          <p:nvPicPr>
            <p:cNvPr id="6" name="Picture 5">
              <a:extLst>
                <a:ext uri="{FF2B5EF4-FFF2-40B4-BE49-F238E27FC236}">
                  <a16:creationId xmlns:a16="http://schemas.microsoft.com/office/drawing/2014/main" xmlns="" id="{9DF528C7-E893-4BF4-B60A-062EEA8AC4BB}"/>
                </a:ext>
              </a:extLst>
            </p:cNvPr>
            <p:cNvPicPr>
              <a:picLocks noChangeAspect="1"/>
            </p:cNvPicPr>
            <p:nvPr/>
          </p:nvPicPr>
          <p:blipFill rotWithShape="1">
            <a:blip r:embed="rId6"/>
            <a:srcRect b="25478"/>
            <a:stretch/>
          </p:blipFill>
          <p:spPr>
            <a:xfrm>
              <a:off x="4242638" y="84373"/>
              <a:ext cx="3706723" cy="4984977"/>
            </a:xfrm>
            <a:prstGeom prst="rect">
              <a:avLst/>
            </a:prstGeom>
          </p:spPr>
        </p:pic>
        <p:pic>
          <p:nvPicPr>
            <p:cNvPr id="7" name="Picture 6">
              <a:extLst>
                <a:ext uri="{FF2B5EF4-FFF2-40B4-BE49-F238E27FC236}">
                  <a16:creationId xmlns:a16="http://schemas.microsoft.com/office/drawing/2014/main" xmlns="" id="{9E983FBA-937B-446C-B01E-5E50020B9493}"/>
                </a:ext>
              </a:extLst>
            </p:cNvPr>
            <p:cNvPicPr>
              <a:picLocks noChangeAspect="1"/>
            </p:cNvPicPr>
            <p:nvPr/>
          </p:nvPicPr>
          <p:blipFill rotWithShape="1">
            <a:blip r:embed="rId6"/>
            <a:srcRect t="87388"/>
            <a:stretch/>
          </p:blipFill>
          <p:spPr>
            <a:xfrm>
              <a:off x="4242637" y="4928289"/>
              <a:ext cx="3706723" cy="843625"/>
            </a:xfrm>
            <a:prstGeom prst="rect">
              <a:avLst/>
            </a:prstGeom>
          </p:spPr>
        </p:pic>
      </p:grpSp>
    </p:spTree>
    <p:extLst>
      <p:ext uri="{BB962C8B-B14F-4D97-AF65-F5344CB8AC3E}">
        <p14:creationId xmlns:p14="http://schemas.microsoft.com/office/powerpoint/2010/main" val="3470836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Reasons</a:t>
            </a:r>
          </a:p>
        </p:txBody>
      </p:sp>
      <p:sp>
        <p:nvSpPr>
          <p:cNvPr id="4" name="TextBox 3">
            <a:extLst>
              <a:ext uri="{FF2B5EF4-FFF2-40B4-BE49-F238E27FC236}">
                <a16:creationId xmlns:a16="http://schemas.microsoft.com/office/drawing/2014/main" xmlns="" id="{55612EBC-AB02-4097-95DF-F22B2CFF3636}"/>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977010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0615C-8E69-49D0-ACF0-5EE257FEFD81}"/>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210BC39E-2C21-4B79-9DF0-44A14F5561D9}"/>
              </a:ext>
            </a:extLst>
          </p:cNvPr>
          <p:cNvSpPr>
            <a:spLocks noGrp="1"/>
          </p:cNvSpPr>
          <p:nvPr>
            <p:ph idx="1"/>
            <p:custDataLst>
              <p:tags r:id="rId2"/>
            </p:custDataLst>
          </p:nvPr>
        </p:nvSpPr>
        <p:spPr>
          <a:xfrm>
            <a:off x="838200" y="1315452"/>
            <a:ext cx="10515600" cy="4861511"/>
          </a:xfrm>
        </p:spPr>
        <p:txBody>
          <a:bodyPr/>
          <a:lstStyle/>
          <a:p>
            <a:pPr algn="just">
              <a:lnSpc>
                <a:spcPct val="150000"/>
              </a:lnSpc>
            </a:pPr>
            <a:r>
              <a:rPr lang="en-US" dirty="0"/>
              <a:t>The Reasons resource is used to add, modify, copy, delete the records in the reasons table and to query the records in the reasons table.</a:t>
            </a:r>
          </a:p>
          <a:p>
            <a:pPr algn="just">
              <a:lnSpc>
                <a:spcPct val="150000"/>
              </a:lnSpc>
            </a:pPr>
            <a:r>
              <a:rPr lang="en-US" dirty="0"/>
              <a:t>Reason codes are standardized explanations of various actions a user may perform.</a:t>
            </a:r>
          </a:p>
          <a:p>
            <a:pPr algn="just">
              <a:lnSpc>
                <a:spcPct val="150000"/>
              </a:lnSpc>
            </a:pPr>
            <a:r>
              <a:rPr lang="en-US" dirty="0"/>
              <a:t>Reason codes are required in performing any inventory adjustment via either the Inventory Adjustments, Inventory Status Modification, or Inventory Relocation resources and may be used during the receiving process. </a:t>
            </a:r>
            <a:endParaRPr lang="en-CA" dirty="0"/>
          </a:p>
        </p:txBody>
      </p:sp>
    </p:spTree>
    <p:extLst>
      <p:ext uri="{BB962C8B-B14F-4D97-AF65-F5344CB8AC3E}">
        <p14:creationId xmlns:p14="http://schemas.microsoft.com/office/powerpoint/2010/main" val="3394516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Reasons.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0C7ACD44-C566-4A46-BEB5-9700903F5898}"/>
              </a:ext>
            </a:extLst>
          </p:cNvPr>
          <p:cNvPicPr>
            <a:picLocks noChangeAspect="1"/>
          </p:cNvPicPr>
          <p:nvPr>
            <p:custDataLst>
              <p:tags r:id="rId3"/>
            </p:custDataLst>
          </p:nvPr>
        </p:nvPicPr>
        <p:blipFill>
          <a:blip r:embed="rId5"/>
          <a:stretch>
            <a:fillRect/>
          </a:stretch>
        </p:blipFill>
        <p:spPr>
          <a:xfrm>
            <a:off x="7929476" y="169532"/>
            <a:ext cx="2906300" cy="6127052"/>
          </a:xfrm>
          <a:prstGeom prst="rect">
            <a:avLst/>
          </a:prstGeom>
        </p:spPr>
      </p:pic>
    </p:spTree>
    <p:extLst>
      <p:ext uri="{BB962C8B-B14F-4D97-AF65-F5344CB8AC3E}">
        <p14:creationId xmlns:p14="http://schemas.microsoft.com/office/powerpoint/2010/main" val="4230022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67326"/>
            <a:ext cx="10515600" cy="4909637"/>
          </a:xfrm>
        </p:spPr>
        <p:txBody>
          <a:bodyPr/>
          <a:lstStyle/>
          <a:p>
            <a:pPr marL="457200" indent="-457200">
              <a:lnSpc>
                <a:spcPct val="130000"/>
              </a:lnSpc>
              <a:buFont typeface="+mj-lt"/>
              <a:buAutoNum type="arabicPeriod" startAt="5"/>
            </a:pPr>
            <a:r>
              <a:rPr lang="en-CA">
                <a:effectLst/>
                <a:ea typeface="Calibri" panose="020F0502020204030204" pitchFamily="34" charset="0"/>
                <a:cs typeface="Times New Roman" panose="02020603050405020304" pitchFamily="18" charset="0"/>
              </a:rPr>
              <a:t>From the new window, </a:t>
            </a:r>
            <a:r>
              <a:rPr lang="en-US">
                <a:effectLst/>
                <a:ea typeface="Calibri" panose="020F0502020204030204" pitchFamily="34" charset="0"/>
                <a:cs typeface="Times New Roman" panose="02020603050405020304" pitchFamily="18" charset="0"/>
              </a:rPr>
              <a:t>the existing reasons code already configured in the WMS will be listed.</a:t>
            </a:r>
            <a:endParaRPr lang="en-US" u="sng"/>
          </a:p>
          <a:p>
            <a:pPr marL="457200" indent="-457200">
              <a:lnSpc>
                <a:spcPct val="130000"/>
              </a:lnSpc>
              <a:buFont typeface="+mj-lt"/>
              <a:buAutoNum type="arabicPeriod" startAt="5"/>
            </a:pPr>
            <a:r>
              <a:rPr lang="en-US" u="sng"/>
              <a:t>If you want to create a reason code</a:t>
            </a:r>
            <a:r>
              <a:rPr lang="en-US"/>
              <a:t>, do this:</a:t>
            </a:r>
          </a:p>
          <a:p>
            <a:pPr marL="0" indent="0">
              <a:lnSpc>
                <a:spcPct val="13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fr-CA"/>
          </a:p>
          <a:p>
            <a:pPr marL="0" indent="0">
              <a:lnSpc>
                <a:spcPct val="130000"/>
              </a:lnSpc>
              <a:buNone/>
            </a:pPr>
            <a:endParaRPr lang="en-US"/>
          </a:p>
          <a:p>
            <a:pPr marL="0" indent="0">
              <a:lnSpc>
                <a:spcPct val="130000"/>
              </a:lnSpc>
              <a:buNone/>
            </a:pPr>
            <a:endParaRPr lang="en-CA"/>
          </a:p>
        </p:txBody>
      </p:sp>
      <p:pic>
        <p:nvPicPr>
          <p:cNvPr id="6" name="Picture 5">
            <a:extLst>
              <a:ext uri="{FF2B5EF4-FFF2-40B4-BE49-F238E27FC236}">
                <a16:creationId xmlns:a16="http://schemas.microsoft.com/office/drawing/2014/main" xmlns="" id="{4F4CEDC7-83F0-4BBE-AEEF-6452BC472F9F}"/>
              </a:ext>
            </a:extLst>
          </p:cNvPr>
          <p:cNvPicPr>
            <a:picLocks noChangeAspect="1"/>
          </p:cNvPicPr>
          <p:nvPr>
            <p:custDataLst>
              <p:tags r:id="rId3"/>
            </p:custDataLst>
          </p:nvPr>
        </p:nvPicPr>
        <p:blipFill>
          <a:blip r:embed="rId5"/>
          <a:stretch>
            <a:fillRect/>
          </a:stretch>
        </p:blipFill>
        <p:spPr>
          <a:xfrm>
            <a:off x="417095" y="3817989"/>
            <a:ext cx="11582400" cy="1257468"/>
          </a:xfrm>
          <a:prstGeom prst="rect">
            <a:avLst/>
          </a:prstGeom>
        </p:spPr>
      </p:pic>
    </p:spTree>
    <p:extLst>
      <p:ext uri="{BB962C8B-B14F-4D97-AF65-F5344CB8AC3E}">
        <p14:creationId xmlns:p14="http://schemas.microsoft.com/office/powerpoint/2010/main" val="4026728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72343-087B-455C-8E21-9908B6BE3177}"/>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BB5B4021-F03A-49A2-AE41-8ABB93F26947}"/>
              </a:ext>
            </a:extLst>
          </p:cNvPr>
          <p:cNvSpPr>
            <a:spLocks noGrp="1"/>
          </p:cNvSpPr>
          <p:nvPr>
            <p:ph idx="1"/>
            <p:custDataLst>
              <p:tags r:id="rId2"/>
            </p:custDataLst>
          </p:nvPr>
        </p:nvSpPr>
        <p:spPr>
          <a:xfrm>
            <a:off x="838200" y="1270781"/>
            <a:ext cx="6188242" cy="4906182"/>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err="1">
                <a:solidFill>
                  <a:schemeClr val="tx1">
                    <a:lumMod val="50000"/>
                    <a:lumOff val="50000"/>
                  </a:schemeClr>
                </a:solidFill>
              </a:rPr>
              <a:t>From</a:t>
            </a:r>
            <a:r>
              <a:rPr lang="fr-CA">
                <a:solidFill>
                  <a:schemeClr val="tx1">
                    <a:lumMod val="50000"/>
                    <a:lumOff val="50000"/>
                  </a:schemeClr>
                </a:solidFill>
              </a:rPr>
              <a:t> the new </a:t>
            </a:r>
            <a:r>
              <a:rPr lang="fr-CA" err="1">
                <a:solidFill>
                  <a:schemeClr val="tx1">
                    <a:lumMod val="50000"/>
                    <a:lumOff val="50000"/>
                  </a:schemeClr>
                </a:solidFill>
              </a:rPr>
              <a:t>window</a:t>
            </a:r>
            <a:r>
              <a:rPr lang="fr-CA">
                <a:solidFill>
                  <a:schemeClr val="tx1">
                    <a:lumMod val="50000"/>
                    <a:lumOff val="50000"/>
                  </a:schemeClr>
                </a:solidFill>
              </a:rPr>
              <a:t>, enter the </a:t>
            </a:r>
            <a:r>
              <a:rPr lang="fr-CA" err="1">
                <a:solidFill>
                  <a:schemeClr val="tx1">
                    <a:lumMod val="50000"/>
                    <a:lumOff val="50000"/>
                  </a:schemeClr>
                </a:solidFill>
              </a:rPr>
              <a:t>name</a:t>
            </a:r>
            <a:r>
              <a:rPr lang="fr-CA">
                <a:solidFill>
                  <a:schemeClr val="tx1">
                    <a:lumMod val="50000"/>
                    <a:lumOff val="50000"/>
                  </a:schemeClr>
                </a:solidFill>
              </a:rPr>
              <a:t> of the </a:t>
            </a:r>
            <a:r>
              <a:rPr lang="fr-CA" err="1"/>
              <a:t>reason</a:t>
            </a:r>
            <a:r>
              <a:rPr lang="fr-CA"/>
              <a:t> code</a:t>
            </a:r>
            <a:r>
              <a:rPr lang="fr-CA">
                <a:solidFill>
                  <a:schemeClr val="tx1">
                    <a:lumMod val="50000"/>
                    <a:lumOff val="50000"/>
                  </a:schemeClr>
                </a:solidFill>
              </a:rPr>
              <a:t>.</a:t>
            </a:r>
          </a:p>
          <a:p>
            <a:pPr marL="0" indent="0" algn="just">
              <a:lnSpc>
                <a:spcPct val="200000"/>
              </a:lnSpc>
              <a:spcBef>
                <a:spcPts val="1000"/>
              </a:spcBef>
              <a:buClr>
                <a:srgbClr val="F58220"/>
              </a:buClr>
              <a:buNone/>
            </a:pPr>
            <a:r>
              <a:rPr lang="fr-CA">
                <a:solidFill>
                  <a:schemeClr val="accent2"/>
                </a:solidFill>
              </a:rPr>
              <a:t>6.3</a:t>
            </a:r>
            <a:r>
              <a:rPr lang="fr-CA"/>
              <a:t> </a:t>
            </a:r>
            <a:r>
              <a:rPr lang="fr-CA">
                <a:solidFill>
                  <a:schemeClr val="tx1">
                    <a:lumMod val="50000"/>
                    <a:lumOff val="50000"/>
                  </a:schemeClr>
                </a:solidFill>
              </a:rPr>
              <a:t>Click Continue.  </a:t>
            </a:r>
            <a:endParaRPr lang="en-US">
              <a:solidFill>
                <a:schemeClr val="tx1">
                  <a:lumMod val="50000"/>
                  <a:lumOff val="50000"/>
                </a:schemeClr>
              </a:solidFill>
            </a:endParaRPr>
          </a:p>
          <a:p>
            <a:pPr>
              <a:lnSpc>
                <a:spcPct val="200000"/>
              </a:lnSpc>
            </a:pPr>
            <a:endParaRPr lang="en-CA"/>
          </a:p>
        </p:txBody>
      </p:sp>
      <p:grpSp>
        <p:nvGrpSpPr>
          <p:cNvPr id="7" name="Group 6">
            <a:extLst>
              <a:ext uri="{FF2B5EF4-FFF2-40B4-BE49-F238E27FC236}">
                <a16:creationId xmlns:a16="http://schemas.microsoft.com/office/drawing/2014/main" xmlns="" id="{ADEFD7C2-9954-4446-ACD3-B95ACDE72B62}"/>
              </a:ext>
            </a:extLst>
          </p:cNvPr>
          <p:cNvGrpSpPr/>
          <p:nvPr>
            <p:custDataLst>
              <p:tags r:id="rId3"/>
            </p:custDataLst>
          </p:nvPr>
        </p:nvGrpSpPr>
        <p:grpSpPr>
          <a:xfrm>
            <a:off x="8117306" y="349083"/>
            <a:ext cx="3360248" cy="5811837"/>
            <a:chOff x="8302363" y="1270781"/>
            <a:chExt cx="2677885" cy="4906182"/>
          </a:xfrm>
        </p:grpSpPr>
        <p:pic>
          <p:nvPicPr>
            <p:cNvPr id="5" name="Picture 4">
              <a:extLst>
                <a:ext uri="{FF2B5EF4-FFF2-40B4-BE49-F238E27FC236}">
                  <a16:creationId xmlns:a16="http://schemas.microsoft.com/office/drawing/2014/main" xmlns="" id="{16C68636-F0B4-478F-8EDD-35A888CA33C1}"/>
                </a:ext>
              </a:extLst>
            </p:cNvPr>
            <p:cNvPicPr>
              <a:picLocks noChangeAspect="1"/>
            </p:cNvPicPr>
            <p:nvPr/>
          </p:nvPicPr>
          <p:blipFill rotWithShape="1">
            <a:blip r:embed="rId5"/>
            <a:srcRect b="71969"/>
            <a:stretch/>
          </p:blipFill>
          <p:spPr>
            <a:xfrm>
              <a:off x="8302363" y="1270781"/>
              <a:ext cx="2677885" cy="1774487"/>
            </a:xfrm>
            <a:prstGeom prst="rect">
              <a:avLst/>
            </a:prstGeom>
          </p:spPr>
        </p:pic>
        <p:pic>
          <p:nvPicPr>
            <p:cNvPr id="6" name="Picture 5">
              <a:extLst>
                <a:ext uri="{FF2B5EF4-FFF2-40B4-BE49-F238E27FC236}">
                  <a16:creationId xmlns:a16="http://schemas.microsoft.com/office/drawing/2014/main" xmlns="" id="{91DD7197-6138-479F-BEC1-243D3AA24EAA}"/>
                </a:ext>
              </a:extLst>
            </p:cNvPr>
            <p:cNvPicPr>
              <a:picLocks noChangeAspect="1"/>
            </p:cNvPicPr>
            <p:nvPr/>
          </p:nvPicPr>
          <p:blipFill rotWithShape="1">
            <a:blip r:embed="rId5"/>
            <a:srcRect t="48295" b="2"/>
            <a:stretch/>
          </p:blipFill>
          <p:spPr>
            <a:xfrm>
              <a:off x="8302363" y="2903997"/>
              <a:ext cx="2677885" cy="3272966"/>
            </a:xfrm>
            <a:prstGeom prst="rect">
              <a:avLst/>
            </a:prstGeom>
          </p:spPr>
        </p:pic>
      </p:grpSp>
    </p:spTree>
    <p:extLst>
      <p:ext uri="{BB962C8B-B14F-4D97-AF65-F5344CB8AC3E}">
        <p14:creationId xmlns:p14="http://schemas.microsoft.com/office/powerpoint/2010/main" val="33335319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31496"/>
            <a:ext cx="5097379" cy="4558924"/>
          </a:xfrm>
        </p:spPr>
        <p:txBody>
          <a:bodyPr/>
          <a:lstStyle/>
          <a:p>
            <a:pPr marL="0" indent="0" algn="just">
              <a:lnSpc>
                <a:spcPct val="15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a:t>
            </a:r>
            <a:r>
              <a:rPr lang="fr-CA" err="1"/>
              <a:t>reason</a:t>
            </a:r>
            <a:r>
              <a:rPr lang="fr-CA"/>
              <a:t> code. </a:t>
            </a:r>
          </a:p>
          <a:p>
            <a:pPr marL="0" indent="0" algn="just">
              <a:lnSpc>
                <a:spcPct val="150000"/>
              </a:lnSpc>
              <a:buNone/>
            </a:pPr>
            <a:r>
              <a:rPr lang="fr-CA">
                <a:solidFill>
                  <a:schemeClr val="accent2"/>
                </a:solidFill>
              </a:rPr>
              <a:t>6.5</a:t>
            </a:r>
            <a:r>
              <a:rPr lang="fr-CA"/>
              <a:t> Click </a:t>
            </a:r>
            <a:r>
              <a:rPr lang="fr-CA" err="1"/>
              <a:t>Submit</a:t>
            </a:r>
            <a:r>
              <a:rPr lang="fr-CA"/>
              <a:t>. </a:t>
            </a:r>
          </a:p>
          <a:p>
            <a:pPr marL="0" indent="0" algn="just">
              <a:lnSpc>
                <a:spcPct val="150000"/>
              </a:lnSpc>
              <a:buNone/>
            </a:pPr>
            <a:endParaRPr lang="fr-CA"/>
          </a:p>
          <a:p>
            <a:pPr marL="0" indent="0" algn="just">
              <a:buNone/>
            </a:pPr>
            <a:endParaRPr lang="en-US"/>
          </a:p>
          <a:p>
            <a:pPr marL="0" indent="0" algn="just">
              <a:lnSpc>
                <a:spcPct val="150000"/>
              </a:lnSpc>
              <a:buNone/>
            </a:pPr>
            <a:endParaRPr lang="fr-CA"/>
          </a:p>
        </p:txBody>
      </p:sp>
      <p:grpSp>
        <p:nvGrpSpPr>
          <p:cNvPr id="11" name="Group 10">
            <a:extLst>
              <a:ext uri="{FF2B5EF4-FFF2-40B4-BE49-F238E27FC236}">
                <a16:creationId xmlns:a16="http://schemas.microsoft.com/office/drawing/2014/main" xmlns="" id="{3F50741C-6EC5-4362-944A-372D9E6397F6}"/>
              </a:ext>
            </a:extLst>
          </p:cNvPr>
          <p:cNvGrpSpPr/>
          <p:nvPr>
            <p:custDataLst>
              <p:tags r:id="rId3"/>
            </p:custDataLst>
          </p:nvPr>
        </p:nvGrpSpPr>
        <p:grpSpPr>
          <a:xfrm>
            <a:off x="6850551" y="365125"/>
            <a:ext cx="4028347" cy="5725432"/>
            <a:chOff x="4295047" y="108195"/>
            <a:chExt cx="3601906" cy="5225352"/>
          </a:xfrm>
        </p:grpSpPr>
        <p:pic>
          <p:nvPicPr>
            <p:cNvPr id="6" name="Picture 5">
              <a:extLst>
                <a:ext uri="{FF2B5EF4-FFF2-40B4-BE49-F238E27FC236}">
                  <a16:creationId xmlns:a16="http://schemas.microsoft.com/office/drawing/2014/main" xmlns="" id="{A84D95A5-627C-4C6E-9BA1-05C8BF1977D7}"/>
                </a:ext>
              </a:extLst>
            </p:cNvPr>
            <p:cNvPicPr>
              <a:picLocks noChangeAspect="1"/>
            </p:cNvPicPr>
            <p:nvPr/>
          </p:nvPicPr>
          <p:blipFill rotWithShape="1">
            <a:blip r:embed="rId5"/>
            <a:srcRect b="23448"/>
            <a:stretch/>
          </p:blipFill>
          <p:spPr>
            <a:xfrm>
              <a:off x="4295047" y="108195"/>
              <a:ext cx="3601906" cy="5084291"/>
            </a:xfrm>
            <a:prstGeom prst="rect">
              <a:avLst/>
            </a:prstGeom>
          </p:spPr>
        </p:pic>
        <p:pic>
          <p:nvPicPr>
            <p:cNvPr id="7" name="Picture 6">
              <a:extLst>
                <a:ext uri="{FF2B5EF4-FFF2-40B4-BE49-F238E27FC236}">
                  <a16:creationId xmlns:a16="http://schemas.microsoft.com/office/drawing/2014/main" xmlns="" id="{1F3C1DC2-BA3D-42F6-B179-27719D7B2DCB}"/>
                </a:ext>
              </a:extLst>
            </p:cNvPr>
            <p:cNvPicPr>
              <a:picLocks noChangeAspect="1"/>
            </p:cNvPicPr>
            <p:nvPr/>
          </p:nvPicPr>
          <p:blipFill rotWithShape="1">
            <a:blip r:embed="rId5"/>
            <a:srcRect t="90077"/>
            <a:stretch/>
          </p:blipFill>
          <p:spPr>
            <a:xfrm>
              <a:off x="4295047" y="4674508"/>
              <a:ext cx="3601906" cy="659039"/>
            </a:xfrm>
            <a:prstGeom prst="rect">
              <a:avLst/>
            </a:prstGeom>
          </p:spPr>
        </p:pic>
      </p:grpSp>
    </p:spTree>
    <p:extLst>
      <p:ext uri="{BB962C8B-B14F-4D97-AF65-F5344CB8AC3E}">
        <p14:creationId xmlns:p14="http://schemas.microsoft.com/office/powerpoint/2010/main" val="46205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err="1"/>
              <a:t>Reasons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869386" cy="5091113"/>
          </a:xfrm>
        </p:spPr>
        <p:txBody>
          <a:bodyPr/>
          <a:lstStyle/>
          <a:p>
            <a:pPr marL="457200" indent="-457200">
              <a:lnSpc>
                <a:spcPct val="150000"/>
              </a:lnSpc>
              <a:buFont typeface="+mj-lt"/>
              <a:buAutoNum type="arabicPeriod" startAt="7"/>
            </a:pPr>
            <a:r>
              <a:rPr lang="en-US" u="sng" dirty="0"/>
              <a:t>If you want to update a reason code</a:t>
            </a:r>
            <a:r>
              <a:rPr lang="en-US" dirty="0"/>
              <a:t>, do this:</a:t>
            </a:r>
          </a:p>
          <a:p>
            <a:pPr marL="0" indent="0">
              <a:lnSpc>
                <a:spcPct val="150000"/>
              </a:lnSpc>
              <a:buNone/>
            </a:pPr>
            <a:r>
              <a:rPr lang="fr-CA" dirty="0"/>
              <a:t>	</a:t>
            </a:r>
            <a:r>
              <a:rPr lang="fr-CA" dirty="0">
                <a:solidFill>
                  <a:schemeClr val="accent2"/>
                </a:solidFill>
              </a:rPr>
              <a:t>7.1</a:t>
            </a:r>
            <a:r>
              <a:rPr lang="fr-CA" dirty="0"/>
              <a:t> </a:t>
            </a:r>
            <a:r>
              <a:rPr lang="en-US" dirty="0"/>
              <a:t>Perform a search to retrieve the reason code you wish to update and click </a:t>
            </a:r>
          </a:p>
          <a:p>
            <a:pPr marL="0" indent="0">
              <a:lnSpc>
                <a:spcPct val="150000"/>
              </a:lnSpc>
              <a:buNone/>
            </a:pPr>
            <a:r>
              <a:rPr lang="en-US" dirty="0"/>
              <a:t>	on View Record Details.</a:t>
            </a:r>
            <a:r>
              <a:rPr lang="fr-CA" dirty="0"/>
              <a:t> </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5" name="Picture 4">
            <a:extLst>
              <a:ext uri="{FF2B5EF4-FFF2-40B4-BE49-F238E27FC236}">
                <a16:creationId xmlns:a16="http://schemas.microsoft.com/office/drawing/2014/main" xmlns="" id="{B3598C6A-88D2-4B71-9830-530F89A7A615}"/>
              </a:ext>
            </a:extLst>
          </p:cNvPr>
          <p:cNvPicPr>
            <a:picLocks noChangeAspect="1"/>
          </p:cNvPicPr>
          <p:nvPr>
            <p:custDataLst>
              <p:tags r:id="rId3"/>
            </p:custDataLst>
          </p:nvPr>
        </p:nvPicPr>
        <p:blipFill>
          <a:blip r:embed="rId5"/>
          <a:stretch>
            <a:fillRect/>
          </a:stretch>
        </p:blipFill>
        <p:spPr>
          <a:xfrm>
            <a:off x="315686" y="3429000"/>
            <a:ext cx="11593286" cy="2261708"/>
          </a:xfrm>
          <a:prstGeom prst="rect">
            <a:avLst/>
          </a:prstGeom>
        </p:spPr>
      </p:pic>
    </p:spTree>
    <p:extLst>
      <p:ext uri="{BB962C8B-B14F-4D97-AF65-F5344CB8AC3E}">
        <p14:creationId xmlns:p14="http://schemas.microsoft.com/office/powerpoint/2010/main" val="215407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50000"/>
              </a:lnSpc>
              <a:buFont typeface="+mj-lt"/>
              <a:buAutoNum type="arabicPeriod" startAt="7"/>
            </a:pPr>
            <a:r>
              <a:rPr lang="en-US" sz="2100" dirty="0"/>
              <a:t>Complete the </a:t>
            </a:r>
            <a:r>
              <a:rPr lang="en-US" sz="2100" b="1" dirty="0"/>
              <a:t>Receiving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E54BF2EF-2BD3-4E39-AD83-936182ACAF95}"/>
              </a:ext>
            </a:extLst>
          </p:cNvPr>
          <p:cNvPicPr>
            <a:picLocks noChangeAspect="1"/>
          </p:cNvPicPr>
          <p:nvPr>
            <p:custDataLst>
              <p:tags r:id="rId3"/>
            </p:custDataLst>
          </p:nvPr>
        </p:nvPicPr>
        <p:blipFill>
          <a:blip r:embed="rId5"/>
          <a:stretch>
            <a:fillRect/>
          </a:stretch>
        </p:blipFill>
        <p:spPr>
          <a:xfrm>
            <a:off x="838200" y="2419020"/>
            <a:ext cx="7653954" cy="2479450"/>
          </a:xfrm>
          <a:prstGeom prst="rect">
            <a:avLst/>
          </a:prstGeom>
        </p:spPr>
      </p:pic>
    </p:spTree>
    <p:extLst>
      <p:ext uri="{BB962C8B-B14F-4D97-AF65-F5344CB8AC3E}">
        <p14:creationId xmlns:p14="http://schemas.microsoft.com/office/powerpoint/2010/main" val="24762022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CA3AEF-5B41-4836-A329-222383570468}"/>
              </a:ext>
            </a:extLst>
          </p:cNvPr>
          <p:cNvSpPr>
            <a:spLocks noGrp="1"/>
          </p:cNvSpPr>
          <p:nvPr>
            <p:ph type="title"/>
            <p:custDataLst>
              <p:tags r:id="rId1"/>
            </p:custDataLst>
          </p:nvPr>
        </p:nvSpPr>
        <p:spPr/>
        <p:txBody>
          <a:bodyPr/>
          <a:lstStyle/>
          <a:p>
            <a:r>
              <a:rPr lang="fr-CA" err="1"/>
              <a:t>Reasons</a:t>
            </a:r>
            <a:endParaRPr lang="en-CA"/>
          </a:p>
        </p:txBody>
      </p:sp>
      <p:sp>
        <p:nvSpPr>
          <p:cNvPr id="4" name="Content Placeholder 2">
            <a:extLst>
              <a:ext uri="{FF2B5EF4-FFF2-40B4-BE49-F238E27FC236}">
                <a16:creationId xmlns:a16="http://schemas.microsoft.com/office/drawing/2014/main" xmlns="" id="{7D807305-263C-4A55-8B46-5201A09ACA94}"/>
              </a:ext>
            </a:extLst>
          </p:cNvPr>
          <p:cNvSpPr>
            <a:spLocks noGrp="1"/>
          </p:cNvSpPr>
          <p:nvPr>
            <p:ph idx="1"/>
            <p:custDataLst>
              <p:tags r:id="rId2"/>
            </p:custDataLst>
          </p:nvPr>
        </p:nvSpPr>
        <p:spPr>
          <a:xfrm>
            <a:off x="838200" y="1191986"/>
            <a:ext cx="5905500" cy="4984977"/>
          </a:xfrm>
        </p:spPr>
        <p:txBody>
          <a:bodyPr/>
          <a:lstStyle/>
          <a:p>
            <a:pPr marL="0" indent="0" algn="just">
              <a:lnSpc>
                <a:spcPct val="150000"/>
              </a:lnSpc>
              <a:buNone/>
            </a:pPr>
            <a:r>
              <a:rPr lang="fr-CA" dirty="0">
                <a:solidFill>
                  <a:schemeClr val="accent2"/>
                </a:solidFill>
              </a:rPr>
              <a:t>7.2 </a:t>
            </a:r>
            <a:r>
              <a:rPr lang="en-US" dirty="0"/>
              <a:t>In the </a:t>
            </a:r>
            <a:r>
              <a:rPr lang="en-US" b="1" dirty="0"/>
              <a:t>General</a:t>
            </a:r>
            <a:r>
              <a:rPr lang="en-US" dirty="0"/>
              <a:t> section, u</a:t>
            </a:r>
            <a:r>
              <a:rPr lang="en-US" sz="2400" dirty="0"/>
              <a:t>pdate the description of the reason if necessary.  </a:t>
            </a:r>
          </a:p>
          <a:p>
            <a:pPr marL="0" indent="0" algn="just">
              <a:lnSpc>
                <a:spcPct val="150000"/>
              </a:lnSpc>
              <a:buNone/>
            </a:pPr>
            <a:r>
              <a:rPr lang="en-US" dirty="0">
                <a:solidFill>
                  <a:schemeClr val="accent2"/>
                </a:solidFill>
              </a:rPr>
              <a:t>7.3</a:t>
            </a:r>
            <a:r>
              <a:rPr lang="en-US" dirty="0"/>
              <a:t> Once the description field properly modified, click Submit. </a:t>
            </a:r>
          </a:p>
          <a:p>
            <a:pPr marL="0" indent="0" algn="just">
              <a:lnSpc>
                <a:spcPct val="150000"/>
              </a:lnSpc>
              <a:spcBef>
                <a:spcPts val="1000"/>
              </a:spcBef>
              <a:buClr>
                <a:srgbClr val="F58220"/>
              </a:buClr>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B1CC1E81-204B-4670-82F2-E50D37DD91C0}"/>
              </a:ext>
            </a:extLst>
          </p:cNvPr>
          <p:cNvPicPr>
            <a:picLocks noChangeAspect="1"/>
          </p:cNvPicPr>
          <p:nvPr>
            <p:custDataLst>
              <p:tags r:id="rId3"/>
            </p:custDataLst>
          </p:nvPr>
        </p:nvPicPr>
        <p:blipFill>
          <a:blip r:embed="rId5"/>
          <a:stretch>
            <a:fillRect/>
          </a:stretch>
        </p:blipFill>
        <p:spPr>
          <a:xfrm>
            <a:off x="7785246" y="225919"/>
            <a:ext cx="3448812" cy="6061549"/>
          </a:xfrm>
          <a:prstGeom prst="rect">
            <a:avLst/>
          </a:prstGeom>
        </p:spPr>
      </p:pic>
    </p:spTree>
    <p:extLst>
      <p:ext uri="{BB962C8B-B14F-4D97-AF65-F5344CB8AC3E}">
        <p14:creationId xmlns:p14="http://schemas.microsoft.com/office/powerpoint/2010/main" val="7600171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a:t>
            </a:r>
          </a:p>
        </p:txBody>
      </p:sp>
      <p:sp>
        <p:nvSpPr>
          <p:cNvPr id="4" name="TextBox 3">
            <a:extLst>
              <a:ext uri="{FF2B5EF4-FFF2-40B4-BE49-F238E27FC236}">
                <a16:creationId xmlns:a16="http://schemas.microsoft.com/office/drawing/2014/main" xmlns="" id="{E79FA493-7575-42E0-A740-002AF13B494E}"/>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3334819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15D66-10E8-4EF6-9961-EA2BDCD5EF6C}"/>
              </a:ext>
            </a:extLst>
          </p:cNvPr>
          <p:cNvSpPr>
            <a:spLocks noGrp="1"/>
          </p:cNvSpPr>
          <p:nvPr>
            <p:ph type="title"/>
            <p:custDataLst>
              <p:tags r:id="rId1"/>
            </p:custDataLst>
          </p:nvPr>
        </p:nvSpPr>
        <p:spPr>
          <a:xfrm>
            <a:off x="838200" y="299811"/>
            <a:ext cx="10515600" cy="1325563"/>
          </a:xfrm>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48B4877E-298B-4B83-9011-2BAC80799972}"/>
              </a:ext>
            </a:extLst>
          </p:cNvPr>
          <p:cNvSpPr>
            <a:spLocks noGrp="1"/>
          </p:cNvSpPr>
          <p:nvPr>
            <p:ph idx="1"/>
            <p:custDataLst>
              <p:tags r:id="rId2"/>
            </p:custDataLst>
          </p:nvPr>
        </p:nvSpPr>
        <p:spPr>
          <a:xfrm>
            <a:off x="838200" y="1195711"/>
            <a:ext cx="10515600" cy="4772706"/>
          </a:xfrm>
        </p:spPr>
        <p:txBody>
          <a:bodyPr/>
          <a:lstStyle/>
          <a:p>
            <a:pPr algn="just">
              <a:lnSpc>
                <a:spcPct val="150000"/>
              </a:lnSpc>
            </a:pPr>
            <a:r>
              <a:rPr lang="en-US" dirty="0"/>
              <a:t>The Storage Rules resource is used to add, modify, copy, delete the records in the storage rules table and to query the records in the storage rules table.</a:t>
            </a:r>
          </a:p>
          <a:p>
            <a:pPr algn="just">
              <a:lnSpc>
                <a:spcPct val="150000"/>
              </a:lnSpc>
            </a:pPr>
            <a:r>
              <a:rPr lang="en-US" dirty="0"/>
              <a:t>Storage rules specify how the system stores received inventory into a storage location. </a:t>
            </a:r>
          </a:p>
          <a:p>
            <a:pPr algn="just">
              <a:lnSpc>
                <a:spcPct val="150000"/>
              </a:lnSpc>
            </a:pPr>
            <a:r>
              <a:rPr lang="en-US" dirty="0"/>
              <a:t>Storage rules are also used to find storage locations during inventory moves.</a:t>
            </a:r>
          </a:p>
          <a:p>
            <a:pPr algn="just">
              <a:lnSpc>
                <a:spcPct val="150000"/>
              </a:lnSpc>
            </a:pPr>
            <a:r>
              <a:rPr lang="en-US" dirty="0"/>
              <a:t>Note that the items received with an assigned hold code defined in the Hold Codes resource will not use any part of the storage rule that does not specify that hold code.</a:t>
            </a:r>
          </a:p>
          <a:p>
            <a:pPr algn="just">
              <a:lnSpc>
                <a:spcPct val="150000"/>
              </a:lnSpc>
            </a:pPr>
            <a:endParaRPr lang="en-CA" dirty="0"/>
          </a:p>
        </p:txBody>
      </p:sp>
    </p:spTree>
    <p:extLst>
      <p:ext uri="{BB962C8B-B14F-4D97-AF65-F5344CB8AC3E}">
        <p14:creationId xmlns:p14="http://schemas.microsoft.com/office/powerpoint/2010/main" val="31513398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248454"/>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317C3DE3-97F9-460B-8252-436657DA036D}"/>
              </a:ext>
            </a:extLst>
          </p:cNvPr>
          <p:cNvPicPr>
            <a:picLocks noChangeAspect="1"/>
          </p:cNvPicPr>
          <p:nvPr>
            <p:custDataLst>
              <p:tags r:id="rId3"/>
            </p:custDataLst>
          </p:nvPr>
        </p:nvPicPr>
        <p:blipFill>
          <a:blip r:embed="rId5"/>
          <a:stretch>
            <a:fillRect/>
          </a:stretch>
        </p:blipFill>
        <p:spPr>
          <a:xfrm>
            <a:off x="7929476" y="365823"/>
            <a:ext cx="2694522" cy="5680582"/>
          </a:xfrm>
          <a:prstGeom prst="rect">
            <a:avLst/>
          </a:prstGeom>
        </p:spPr>
      </p:pic>
    </p:spTree>
    <p:extLst>
      <p:ext uri="{BB962C8B-B14F-4D97-AF65-F5344CB8AC3E}">
        <p14:creationId xmlns:p14="http://schemas.microsoft.com/office/powerpoint/2010/main" val="37730549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13063"/>
            <a:ext cx="10515600" cy="5014913"/>
          </a:xfrm>
        </p:spPr>
        <p:txBody>
          <a:bodyPr/>
          <a:lstStyle/>
          <a:p>
            <a:pPr marL="457200" indent="-457200" algn="just">
              <a:lnSpc>
                <a:spcPct val="140000"/>
              </a:lnSpc>
              <a:buFont typeface="+mj-lt"/>
              <a:buAutoNum type="arabicPeriod" startAt="5"/>
            </a:pPr>
            <a:r>
              <a:rPr lang="fr-CA" sz="2200" err="1"/>
              <a:t>From</a:t>
            </a:r>
            <a:r>
              <a:rPr lang="fr-CA" sz="2200"/>
              <a:t> the new </a:t>
            </a:r>
            <a:r>
              <a:rPr lang="fr-CA" sz="2200" err="1"/>
              <a:t>window</a:t>
            </a:r>
            <a:r>
              <a:rPr lang="fr-CA" sz="2200"/>
              <a:t>, </a:t>
            </a:r>
            <a:r>
              <a:rPr lang="en-US" sz="2200"/>
              <a:t>the different storage rules already configured in the WMS will be listed.</a:t>
            </a:r>
          </a:p>
          <a:p>
            <a:pPr marL="457200" indent="-457200" algn="just">
              <a:lnSpc>
                <a:spcPct val="140000"/>
              </a:lnSpc>
              <a:buFont typeface="+mj-lt"/>
              <a:buAutoNum type="arabicPeriod" startAt="5"/>
            </a:pPr>
            <a:r>
              <a:rPr lang="en-US" sz="2200" u="sng"/>
              <a:t>If you want to create a new storage rule</a:t>
            </a:r>
            <a:r>
              <a:rPr lang="en-US" sz="2200"/>
              <a:t>, do this:</a:t>
            </a:r>
          </a:p>
          <a:p>
            <a:pPr marL="0" indent="0">
              <a:lnSpc>
                <a:spcPct val="140000"/>
              </a:lnSpc>
              <a:buNone/>
            </a:pPr>
            <a:r>
              <a:rPr lang="fr-CA" sz="2200"/>
              <a:t>	</a:t>
            </a:r>
            <a:r>
              <a:rPr lang="fr-CA" sz="2200">
                <a:solidFill>
                  <a:schemeClr val="accent2"/>
                </a:solidFill>
              </a:rPr>
              <a:t>6.1</a:t>
            </a:r>
            <a:r>
              <a:rPr lang="fr-CA" sz="2200"/>
              <a:t> Click on </a:t>
            </a:r>
            <a:r>
              <a:rPr lang="fr-CA" sz="2200" err="1"/>
              <a:t>Create</a:t>
            </a:r>
            <a:r>
              <a:rPr lang="fr-CA" sz="2200"/>
              <a:t> at the </a:t>
            </a:r>
            <a:r>
              <a:rPr lang="fr-CA" sz="2200" err="1"/>
              <a:t>bottom</a:t>
            </a:r>
            <a:r>
              <a:rPr lang="fr-CA" sz="2200"/>
              <a:t> right of </a:t>
            </a:r>
            <a:r>
              <a:rPr lang="fr-CA" sz="2200" err="1"/>
              <a:t>your</a:t>
            </a:r>
            <a:r>
              <a:rPr lang="fr-CA" sz="2200"/>
              <a:t> screen.</a:t>
            </a:r>
          </a:p>
          <a:p>
            <a:pPr marL="0" indent="0">
              <a:lnSpc>
                <a:spcPct val="140000"/>
              </a:lnSpc>
              <a:buNone/>
            </a:pPr>
            <a:endParaRPr lang="fr-CA" sz="2200"/>
          </a:p>
          <a:p>
            <a:pPr marL="0" indent="0">
              <a:lnSpc>
                <a:spcPct val="140000"/>
              </a:lnSpc>
              <a:buNone/>
            </a:pPr>
            <a:endParaRPr lang="fr-CA" sz="2200"/>
          </a:p>
          <a:p>
            <a:pPr marL="457200" indent="-457200" algn="just">
              <a:lnSpc>
                <a:spcPct val="140000"/>
              </a:lnSpc>
              <a:buFont typeface="+mj-lt"/>
              <a:buAutoNum type="arabicPeriod" startAt="5"/>
            </a:pPr>
            <a:endParaRPr lang="en-CA" sz="2200"/>
          </a:p>
        </p:txBody>
      </p:sp>
      <p:grpSp>
        <p:nvGrpSpPr>
          <p:cNvPr id="14" name="Group 13">
            <a:extLst>
              <a:ext uri="{FF2B5EF4-FFF2-40B4-BE49-F238E27FC236}">
                <a16:creationId xmlns:a16="http://schemas.microsoft.com/office/drawing/2014/main" xmlns="" id="{A13EDDF5-9E1F-4C2C-8009-258616CF2373}"/>
              </a:ext>
            </a:extLst>
          </p:cNvPr>
          <p:cNvGrpSpPr/>
          <p:nvPr>
            <p:custDataLst>
              <p:tags r:id="rId3"/>
            </p:custDataLst>
          </p:nvPr>
        </p:nvGrpSpPr>
        <p:grpSpPr>
          <a:xfrm>
            <a:off x="609601" y="3429000"/>
            <a:ext cx="10515600" cy="2821668"/>
            <a:chOff x="0" y="426235"/>
            <a:chExt cx="12192000" cy="3342490"/>
          </a:xfrm>
        </p:grpSpPr>
        <p:pic>
          <p:nvPicPr>
            <p:cNvPr id="11" name="Picture 10">
              <a:extLst>
                <a:ext uri="{FF2B5EF4-FFF2-40B4-BE49-F238E27FC236}">
                  <a16:creationId xmlns:a16="http://schemas.microsoft.com/office/drawing/2014/main" xmlns="" id="{304EBCD1-F18A-4CF3-9C5B-A8B5D37AFA3B}"/>
                </a:ext>
              </a:extLst>
            </p:cNvPr>
            <p:cNvPicPr>
              <a:picLocks noChangeAspect="1"/>
            </p:cNvPicPr>
            <p:nvPr/>
          </p:nvPicPr>
          <p:blipFill rotWithShape="1">
            <a:blip r:embed="rId5"/>
            <a:srcRect b="57613"/>
            <a:stretch/>
          </p:blipFill>
          <p:spPr>
            <a:xfrm>
              <a:off x="0" y="426235"/>
              <a:ext cx="12192000" cy="2545565"/>
            </a:xfrm>
            <a:prstGeom prst="rect">
              <a:avLst/>
            </a:prstGeom>
          </p:spPr>
        </p:pic>
        <p:pic>
          <p:nvPicPr>
            <p:cNvPr id="13" name="Picture 12">
              <a:extLst>
                <a:ext uri="{FF2B5EF4-FFF2-40B4-BE49-F238E27FC236}">
                  <a16:creationId xmlns:a16="http://schemas.microsoft.com/office/drawing/2014/main" xmlns="" id="{9A6C2FF0-65C2-4F21-804D-EDEF8E916D5A}"/>
                </a:ext>
              </a:extLst>
            </p:cNvPr>
            <p:cNvPicPr>
              <a:picLocks noChangeAspect="1"/>
            </p:cNvPicPr>
            <p:nvPr/>
          </p:nvPicPr>
          <p:blipFill rotWithShape="1">
            <a:blip r:embed="rId5"/>
            <a:srcRect t="86730"/>
            <a:stretch/>
          </p:blipFill>
          <p:spPr>
            <a:xfrm>
              <a:off x="0" y="2971800"/>
              <a:ext cx="12192000" cy="796925"/>
            </a:xfrm>
            <a:prstGeom prst="rect">
              <a:avLst/>
            </a:prstGeom>
          </p:spPr>
        </p:pic>
      </p:grpSp>
    </p:spTree>
    <p:extLst>
      <p:ext uri="{BB962C8B-B14F-4D97-AF65-F5344CB8AC3E}">
        <p14:creationId xmlns:p14="http://schemas.microsoft.com/office/powerpoint/2010/main" val="2124695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51284"/>
            <a:ext cx="5693229" cy="4925679"/>
          </a:xfrm>
        </p:spPr>
        <p:txBody>
          <a:bodyPr/>
          <a:lstStyle/>
          <a:p>
            <a:pPr marL="0" indent="0" algn="just">
              <a:lnSpc>
                <a:spcPct val="200000"/>
              </a:lnSpc>
              <a:spcBef>
                <a:spcPts val="1000"/>
              </a:spcBef>
              <a:buClr>
                <a:srgbClr val="F58220"/>
              </a:buClr>
              <a:buNone/>
            </a:pPr>
            <a:r>
              <a:rPr lang="fr-CA" sz="2200">
                <a:solidFill>
                  <a:schemeClr val="accent2"/>
                </a:solidFill>
              </a:rPr>
              <a:t>6.2</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Enter the </a:t>
            </a:r>
            <a:r>
              <a:rPr lang="fr-CA" sz="2200" err="1">
                <a:solidFill>
                  <a:schemeClr val="tx1">
                    <a:lumMod val="50000"/>
                    <a:lumOff val="50000"/>
                  </a:schemeClr>
                </a:solidFill>
              </a:rPr>
              <a:t>name</a:t>
            </a:r>
            <a:r>
              <a:rPr lang="fr-CA" sz="2200">
                <a:solidFill>
                  <a:schemeClr val="tx1">
                    <a:lumMod val="50000"/>
                    <a:lumOff val="50000"/>
                  </a:schemeClr>
                </a:solidFill>
              </a:rPr>
              <a:t> of the </a:t>
            </a:r>
            <a:r>
              <a:rPr lang="fr-CA" sz="2200" err="1">
                <a:solidFill>
                  <a:schemeClr val="tx1">
                    <a:lumMod val="50000"/>
                    <a:lumOff val="50000"/>
                  </a:schemeClr>
                </a:solidFill>
              </a:rPr>
              <a:t>storage</a:t>
            </a:r>
            <a:r>
              <a:rPr lang="fr-CA" sz="2200">
                <a:solidFill>
                  <a:schemeClr val="tx1">
                    <a:lumMod val="50000"/>
                    <a:lumOff val="50000"/>
                  </a:schemeClr>
                </a:solidFill>
              </a:rPr>
              <a:t> </a:t>
            </a:r>
            <a:r>
              <a:rPr lang="fr-CA" sz="2200" err="1">
                <a:solidFill>
                  <a:schemeClr val="tx1">
                    <a:lumMod val="50000"/>
                    <a:lumOff val="50000"/>
                  </a:schemeClr>
                </a:solidFill>
              </a:rPr>
              <a:t>rule</a:t>
            </a:r>
            <a:r>
              <a:rPr lang="fr-CA" sz="2200">
                <a:solidFill>
                  <a:schemeClr val="tx1">
                    <a:lumMod val="50000"/>
                    <a:lumOff val="50000"/>
                  </a:schemeClr>
                </a:solidFill>
              </a:rPr>
              <a:t>. </a:t>
            </a:r>
          </a:p>
          <a:p>
            <a:pPr marL="0" indent="0" algn="just">
              <a:lnSpc>
                <a:spcPct val="200000"/>
              </a:lnSpc>
              <a:spcBef>
                <a:spcPts val="1000"/>
              </a:spcBef>
              <a:buClr>
                <a:srgbClr val="F58220"/>
              </a:buClr>
              <a:buNone/>
            </a:pPr>
            <a:r>
              <a:rPr lang="fr-CA" sz="2200">
                <a:solidFill>
                  <a:schemeClr val="accent2"/>
                </a:solidFill>
              </a:rPr>
              <a:t>6.3</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grpSp>
        <p:nvGrpSpPr>
          <p:cNvPr id="13" name="Group 12">
            <a:extLst>
              <a:ext uri="{FF2B5EF4-FFF2-40B4-BE49-F238E27FC236}">
                <a16:creationId xmlns:a16="http://schemas.microsoft.com/office/drawing/2014/main" xmlns="" id="{60B3840E-D502-42BE-8136-BA09F28D0859}"/>
              </a:ext>
            </a:extLst>
          </p:cNvPr>
          <p:cNvGrpSpPr/>
          <p:nvPr>
            <p:custDataLst>
              <p:tags r:id="rId3"/>
            </p:custDataLst>
          </p:nvPr>
        </p:nvGrpSpPr>
        <p:grpSpPr>
          <a:xfrm>
            <a:off x="7364187" y="502115"/>
            <a:ext cx="3869870" cy="5457813"/>
            <a:chOff x="4576148" y="93902"/>
            <a:chExt cx="3039704" cy="4573121"/>
          </a:xfrm>
        </p:grpSpPr>
        <p:pic>
          <p:nvPicPr>
            <p:cNvPr id="10" name="Picture 9">
              <a:extLst>
                <a:ext uri="{FF2B5EF4-FFF2-40B4-BE49-F238E27FC236}">
                  <a16:creationId xmlns:a16="http://schemas.microsoft.com/office/drawing/2014/main" xmlns="" id="{8515F136-3155-463C-92A2-0CE0D77839C4}"/>
                </a:ext>
              </a:extLst>
            </p:cNvPr>
            <p:cNvPicPr>
              <a:picLocks noChangeAspect="1"/>
            </p:cNvPicPr>
            <p:nvPr/>
          </p:nvPicPr>
          <p:blipFill rotWithShape="1">
            <a:blip r:embed="rId5"/>
            <a:srcRect b="63709"/>
            <a:stretch/>
          </p:blipFill>
          <p:spPr>
            <a:xfrm>
              <a:off x="4576148" y="93902"/>
              <a:ext cx="3039704" cy="2420698"/>
            </a:xfrm>
            <a:prstGeom prst="rect">
              <a:avLst/>
            </a:prstGeom>
          </p:spPr>
        </p:pic>
        <p:pic>
          <p:nvPicPr>
            <p:cNvPr id="12" name="Picture 11">
              <a:extLst>
                <a:ext uri="{FF2B5EF4-FFF2-40B4-BE49-F238E27FC236}">
                  <a16:creationId xmlns:a16="http://schemas.microsoft.com/office/drawing/2014/main" xmlns="" id="{5728B046-DA85-44EC-B921-28FF27EA3342}"/>
                </a:ext>
              </a:extLst>
            </p:cNvPr>
            <p:cNvPicPr>
              <a:picLocks noChangeAspect="1"/>
            </p:cNvPicPr>
            <p:nvPr/>
          </p:nvPicPr>
          <p:blipFill rotWithShape="1">
            <a:blip r:embed="rId5"/>
            <a:srcRect t="62879"/>
            <a:stretch/>
          </p:blipFill>
          <p:spPr>
            <a:xfrm>
              <a:off x="4576148" y="2190977"/>
              <a:ext cx="3039704" cy="2476046"/>
            </a:xfrm>
            <a:prstGeom prst="rect">
              <a:avLst/>
            </a:prstGeom>
          </p:spPr>
        </p:pic>
      </p:grpSp>
    </p:spTree>
    <p:extLst>
      <p:ext uri="{BB962C8B-B14F-4D97-AF65-F5344CB8AC3E}">
        <p14:creationId xmlns:p14="http://schemas.microsoft.com/office/powerpoint/2010/main" val="1289235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69AA4-085C-482A-9339-7B797B175345}"/>
              </a:ext>
            </a:extLst>
          </p:cNvPr>
          <p:cNvSpPr>
            <a:spLocks noGrp="1"/>
          </p:cNvSpPr>
          <p:nvPr>
            <p:ph type="title"/>
            <p:custDataLst>
              <p:tags r:id="rId1"/>
            </p:custDataLst>
          </p:nvPr>
        </p:nvSpPr>
        <p:spPr/>
        <p:txBody>
          <a:bodyPr/>
          <a:lstStyle/>
          <a:p>
            <a:r>
              <a:rPr lang="fr-CA"/>
              <a:t>Storage Rules </a:t>
            </a:r>
            <a:endParaRPr lang="en-CA"/>
          </a:p>
        </p:txBody>
      </p:sp>
      <p:sp>
        <p:nvSpPr>
          <p:cNvPr id="3" name="Content Placeholder 2">
            <a:extLst>
              <a:ext uri="{FF2B5EF4-FFF2-40B4-BE49-F238E27FC236}">
                <a16:creationId xmlns:a16="http://schemas.microsoft.com/office/drawing/2014/main" xmlns="" id="{0FD24EDB-694B-41D6-879E-F7652C9D4E02}"/>
              </a:ext>
            </a:extLst>
          </p:cNvPr>
          <p:cNvSpPr>
            <a:spLocks noGrp="1"/>
          </p:cNvSpPr>
          <p:nvPr>
            <p:ph idx="1"/>
            <p:custDataLst>
              <p:tags r:id="rId2"/>
            </p:custDataLst>
          </p:nvPr>
        </p:nvSpPr>
        <p:spPr>
          <a:xfrm>
            <a:off x="838200" y="1219200"/>
            <a:ext cx="5693229" cy="4957763"/>
          </a:xfrm>
        </p:spPr>
        <p:txBody>
          <a:bodyPr/>
          <a:lstStyle/>
          <a:p>
            <a:pPr marL="0" indent="0" algn="just">
              <a:lnSpc>
                <a:spcPct val="200000"/>
              </a:lnSpc>
              <a:spcBef>
                <a:spcPts val="1000"/>
              </a:spcBef>
              <a:buClr>
                <a:srgbClr val="F58220"/>
              </a:buClr>
              <a:buNone/>
            </a:pPr>
            <a:r>
              <a:rPr lang="fr-CA" sz="2200">
                <a:solidFill>
                  <a:schemeClr val="accent2"/>
                </a:solidFill>
              </a:rPr>
              <a:t>6.4</a:t>
            </a:r>
            <a:r>
              <a:rPr lang="fr-CA" sz="2200"/>
              <a:t> </a:t>
            </a:r>
            <a:r>
              <a:rPr lang="fr-CA" sz="2200">
                <a:solidFill>
                  <a:schemeClr val="tx1">
                    <a:lumMod val="50000"/>
                    <a:lumOff val="50000"/>
                  </a:schemeClr>
                </a:solidFill>
              </a:rPr>
              <a:t>A new </a:t>
            </a:r>
            <a:r>
              <a:rPr lang="fr-CA" sz="2200" err="1">
                <a:solidFill>
                  <a:schemeClr val="tx1">
                    <a:lumMod val="50000"/>
                    <a:lumOff val="50000"/>
                  </a:schemeClr>
                </a:solidFill>
              </a:rPr>
              <a:t>window</a:t>
            </a:r>
            <a:r>
              <a:rPr lang="fr-CA" sz="2200">
                <a:solidFill>
                  <a:schemeClr val="tx1">
                    <a:lumMod val="50000"/>
                    <a:lumOff val="50000"/>
                  </a:schemeClr>
                </a:solidFill>
              </a:rPr>
              <a:t> </a:t>
            </a:r>
            <a:r>
              <a:rPr lang="fr-CA" sz="2200" err="1">
                <a:solidFill>
                  <a:schemeClr val="tx1">
                    <a:lumMod val="50000"/>
                    <a:lumOff val="50000"/>
                  </a:schemeClr>
                </a:solidFill>
              </a:rPr>
              <a:t>will</a:t>
            </a:r>
            <a:r>
              <a:rPr lang="fr-CA" sz="2200">
                <a:solidFill>
                  <a:schemeClr val="tx1">
                    <a:lumMod val="50000"/>
                    <a:lumOff val="50000"/>
                  </a:schemeClr>
                </a:solidFill>
              </a:rPr>
              <a:t> </a:t>
            </a:r>
            <a:r>
              <a:rPr lang="fr-CA" sz="2200" err="1">
                <a:solidFill>
                  <a:schemeClr val="tx1">
                    <a:lumMod val="50000"/>
                    <a:lumOff val="50000"/>
                  </a:schemeClr>
                </a:solidFill>
              </a:rPr>
              <a:t>appear</a:t>
            </a:r>
            <a:r>
              <a:rPr lang="fr-CA" sz="2200">
                <a:solidFill>
                  <a:schemeClr val="tx1">
                    <a:lumMod val="50000"/>
                    <a:lumOff val="50000"/>
                  </a:schemeClr>
                </a:solidFill>
              </a:rPr>
              <a:t>. </a:t>
            </a:r>
            <a:r>
              <a:rPr lang="fr-CA" sz="2200"/>
              <a:t>Enter a description for the </a:t>
            </a:r>
            <a:r>
              <a:rPr lang="fr-CA" sz="2200" err="1"/>
              <a:t>storage</a:t>
            </a:r>
            <a:r>
              <a:rPr lang="fr-CA" sz="2200"/>
              <a:t> </a:t>
            </a:r>
            <a:r>
              <a:rPr lang="fr-CA" sz="2200" err="1"/>
              <a:t>rule</a:t>
            </a:r>
            <a:r>
              <a:rPr lang="fr-CA" sz="2200"/>
              <a:t>.</a:t>
            </a:r>
            <a:endParaRPr lang="fr-CA" sz="2200">
              <a:solidFill>
                <a:schemeClr val="tx1">
                  <a:lumMod val="50000"/>
                  <a:lumOff val="50000"/>
                </a:schemeClr>
              </a:solidFill>
            </a:endParaRPr>
          </a:p>
          <a:p>
            <a:pPr marL="0" indent="0" algn="just">
              <a:lnSpc>
                <a:spcPct val="200000"/>
              </a:lnSpc>
              <a:spcBef>
                <a:spcPts val="1000"/>
              </a:spcBef>
              <a:buClr>
                <a:srgbClr val="F58220"/>
              </a:buClr>
              <a:buNone/>
            </a:pPr>
            <a:r>
              <a:rPr lang="fr-CA" sz="2200">
                <a:solidFill>
                  <a:schemeClr val="accent2"/>
                </a:solidFill>
              </a:rPr>
              <a:t>6.5</a:t>
            </a:r>
            <a:r>
              <a:rPr lang="fr-CA" sz="2200"/>
              <a:t> </a:t>
            </a:r>
            <a:r>
              <a:rPr lang="fr-CA" sz="2200">
                <a:solidFill>
                  <a:schemeClr val="tx1">
                    <a:lumMod val="50000"/>
                    <a:lumOff val="50000"/>
                  </a:schemeClr>
                </a:solidFill>
              </a:rPr>
              <a:t>Click Continue.  </a:t>
            </a:r>
            <a:endParaRPr lang="en-US" sz="2200">
              <a:solidFill>
                <a:schemeClr val="tx1">
                  <a:lumMod val="50000"/>
                  <a:lumOff val="50000"/>
                </a:schemeClr>
              </a:solidFill>
            </a:endParaRPr>
          </a:p>
          <a:p>
            <a:endParaRPr lang="en-CA"/>
          </a:p>
        </p:txBody>
      </p:sp>
      <p:pic>
        <p:nvPicPr>
          <p:cNvPr id="6" name="Picture 5">
            <a:extLst>
              <a:ext uri="{FF2B5EF4-FFF2-40B4-BE49-F238E27FC236}">
                <a16:creationId xmlns:a16="http://schemas.microsoft.com/office/drawing/2014/main" xmlns="" id="{F3E9D6C3-1372-4EE4-9239-32A01D203715}"/>
              </a:ext>
            </a:extLst>
          </p:cNvPr>
          <p:cNvPicPr>
            <a:picLocks noChangeAspect="1"/>
          </p:cNvPicPr>
          <p:nvPr>
            <p:custDataLst>
              <p:tags r:id="rId3"/>
            </p:custDataLst>
          </p:nvPr>
        </p:nvPicPr>
        <p:blipFill>
          <a:blip r:embed="rId5"/>
          <a:stretch>
            <a:fillRect/>
          </a:stretch>
        </p:blipFill>
        <p:spPr>
          <a:xfrm>
            <a:off x="7591164" y="136525"/>
            <a:ext cx="3430004" cy="6175784"/>
          </a:xfrm>
          <a:prstGeom prst="rect">
            <a:avLst/>
          </a:prstGeom>
        </p:spPr>
      </p:pic>
    </p:spTree>
    <p:extLst>
      <p:ext uri="{BB962C8B-B14F-4D97-AF65-F5344CB8AC3E}">
        <p14:creationId xmlns:p14="http://schemas.microsoft.com/office/powerpoint/2010/main" val="3676821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a:xfrm>
            <a:off x="838200" y="245205"/>
            <a:ext cx="10515600" cy="1325563"/>
          </a:xfrm>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953800"/>
            <a:ext cx="11220450" cy="5033963"/>
          </a:xfrm>
        </p:spPr>
        <p:txBody>
          <a:bodyPr/>
          <a:lstStyle/>
          <a:p>
            <a:pPr marL="0" indent="0" algn="just">
              <a:lnSpc>
                <a:spcPct val="130000"/>
              </a:lnSpc>
              <a:buNone/>
            </a:pPr>
            <a:r>
              <a:rPr lang="fr-CA" sz="2000">
                <a:solidFill>
                  <a:schemeClr val="accent2"/>
                </a:solidFill>
              </a:rPr>
              <a:t>6.6</a:t>
            </a:r>
            <a:r>
              <a:rPr lang="fr-CA" sz="2000"/>
              <a:t> </a:t>
            </a:r>
            <a:r>
              <a:rPr lang="en-US" sz="2000"/>
              <a:t>You will be automatically redirected to the Storage Rule Details view.</a:t>
            </a:r>
            <a:r>
              <a:rPr lang="fr-CA" sz="2000"/>
              <a:t> Enter as </a:t>
            </a:r>
            <a:r>
              <a:rPr lang="fr-CA" sz="2000" err="1"/>
              <a:t>many</a:t>
            </a:r>
            <a:r>
              <a:rPr lang="fr-CA" sz="2000"/>
              <a:t> </a:t>
            </a:r>
            <a:r>
              <a:rPr lang="fr-CA" sz="2000" err="1"/>
              <a:t>rules</a:t>
            </a:r>
            <a:r>
              <a:rPr lang="fr-CA" sz="2000"/>
              <a:t> as </a:t>
            </a:r>
            <a:r>
              <a:rPr lang="fr-CA" sz="2000" err="1"/>
              <a:t>you</a:t>
            </a:r>
            <a:r>
              <a:rPr lang="fr-CA" sz="2000"/>
              <a:t> </a:t>
            </a:r>
            <a:r>
              <a:rPr lang="fr-CA" sz="2000" err="1"/>
              <a:t>want</a:t>
            </a:r>
            <a:r>
              <a:rPr lang="fr-CA" sz="2000"/>
              <a:t> by </a:t>
            </a:r>
            <a:r>
              <a:rPr lang="fr-CA" sz="2000" err="1"/>
              <a:t>entering</a:t>
            </a:r>
            <a:r>
              <a:rPr lang="fr-CA" sz="2000"/>
              <a:t>/</a:t>
            </a:r>
            <a:r>
              <a:rPr lang="fr-CA" sz="2000" err="1"/>
              <a:t>selecting</a:t>
            </a:r>
            <a:r>
              <a:rPr lang="fr-CA" sz="2000"/>
              <a:t> : </a:t>
            </a:r>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a:p>
            <a:pPr marL="0" indent="0" algn="just">
              <a:lnSpc>
                <a:spcPct val="130000"/>
              </a:lnSpc>
              <a:buNone/>
            </a:pPr>
            <a:endParaRPr lang="fr-CA" sz="2000"/>
          </a:p>
        </p:txBody>
      </p:sp>
      <p:sp>
        <p:nvSpPr>
          <p:cNvPr id="8" name="Content Placeholder 2">
            <a:extLst>
              <a:ext uri="{FF2B5EF4-FFF2-40B4-BE49-F238E27FC236}">
                <a16:creationId xmlns:a16="http://schemas.microsoft.com/office/drawing/2014/main" xmlns="" id="{97A2D3CE-C1B2-4B57-95A1-33188478F62E}"/>
              </a:ext>
            </a:extLst>
          </p:cNvPr>
          <p:cNvSpPr txBox="1">
            <a:spLocks/>
          </p:cNvSpPr>
          <p:nvPr>
            <p:custDataLst>
              <p:tags r:id="rId3"/>
            </p:custDataLst>
          </p:nvPr>
        </p:nvSpPr>
        <p:spPr>
          <a:xfrm>
            <a:off x="628650" y="1948823"/>
            <a:ext cx="11563350"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000" dirty="0"/>
              <a:t> A consolidation rule, </a:t>
            </a:r>
          </a:p>
          <a:p>
            <a:pPr algn="just">
              <a:lnSpc>
                <a:spcPct val="100000"/>
              </a:lnSpc>
              <a:buFont typeface="Wingdings" panose="05000000000000000000" pitchFamily="2" charset="2"/>
              <a:buChar char="ü"/>
            </a:pPr>
            <a:r>
              <a:rPr lang="en-US" sz="2000" dirty="0"/>
              <a:t> A zone, </a:t>
            </a:r>
          </a:p>
          <a:p>
            <a:pPr algn="just">
              <a:lnSpc>
                <a:spcPct val="100000"/>
              </a:lnSpc>
              <a:buFont typeface="Wingdings" panose="05000000000000000000" pitchFamily="2" charset="2"/>
              <a:buChar char="ü"/>
            </a:pPr>
            <a:r>
              <a:rPr lang="en-US" sz="2000" dirty="0"/>
              <a:t> A search rule, </a:t>
            </a:r>
          </a:p>
          <a:p>
            <a:pPr algn="just">
              <a:lnSpc>
                <a:spcPct val="100000"/>
              </a:lnSpc>
              <a:buFont typeface="Wingdings" panose="05000000000000000000" pitchFamily="2" charset="2"/>
              <a:buChar char="ü"/>
            </a:pPr>
            <a:r>
              <a:rPr lang="en-US" sz="2000" dirty="0"/>
              <a:t> A quantity rule,</a:t>
            </a:r>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endParaRPr lang="en-US" sz="2000" dirty="0"/>
          </a:p>
          <a:p>
            <a:pPr algn="just">
              <a:lnSpc>
                <a:spcPct val="100000"/>
              </a:lnSpc>
              <a:buFont typeface="Wingdings" panose="05000000000000000000" pitchFamily="2" charset="2"/>
              <a:buChar char="ü"/>
            </a:pPr>
            <a:r>
              <a:rPr lang="en-US" sz="2000" dirty="0"/>
              <a:t> A hold code (if applicable)</a:t>
            </a:r>
          </a:p>
          <a:p>
            <a:pPr algn="just">
              <a:lnSpc>
                <a:spcPct val="100000"/>
              </a:lnSpc>
              <a:buFont typeface="Wingdings" panose="05000000000000000000" pitchFamily="2" charset="2"/>
              <a:buChar char="ü"/>
            </a:pPr>
            <a:r>
              <a:rPr lang="en-US" sz="2000" dirty="0"/>
              <a:t> A priority </a:t>
            </a:r>
          </a:p>
          <a:p>
            <a:pPr marL="0" indent="0" algn="just">
              <a:lnSpc>
                <a:spcPct val="100000"/>
              </a:lnSpc>
              <a:buNone/>
            </a:pPr>
            <a:r>
              <a:rPr lang="en-US" sz="2000" dirty="0"/>
              <a:t>An explanation of the fields is given in the next slides.</a:t>
            </a:r>
          </a:p>
          <a:p>
            <a:pPr algn="just">
              <a:lnSpc>
                <a:spcPct val="100000"/>
              </a:lnSpc>
              <a:buFont typeface="Wingdings" panose="05000000000000000000" pitchFamily="2" charset="2"/>
              <a:buChar char="ü"/>
            </a:pPr>
            <a:r>
              <a:rPr lang="en-US" sz="2000" dirty="0"/>
              <a:t> Then click on Add. </a:t>
            </a:r>
          </a:p>
          <a:p>
            <a:pPr marL="0" indent="0" algn="just">
              <a:lnSpc>
                <a:spcPct val="100000"/>
              </a:lnSpc>
              <a:buNone/>
            </a:pPr>
            <a:endParaRPr lang="en-US" sz="2000" dirty="0"/>
          </a:p>
          <a:p>
            <a:pPr marL="0" indent="0">
              <a:lnSpc>
                <a:spcPct val="100000"/>
              </a:lnSpc>
              <a:buFont typeface="Arial" panose="020B0604020202020204" pitchFamily="34" charset="0"/>
              <a:buNone/>
            </a:pPr>
            <a:endParaRPr lang="en-CA" sz="2000" dirty="0">
              <a:highlight>
                <a:srgbClr val="FFFF00"/>
              </a:highlight>
            </a:endParaRPr>
          </a:p>
        </p:txBody>
      </p:sp>
      <p:pic>
        <p:nvPicPr>
          <p:cNvPr id="10" name="Picture 9">
            <a:extLst>
              <a:ext uri="{FF2B5EF4-FFF2-40B4-BE49-F238E27FC236}">
                <a16:creationId xmlns:a16="http://schemas.microsoft.com/office/drawing/2014/main" xmlns="" id="{2E875BC8-D94E-430D-8FA4-1807ECDD639E}"/>
              </a:ext>
            </a:extLst>
          </p:cNvPr>
          <p:cNvPicPr>
            <a:picLocks noChangeAspect="1"/>
          </p:cNvPicPr>
          <p:nvPr>
            <p:custDataLst>
              <p:tags r:id="rId4"/>
            </p:custDataLst>
          </p:nvPr>
        </p:nvPicPr>
        <p:blipFill>
          <a:blip r:embed="rId7"/>
          <a:stretch>
            <a:fillRect/>
          </a:stretch>
        </p:blipFill>
        <p:spPr>
          <a:xfrm>
            <a:off x="628650" y="3709257"/>
            <a:ext cx="9943475" cy="2648790"/>
          </a:xfrm>
          <a:prstGeom prst="rect">
            <a:avLst/>
          </a:prstGeom>
        </p:spPr>
      </p:pic>
    </p:spTree>
    <p:extLst>
      <p:ext uri="{BB962C8B-B14F-4D97-AF65-F5344CB8AC3E}">
        <p14:creationId xmlns:p14="http://schemas.microsoft.com/office/powerpoint/2010/main" val="13970294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66606422"/>
              </p:ext>
            </p:extLst>
          </p:nvPr>
        </p:nvGraphicFramePr>
        <p:xfrm>
          <a:off x="838200" y="1878016"/>
          <a:ext cx="10725150" cy="4394200"/>
        </p:xfrm>
        <a:graphic>
          <a:graphicData uri="http://schemas.openxmlformats.org/drawingml/2006/table">
            <a:tbl>
              <a:tblPr firstRow="1" bandRow="1">
                <a:tableStyleId>{F5AB1C69-6EDB-4FF4-983F-18BD219EF322}</a:tableStyleId>
              </a:tblPr>
              <a:tblGrid>
                <a:gridCol w="1487905">
                  <a:extLst>
                    <a:ext uri="{9D8B030D-6E8A-4147-A177-3AD203B41FA5}">
                      <a16:colId xmlns:a16="http://schemas.microsoft.com/office/drawing/2014/main" xmlns="" val="3807936760"/>
                    </a:ext>
                  </a:extLst>
                </a:gridCol>
                <a:gridCol w="9237245">
                  <a:extLst>
                    <a:ext uri="{9D8B030D-6E8A-4147-A177-3AD203B41FA5}">
                      <a16:colId xmlns:a16="http://schemas.microsoft.com/office/drawing/2014/main" xmlns="" val="3719687500"/>
                    </a:ext>
                  </a:extLst>
                </a:gridCol>
              </a:tblGrid>
              <a:tr h="370840">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Storage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unique storage rule identifier for the record. Each rule may consist of several entries, which are evaluated in order of priority. </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Consolidation Rule</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Always 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a product of the same item. The location's capacity and dimensions will be ignored and the inventory will be forced to that location.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Consolidate with Same Item </a:t>
                      </a:r>
                      <a:r>
                        <a:rPr lang="en-US" sz="1800" kern="1200">
                          <a:solidFill>
                            <a:schemeClr val="tx1">
                              <a:lumMod val="50000"/>
                              <a:lumOff val="50000"/>
                            </a:schemeClr>
                          </a:solidFill>
                          <a:latin typeface="+mn-lt"/>
                          <a:ea typeface="+mn-ea"/>
                          <a:cs typeface="+mn-cs"/>
                        </a:rPr>
                        <a:t>indicates that the location to be selected through the storage rule must already contain product of the same item.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Find Empty Locations </a:t>
                      </a:r>
                      <a:r>
                        <a:rPr lang="en-US" sz="1800" kern="1200">
                          <a:solidFill>
                            <a:schemeClr val="tx1">
                              <a:lumMod val="50000"/>
                              <a:lumOff val="50000"/>
                            </a:schemeClr>
                          </a:solidFill>
                          <a:latin typeface="+mn-lt"/>
                          <a:ea typeface="+mn-ea"/>
                          <a:cs typeface="+mn-cs"/>
                        </a:rPr>
                        <a:t>indicates that the location to be selected through the storage rule is currently empty.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Mix with Other Items </a:t>
                      </a:r>
                      <a:r>
                        <a:rPr lang="en-US" sz="1800" kern="1200">
                          <a:solidFill>
                            <a:schemeClr val="tx1">
                              <a:lumMod val="50000"/>
                              <a:lumOff val="50000"/>
                            </a:schemeClr>
                          </a:solidFill>
                          <a:latin typeface="+mn-lt"/>
                          <a:ea typeface="+mn-ea"/>
                          <a:cs typeface="+mn-cs"/>
                        </a:rPr>
                        <a:t>indicates that the location to be selected through the storage rule is not empty and may contain product of a different item.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205595"/>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42706623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1F748-7E9B-4AF1-8B7F-91D831DC906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4" name="Table 3">
            <a:extLst>
              <a:ext uri="{FF2B5EF4-FFF2-40B4-BE49-F238E27FC236}">
                <a16:creationId xmlns:a16="http://schemas.microsoft.com/office/drawing/2014/main" xmlns="" id="{648575F5-59BE-42DC-AE88-EDC8BB986C03}"/>
              </a:ext>
            </a:extLst>
          </p:cNvPr>
          <p:cNvGraphicFramePr>
            <a:graphicFrameLocks noGrp="1"/>
          </p:cNvGraphicFramePr>
          <p:nvPr>
            <p:custDataLst>
              <p:tags r:id="rId2"/>
            </p:custDataLst>
            <p:extLst>
              <p:ext uri="{D42A27DB-BD31-4B8C-83A1-F6EECF244321}">
                <p14:modId xmlns:p14="http://schemas.microsoft.com/office/powerpoint/2010/main" val="344666577"/>
              </p:ext>
            </p:extLst>
          </p:nvPr>
        </p:nvGraphicFramePr>
        <p:xfrm>
          <a:off x="651712" y="1722772"/>
          <a:ext cx="10911638" cy="4577080"/>
        </p:xfrm>
        <a:graphic>
          <a:graphicData uri="http://schemas.openxmlformats.org/drawingml/2006/table">
            <a:tbl>
              <a:tblPr firstRow="1" bandRow="1">
                <a:tableStyleId>{F5AB1C69-6EDB-4FF4-983F-18BD219EF322}</a:tableStyleId>
              </a:tblPr>
              <a:tblGrid>
                <a:gridCol w="1266832">
                  <a:extLst>
                    <a:ext uri="{9D8B030D-6E8A-4147-A177-3AD203B41FA5}">
                      <a16:colId xmlns:a16="http://schemas.microsoft.com/office/drawing/2014/main" xmlns="" val="3807936760"/>
                    </a:ext>
                  </a:extLst>
                </a:gridCol>
                <a:gridCol w="9644806">
                  <a:extLst>
                    <a:ext uri="{9D8B030D-6E8A-4147-A177-3AD203B41FA5}">
                      <a16:colId xmlns:a16="http://schemas.microsoft.com/office/drawing/2014/main" xmlns="" val="3719687500"/>
                    </a:ext>
                  </a:extLst>
                </a:gridCol>
              </a:tblGrid>
              <a:tr h="370840">
                <a:tc>
                  <a:txBody>
                    <a:bodyPr/>
                    <a:lstStyle/>
                    <a:p>
                      <a:r>
                        <a:rPr lang="fr-CA" sz="1800" dirty="0"/>
                        <a:t>Field</a:t>
                      </a:r>
                      <a:endParaRPr lang="en-CA" sz="1800" dirty="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Different options are available:</a:t>
                      </a:r>
                    </a:p>
                    <a:p>
                      <a:pPr marL="285750" indent="-285750" algn="just">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By Storage Sequence </a:t>
                      </a:r>
                      <a:r>
                        <a:rPr lang="en-US" sz="1800" kern="1200" dirty="0">
                          <a:solidFill>
                            <a:schemeClr val="tx1">
                              <a:lumMod val="50000"/>
                              <a:lumOff val="50000"/>
                            </a:schemeClr>
                          </a:solidFill>
                          <a:latin typeface="+mn-lt"/>
                          <a:ea typeface="+mn-ea"/>
                          <a:cs typeface="+mn-cs"/>
                        </a:rPr>
                        <a:t>indicates that the search should be in order of the location's storage sequence.</a:t>
                      </a:r>
                    </a:p>
                    <a:p>
                      <a:pPr marL="285750" indent="-285750" algn="just">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By Capacity </a:t>
                      </a:r>
                      <a:r>
                        <a:rPr lang="en-US" sz="1800" kern="1200" dirty="0">
                          <a:solidFill>
                            <a:schemeClr val="tx1">
                              <a:lumMod val="50000"/>
                              <a:lumOff val="50000"/>
                            </a:schemeClr>
                          </a:solidFill>
                          <a:latin typeface="+mn-lt"/>
                          <a:ea typeface="+mn-ea"/>
                          <a:cs typeface="+mn-cs"/>
                        </a:rPr>
                        <a:t>indicates that the search should be in order of the location's cube capacity, and then in order of the location's storage sequence.</a:t>
                      </a:r>
                    </a:p>
                    <a:p>
                      <a:pPr marL="285750" indent="-285750" algn="just">
                        <a:buFont typeface="Arial" panose="020B0604020202020204" pitchFamily="34" charset="0"/>
                        <a:buChar char="•"/>
                      </a:pPr>
                      <a:endParaRPr lang="en-US" sz="18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This field is maintainable when the Consolidation Rule is set to Find Empty Locations. Otherwise, the default value is set to By Storage Sequence and it is not maintainable.</a:t>
                      </a: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Zone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zone used to select a location in which the inventory is to be stored. The system will examine locations in that zone in order of store sequence.</a:t>
                      </a:r>
                    </a:p>
                  </a:txBody>
                  <a:tcPr/>
                </a:tc>
                <a:extLst>
                  <a:ext uri="{0D108BD9-81ED-4DB2-BD59-A6C34878D82A}">
                    <a16:rowId xmlns:a16="http://schemas.microsoft.com/office/drawing/2014/main" xmlns="" val="455727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priority of this record within the storage rule. Each record in a storage rule is evaluated in order of priority, from lowest to highest.</a:t>
                      </a:r>
                    </a:p>
                  </a:txBody>
                  <a:tcPr/>
                </a:tc>
                <a:extLst>
                  <a:ext uri="{0D108BD9-81ED-4DB2-BD59-A6C34878D82A}">
                    <a16:rowId xmlns:a16="http://schemas.microsoft.com/office/drawing/2014/main" xmlns="" val="14647896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Hold Code </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The hold code of a full or partial load. This is used to provide a means to identify inventory that is to be kept separate from similar inventory.</a:t>
                      </a:r>
                    </a:p>
                  </a:txBody>
                  <a:tcPr/>
                </a:tc>
                <a:extLst>
                  <a:ext uri="{0D108BD9-81ED-4DB2-BD59-A6C34878D82A}">
                    <a16:rowId xmlns:a16="http://schemas.microsoft.com/office/drawing/2014/main" xmlns="" val="2290609071"/>
                  </a:ext>
                </a:extLst>
              </a:tr>
            </a:tbl>
          </a:graphicData>
        </a:graphic>
      </p:graphicFrame>
      <p:sp>
        <p:nvSpPr>
          <p:cNvPr id="5" name="Content Placeholder 2">
            <a:extLst>
              <a:ext uri="{FF2B5EF4-FFF2-40B4-BE49-F238E27FC236}">
                <a16:creationId xmlns:a16="http://schemas.microsoft.com/office/drawing/2014/main" xmlns="" id="{2BC8FAE1-073C-41A0-8886-7C75CBEAD262}"/>
              </a:ext>
            </a:extLst>
          </p:cNvPr>
          <p:cNvSpPr>
            <a:spLocks noGrp="1"/>
          </p:cNvSpPr>
          <p:nvPr>
            <p:ph idx="1"/>
            <p:custDataLst>
              <p:tags r:id="rId3"/>
            </p:custDataLst>
          </p:nvPr>
        </p:nvSpPr>
        <p:spPr>
          <a:xfrm>
            <a:off x="628650" y="1091616"/>
            <a:ext cx="11220450" cy="5033963"/>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149496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54126193"/>
              </p:ext>
            </p:extLst>
          </p:nvPr>
        </p:nvGraphicFramePr>
        <p:xfrm>
          <a:off x="576036" y="2045114"/>
          <a:ext cx="10887094" cy="351536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Clear Quantity</a:t>
                      </a:r>
                      <a:endParaRPr lang="fr-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Affects inbound order receiving on a mobile computer: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quantity to receive is hidden. In this case, when the cursor is moved to the Quantity field, the field will appear to be blank. If nothing is changed in that field, then when the cursor is moved to another field, the user is forced to enter a quantity.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7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quantity to receive is displayed. In this case, when the cursor is moved to the Quantity field, the number is displayed without any trailing zeroes after the decimal point.</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Over Receipt Tolerance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percentage by which a receipt quantity may exceed the inbound order quantity.</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Potential Cross Dock</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potential cross docking is enabled for this system.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potential cross docking is not enabled.</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12927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C4A89-ECA0-4B7C-9944-8BBA2B52B184}"/>
              </a:ext>
            </a:extLst>
          </p:cNvPr>
          <p:cNvSpPr>
            <a:spLocks noGrp="1"/>
          </p:cNvSpPr>
          <p:nvPr>
            <p:ph type="title"/>
            <p:custDataLst>
              <p:tags r:id="rId1"/>
            </p:custDataLst>
          </p:nvPr>
        </p:nvSpPr>
        <p:spPr/>
        <p:txBody>
          <a:bodyPr/>
          <a:lstStyle/>
          <a:p>
            <a:r>
              <a:rPr lang="fr-CA"/>
              <a:t>Storage Rules</a:t>
            </a:r>
            <a:endParaRPr lang="en-CA"/>
          </a:p>
        </p:txBody>
      </p:sp>
      <p:graphicFrame>
        <p:nvGraphicFramePr>
          <p:cNvPr id="6" name="Table 5">
            <a:extLst>
              <a:ext uri="{FF2B5EF4-FFF2-40B4-BE49-F238E27FC236}">
                <a16:creationId xmlns:a16="http://schemas.microsoft.com/office/drawing/2014/main" xmlns="" id="{C4ECDB1F-455C-435F-90A9-F841C6A4274D}"/>
              </a:ext>
            </a:extLst>
          </p:cNvPr>
          <p:cNvGraphicFramePr>
            <a:graphicFrameLocks noGrp="1"/>
          </p:cNvGraphicFramePr>
          <p:nvPr>
            <p:custDataLst>
              <p:tags r:id="rId2"/>
            </p:custDataLst>
            <p:extLst>
              <p:ext uri="{D42A27DB-BD31-4B8C-83A1-F6EECF244321}">
                <p14:modId xmlns:p14="http://schemas.microsoft.com/office/powerpoint/2010/main" val="1111395408"/>
              </p:ext>
            </p:extLst>
          </p:nvPr>
        </p:nvGraphicFramePr>
        <p:xfrm>
          <a:off x="666750" y="2047240"/>
          <a:ext cx="10687050" cy="3754120"/>
        </p:xfrm>
        <a:graphic>
          <a:graphicData uri="http://schemas.openxmlformats.org/drawingml/2006/table">
            <a:tbl>
              <a:tblPr firstRow="1" bandRow="1">
                <a:tableStyleId>{F5AB1C69-6EDB-4FF4-983F-18BD219EF322}</a:tableStyleId>
              </a:tblPr>
              <a:tblGrid>
                <a:gridCol w="1538538">
                  <a:extLst>
                    <a:ext uri="{9D8B030D-6E8A-4147-A177-3AD203B41FA5}">
                      <a16:colId xmlns:a16="http://schemas.microsoft.com/office/drawing/2014/main" xmlns="" val="1463206393"/>
                    </a:ext>
                  </a:extLst>
                </a:gridCol>
                <a:gridCol w="9148512">
                  <a:extLst>
                    <a:ext uri="{9D8B030D-6E8A-4147-A177-3AD203B41FA5}">
                      <a16:colId xmlns:a16="http://schemas.microsoft.com/office/drawing/2014/main" xmlns="" val="1978163647"/>
                    </a:ext>
                  </a:extLst>
                </a:gridCol>
              </a:tblGrid>
              <a:tr h="370840">
                <a:tc>
                  <a:txBody>
                    <a:bodyPr/>
                    <a:lstStyle/>
                    <a:p>
                      <a:pPr algn="just"/>
                      <a:r>
                        <a:rPr lang="fr-CA" sz="1800"/>
                        <a:t>Field</a:t>
                      </a:r>
                      <a:endParaRPr lang="en-CA" sz="1800"/>
                    </a:p>
                  </a:txBody>
                  <a:tcPr/>
                </a:tc>
                <a:tc>
                  <a:txBody>
                    <a:bodyPr/>
                    <a:lstStyle/>
                    <a:p>
                      <a:pPr algn="just"/>
                      <a:r>
                        <a:rPr lang="fr-CA" sz="1800" err="1"/>
                        <a:t>Explanation</a:t>
                      </a:r>
                      <a:endParaRPr lang="en-CA" sz="1800"/>
                    </a:p>
                  </a:txBody>
                  <a:tcPr/>
                </a:tc>
                <a:extLst>
                  <a:ext uri="{0D108BD9-81ED-4DB2-BD59-A6C34878D82A}">
                    <a16:rowId xmlns:a16="http://schemas.microsoft.com/office/drawing/2014/main" xmlns="" val="189427978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Quantity</a:t>
                      </a:r>
                      <a:r>
                        <a:rPr lang="fr-CA" sz="1800" kern="1200">
                          <a:solidFill>
                            <a:schemeClr val="tx1">
                              <a:lumMod val="50000"/>
                              <a:lumOff val="50000"/>
                            </a:schemeClr>
                          </a:solidFill>
                          <a:latin typeface="+mn-lt"/>
                          <a:ea typeface="+mn-ea"/>
                          <a:cs typeface="+mn-cs"/>
                        </a:rPr>
                        <a:t> Rule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Individual Receipt Quantity </a:t>
                      </a:r>
                      <a:r>
                        <a:rPr lang="en-US" sz="1800" kern="1200">
                          <a:solidFill>
                            <a:schemeClr val="tx1">
                              <a:lumMod val="50000"/>
                              <a:lumOff val="50000"/>
                            </a:schemeClr>
                          </a:solidFill>
                          <a:latin typeface="+mn-lt"/>
                          <a:ea typeface="+mn-ea"/>
                          <a:cs typeface="+mn-cs"/>
                        </a:rPr>
                        <a:t>indicates that the individual receipt quantity should be used in all of the storage logic calculations. This assumes that the full quantity received for a receipt is normally totaled and recorded in a single entry and/or that the inbound order line expected quantities are not always completely filled within a single receipt.</a:t>
                      </a:r>
                    </a:p>
                    <a:p>
                      <a:pPr marL="0" indent="0" algn="just">
                        <a:buFont typeface="Arial" panose="020B0604020202020204" pitchFamily="34" charset="0"/>
                        <a:buNone/>
                      </a:pPr>
                      <a:endParaRPr lang="en-US" sz="1800" kern="1200">
                        <a:solidFill>
                          <a:schemeClr val="tx1">
                            <a:lumMod val="50000"/>
                            <a:lumOff val="50000"/>
                          </a:schemeClr>
                        </a:solidFill>
                        <a:latin typeface="+mn-lt"/>
                        <a:ea typeface="+mn-ea"/>
                        <a:cs typeface="+mn-cs"/>
                      </a:endParaRPr>
                    </a:p>
                    <a:p>
                      <a:pPr marL="285750" indent="-285750" algn="just">
                        <a:buFont typeface="Arial" panose="020B0604020202020204" pitchFamily="34" charset="0"/>
                        <a:buChar char="•"/>
                      </a:pPr>
                      <a:r>
                        <a:rPr lang="en-US" sz="1800" b="1" kern="1200">
                          <a:solidFill>
                            <a:schemeClr val="tx1">
                              <a:lumMod val="50000"/>
                              <a:lumOff val="50000"/>
                            </a:schemeClr>
                          </a:solidFill>
                          <a:latin typeface="+mn-lt"/>
                          <a:ea typeface="+mn-ea"/>
                          <a:cs typeface="+mn-cs"/>
                        </a:rPr>
                        <a:t>Use Total Expected Quantity </a:t>
                      </a:r>
                      <a:r>
                        <a:rPr lang="en-US" sz="1800" kern="1200">
                          <a:solidFill>
                            <a:schemeClr val="tx1">
                              <a:lumMod val="50000"/>
                              <a:lumOff val="50000"/>
                            </a:schemeClr>
                          </a:solidFill>
                          <a:latin typeface="+mn-lt"/>
                          <a:ea typeface="+mn-ea"/>
                          <a:cs typeface="+mn-cs"/>
                        </a:rPr>
                        <a:t>indicates that the item's total expected receipt quantity should be used in all of the storage logic calculations. The total expected receipt quantity is calculated as the total quantity ordered minus total completed quantity of all inbound order lines in the receipt for the item to be stored.</a:t>
                      </a:r>
                      <a:endParaRPr lang="en-CA" sz="180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002326864"/>
                  </a:ext>
                </a:extLst>
              </a:tr>
            </a:tbl>
          </a:graphicData>
        </a:graphic>
      </p:graphicFrame>
      <p:sp>
        <p:nvSpPr>
          <p:cNvPr id="7" name="Content Placeholder 2">
            <a:extLst>
              <a:ext uri="{FF2B5EF4-FFF2-40B4-BE49-F238E27FC236}">
                <a16:creationId xmlns:a16="http://schemas.microsoft.com/office/drawing/2014/main" xmlns="" id="{0C2099BF-9000-438D-B90F-F5FA51F5A4A0}"/>
              </a:ext>
            </a:extLst>
          </p:cNvPr>
          <p:cNvSpPr>
            <a:spLocks noGrp="1"/>
          </p:cNvSpPr>
          <p:nvPr>
            <p:ph idx="1"/>
            <p:custDataLst>
              <p:tags r:id="rId3"/>
            </p:custDataLst>
          </p:nvPr>
        </p:nvSpPr>
        <p:spPr>
          <a:xfrm>
            <a:off x="628650" y="1289957"/>
            <a:ext cx="11220450" cy="4867956"/>
          </a:xfrm>
        </p:spPr>
        <p:txBody>
          <a:bodyPr/>
          <a:lstStyle/>
          <a:p>
            <a:pPr marL="0" indent="0" algn="just">
              <a:lnSpc>
                <a:spcPct val="120000"/>
              </a:lnSpc>
              <a:buNone/>
            </a:pPr>
            <a:r>
              <a:rPr lang="fr-CA" sz="2300">
                <a:solidFill>
                  <a:schemeClr val="accent2"/>
                </a:solidFill>
              </a:rPr>
              <a:t>6.6</a:t>
            </a:r>
            <a:r>
              <a:rPr lang="fr-CA" sz="2300"/>
              <a:t> (</a:t>
            </a:r>
            <a:r>
              <a:rPr lang="fr-CA" sz="2300" err="1"/>
              <a:t>Continued</a:t>
            </a:r>
            <a:r>
              <a:rPr lang="fr-CA" sz="2300"/>
              <a:t>)</a:t>
            </a:r>
            <a:endParaRPr lang="en-US" sz="2300"/>
          </a:p>
          <a:p>
            <a:pPr marL="0" indent="0" algn="just">
              <a:lnSpc>
                <a:spcPct val="120000"/>
              </a:lnSpc>
              <a:buNone/>
            </a:pPr>
            <a:endParaRPr lang="fr-CA" sz="2300"/>
          </a:p>
        </p:txBody>
      </p:sp>
    </p:spTree>
    <p:extLst>
      <p:ext uri="{BB962C8B-B14F-4D97-AF65-F5344CB8AC3E}">
        <p14:creationId xmlns:p14="http://schemas.microsoft.com/office/powerpoint/2010/main" val="35509029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200150"/>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consolidation rules properly added, click on Submit. </a:t>
            </a:r>
          </a:p>
          <a:p>
            <a:pPr marL="0" indent="0">
              <a:lnSpc>
                <a:spcPct val="130000"/>
              </a:lnSpc>
              <a:buNone/>
            </a:pPr>
            <a:endParaRPr lang="fr-CA" dirty="0"/>
          </a:p>
        </p:txBody>
      </p:sp>
      <p:grpSp>
        <p:nvGrpSpPr>
          <p:cNvPr id="9" name="Group 8">
            <a:extLst>
              <a:ext uri="{FF2B5EF4-FFF2-40B4-BE49-F238E27FC236}">
                <a16:creationId xmlns:a16="http://schemas.microsoft.com/office/drawing/2014/main" xmlns="" id="{D2A1986D-A907-404D-9CAD-3CD2994DAC39}"/>
              </a:ext>
            </a:extLst>
          </p:cNvPr>
          <p:cNvGrpSpPr/>
          <p:nvPr>
            <p:custDataLst>
              <p:tags r:id="rId3"/>
            </p:custDataLst>
          </p:nvPr>
        </p:nvGrpSpPr>
        <p:grpSpPr>
          <a:xfrm>
            <a:off x="419100" y="1987659"/>
            <a:ext cx="11144250" cy="3949483"/>
            <a:chOff x="0" y="406830"/>
            <a:chExt cx="12192000" cy="4742803"/>
          </a:xfrm>
        </p:grpSpPr>
        <p:pic>
          <p:nvPicPr>
            <p:cNvPr id="5" name="Picture 4">
              <a:extLst>
                <a:ext uri="{FF2B5EF4-FFF2-40B4-BE49-F238E27FC236}">
                  <a16:creationId xmlns:a16="http://schemas.microsoft.com/office/drawing/2014/main" xmlns="" id="{92915F2B-6B01-4FCE-8300-024D1A625787}"/>
                </a:ext>
              </a:extLst>
            </p:cNvPr>
            <p:cNvPicPr>
              <a:picLocks noChangeAspect="1"/>
            </p:cNvPicPr>
            <p:nvPr/>
          </p:nvPicPr>
          <p:blipFill rotWithShape="1">
            <a:blip r:embed="rId5"/>
            <a:srcRect b="27848"/>
            <a:stretch/>
          </p:blipFill>
          <p:spPr>
            <a:xfrm>
              <a:off x="0" y="406830"/>
              <a:ext cx="12192000" cy="4361113"/>
            </a:xfrm>
            <a:prstGeom prst="rect">
              <a:avLst/>
            </a:prstGeom>
          </p:spPr>
        </p:pic>
        <p:pic>
          <p:nvPicPr>
            <p:cNvPr id="6" name="Picture 5">
              <a:extLst>
                <a:ext uri="{FF2B5EF4-FFF2-40B4-BE49-F238E27FC236}">
                  <a16:creationId xmlns:a16="http://schemas.microsoft.com/office/drawing/2014/main" xmlns="" id="{8D9752D1-0A72-4456-B043-012415E8C2E0}"/>
                </a:ext>
              </a:extLst>
            </p:cNvPr>
            <p:cNvPicPr>
              <a:picLocks noChangeAspect="1"/>
            </p:cNvPicPr>
            <p:nvPr/>
          </p:nvPicPr>
          <p:blipFill rotWithShape="1">
            <a:blip r:embed="rId5"/>
            <a:srcRect t="84128"/>
            <a:stretch/>
          </p:blipFill>
          <p:spPr>
            <a:xfrm>
              <a:off x="0" y="4190306"/>
              <a:ext cx="12192000" cy="959327"/>
            </a:xfrm>
            <a:prstGeom prst="rect">
              <a:avLst/>
            </a:prstGeom>
          </p:spPr>
        </p:pic>
      </p:grpSp>
    </p:spTree>
    <p:extLst>
      <p:ext uri="{BB962C8B-B14F-4D97-AF65-F5344CB8AC3E}">
        <p14:creationId xmlns:p14="http://schemas.microsoft.com/office/powerpoint/2010/main" val="2093828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Storage Rules</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storage rule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storage rule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74D3F1E6-BF3F-491F-96A5-8429CC34E308}"/>
              </a:ext>
            </a:extLst>
          </p:cNvPr>
          <p:cNvPicPr>
            <a:picLocks noChangeAspect="1"/>
          </p:cNvPicPr>
          <p:nvPr>
            <p:custDataLst>
              <p:tags r:id="rId3"/>
            </p:custDataLst>
          </p:nvPr>
        </p:nvPicPr>
        <p:blipFill>
          <a:blip r:embed="rId5"/>
          <a:stretch>
            <a:fillRect/>
          </a:stretch>
        </p:blipFill>
        <p:spPr>
          <a:xfrm>
            <a:off x="266700" y="3179408"/>
            <a:ext cx="11658600" cy="2516542"/>
          </a:xfrm>
          <a:prstGeom prst="rect">
            <a:avLst/>
          </a:prstGeom>
        </p:spPr>
      </p:pic>
    </p:spTree>
    <p:extLst>
      <p:ext uri="{BB962C8B-B14F-4D97-AF65-F5344CB8AC3E}">
        <p14:creationId xmlns:p14="http://schemas.microsoft.com/office/powerpoint/2010/main" val="4253722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369848"/>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366C1FDD-89B9-43D6-8316-92B53EDC4E29}"/>
              </a:ext>
            </a:extLst>
          </p:cNvPr>
          <p:cNvPicPr>
            <a:picLocks noChangeAspect="1"/>
          </p:cNvPicPr>
          <p:nvPr>
            <p:custDataLst>
              <p:tags r:id="rId3"/>
            </p:custDataLst>
          </p:nvPr>
        </p:nvPicPr>
        <p:blipFill>
          <a:blip r:embed="rId5"/>
          <a:stretch>
            <a:fillRect/>
          </a:stretch>
        </p:blipFill>
        <p:spPr>
          <a:xfrm>
            <a:off x="918410" y="2157807"/>
            <a:ext cx="5551381" cy="3255261"/>
          </a:xfrm>
          <a:prstGeom prst="rect">
            <a:avLst/>
          </a:prstGeom>
        </p:spPr>
      </p:pic>
    </p:spTree>
    <p:extLst>
      <p:ext uri="{BB962C8B-B14F-4D97-AF65-F5344CB8AC3E}">
        <p14:creationId xmlns:p14="http://schemas.microsoft.com/office/powerpoint/2010/main" val="2491592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41513" y="1064563"/>
            <a:ext cx="11308974" cy="4843463"/>
          </a:xfrm>
        </p:spPr>
        <p:txBody>
          <a:bodyPr/>
          <a:lstStyle/>
          <a:p>
            <a:pPr marL="0" indent="0" algn="just">
              <a:lnSpc>
                <a:spcPct val="120000"/>
              </a:lnSpc>
              <a:buNone/>
            </a:pPr>
            <a:r>
              <a:rPr lang="en-US" sz="2200">
                <a:solidFill>
                  <a:schemeClr val="accent2"/>
                </a:solidFill>
              </a:rPr>
              <a:t>7.3</a:t>
            </a:r>
            <a:r>
              <a:rPr lang="en-US" sz="2200"/>
              <a:t> In the </a:t>
            </a:r>
            <a:r>
              <a:rPr lang="en-US" sz="2200" b="1"/>
              <a:t>Storage Rule Details</a:t>
            </a:r>
            <a:r>
              <a:rPr lang="en-US" sz="2200"/>
              <a:t> section, the consolidation rules already associated with the storage rule will be listed. You can add more if necessary: </a:t>
            </a:r>
          </a:p>
          <a:p>
            <a:pPr algn="just">
              <a:lnSpc>
                <a:spcPct val="120000"/>
              </a:lnSpc>
              <a:buFont typeface="Wingdings" panose="05000000000000000000" pitchFamily="2" charset="2"/>
              <a:buChar char="ü"/>
            </a:pPr>
            <a:endParaRPr lang="en-CA" sz="2200">
              <a:highlight>
                <a:srgbClr val="FFFF00"/>
              </a:highlight>
            </a:endParaRPr>
          </a:p>
        </p:txBody>
      </p:sp>
      <p:pic>
        <p:nvPicPr>
          <p:cNvPr id="6" name="Picture 5">
            <a:extLst>
              <a:ext uri="{FF2B5EF4-FFF2-40B4-BE49-F238E27FC236}">
                <a16:creationId xmlns:a16="http://schemas.microsoft.com/office/drawing/2014/main" xmlns="" id="{61DDF0FA-EF90-4B94-9BD9-4021E8B48BAE}"/>
              </a:ext>
            </a:extLst>
          </p:cNvPr>
          <p:cNvPicPr>
            <a:picLocks noChangeAspect="1"/>
          </p:cNvPicPr>
          <p:nvPr>
            <p:custDataLst>
              <p:tags r:id="rId3"/>
            </p:custDataLst>
          </p:nvPr>
        </p:nvPicPr>
        <p:blipFill>
          <a:blip r:embed="rId7"/>
          <a:stretch>
            <a:fillRect/>
          </a:stretch>
        </p:blipFill>
        <p:spPr>
          <a:xfrm>
            <a:off x="497496" y="3886288"/>
            <a:ext cx="8200733" cy="2547389"/>
          </a:xfrm>
          <a:prstGeom prst="rect">
            <a:avLst/>
          </a:prstGeom>
        </p:spPr>
      </p:pic>
      <p:sp>
        <p:nvSpPr>
          <p:cNvPr id="9" name="Content Placeholder 2">
            <a:extLst>
              <a:ext uri="{FF2B5EF4-FFF2-40B4-BE49-F238E27FC236}">
                <a16:creationId xmlns:a16="http://schemas.microsoft.com/office/drawing/2014/main" xmlns="" id="{91B52826-54D7-4462-9DDE-8CE4E013C06F}"/>
              </a:ext>
            </a:extLst>
          </p:cNvPr>
          <p:cNvSpPr txBox="1">
            <a:spLocks/>
          </p:cNvSpPr>
          <p:nvPr>
            <p:custDataLst>
              <p:tags r:id="rId4"/>
            </p:custDataLst>
          </p:nvPr>
        </p:nvSpPr>
        <p:spPr>
          <a:xfrm>
            <a:off x="441513" y="2047194"/>
            <a:ext cx="11308974" cy="1414463"/>
          </a:xfrm>
          <a:prstGeom prst="rect">
            <a:avLst/>
          </a:prstGeom>
        </p:spPr>
        <p:txBody>
          <a:bodyPr numCol="2"/>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ü"/>
            </a:pPr>
            <a:r>
              <a:rPr lang="en-US" sz="2200" dirty="0"/>
              <a:t>Select a consolidation rule, </a:t>
            </a:r>
          </a:p>
          <a:p>
            <a:pPr algn="just">
              <a:lnSpc>
                <a:spcPct val="100000"/>
              </a:lnSpc>
              <a:buFont typeface="Wingdings" panose="05000000000000000000" pitchFamily="2" charset="2"/>
              <a:buChar char="ü"/>
            </a:pPr>
            <a:r>
              <a:rPr lang="en-US" sz="2200" dirty="0"/>
              <a:t>Enter a zone, </a:t>
            </a:r>
          </a:p>
          <a:p>
            <a:pPr algn="just">
              <a:lnSpc>
                <a:spcPct val="100000"/>
              </a:lnSpc>
              <a:buFont typeface="Wingdings" panose="05000000000000000000" pitchFamily="2" charset="2"/>
              <a:buChar char="ü"/>
            </a:pPr>
            <a:r>
              <a:rPr lang="en-US" sz="2200" dirty="0"/>
              <a:t>Select a search rule, </a:t>
            </a:r>
          </a:p>
          <a:p>
            <a:pPr algn="just">
              <a:lnSpc>
                <a:spcPct val="100000"/>
              </a:lnSpc>
              <a:buFont typeface="Wingdings" panose="05000000000000000000" pitchFamily="2" charset="2"/>
              <a:buChar char="ü"/>
            </a:pPr>
            <a:r>
              <a:rPr lang="en-US" sz="2200" dirty="0"/>
              <a:t>Select a quantity rule </a:t>
            </a:r>
          </a:p>
          <a:p>
            <a:pPr algn="just">
              <a:lnSpc>
                <a:spcPct val="100000"/>
              </a:lnSpc>
              <a:buFont typeface="Wingdings" panose="05000000000000000000" pitchFamily="2" charset="2"/>
              <a:buChar char="ü"/>
            </a:pPr>
            <a:r>
              <a:rPr lang="en-US" sz="2200" dirty="0"/>
              <a:t>Enter a hold code (if applicable)</a:t>
            </a:r>
          </a:p>
          <a:p>
            <a:pPr algn="just">
              <a:lnSpc>
                <a:spcPct val="100000"/>
              </a:lnSpc>
              <a:buFont typeface="Wingdings" panose="05000000000000000000" pitchFamily="2" charset="2"/>
              <a:buChar char="ü"/>
            </a:pPr>
            <a:r>
              <a:rPr lang="en-US" sz="2200" dirty="0"/>
              <a:t>Enter the priority </a:t>
            </a:r>
          </a:p>
          <a:p>
            <a:pPr algn="just">
              <a:lnSpc>
                <a:spcPct val="100000"/>
              </a:lnSpc>
              <a:buFont typeface="Wingdings" panose="05000000000000000000" pitchFamily="2" charset="2"/>
              <a:buChar char="ü"/>
            </a:pPr>
            <a:r>
              <a:rPr lang="en-US" sz="2200" dirty="0"/>
              <a:t>Then click on Add. </a:t>
            </a:r>
          </a:p>
          <a:p>
            <a:pPr marL="0" indent="0">
              <a:lnSpc>
                <a:spcPct val="100000"/>
              </a:lnSpc>
              <a:buFont typeface="Arial" panose="020B0604020202020204" pitchFamily="34" charset="0"/>
              <a:buNone/>
            </a:pPr>
            <a:endParaRPr lang="en-CA" sz="2200" dirty="0">
              <a:highlight>
                <a:srgbClr val="FFFF00"/>
              </a:highlight>
            </a:endParaRPr>
          </a:p>
        </p:txBody>
      </p:sp>
    </p:spTree>
    <p:extLst>
      <p:ext uri="{BB962C8B-B14F-4D97-AF65-F5344CB8AC3E}">
        <p14:creationId xmlns:p14="http://schemas.microsoft.com/office/powerpoint/2010/main" val="27533085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Storage Rules</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02835"/>
            <a:ext cx="10515600" cy="4900613"/>
          </a:xfrm>
        </p:spPr>
        <p:txBody>
          <a:bodyPr/>
          <a:lstStyle/>
          <a:p>
            <a:pPr marL="0" indent="0">
              <a:buNone/>
            </a:pPr>
            <a:r>
              <a:rPr lang="en-US" sz="2400" dirty="0">
                <a:solidFill>
                  <a:schemeClr val="accent2"/>
                </a:solidFill>
              </a:rPr>
              <a:t>7.4</a:t>
            </a:r>
            <a:r>
              <a:rPr lang="en-US" sz="2400" dirty="0"/>
              <a:t> Once all consolidation rules properly added, click on Submit. </a:t>
            </a:r>
          </a:p>
          <a:p>
            <a:pPr marL="0" indent="0">
              <a:buNone/>
            </a:pPr>
            <a:endParaRPr lang="en-CA" dirty="0"/>
          </a:p>
        </p:txBody>
      </p:sp>
      <p:pic>
        <p:nvPicPr>
          <p:cNvPr id="5" name="Picture 4">
            <a:extLst>
              <a:ext uri="{FF2B5EF4-FFF2-40B4-BE49-F238E27FC236}">
                <a16:creationId xmlns:a16="http://schemas.microsoft.com/office/drawing/2014/main" xmlns="" id="{3C0A0E8C-2F80-4AFC-A675-FEB1FA7E6FEC}"/>
              </a:ext>
            </a:extLst>
          </p:cNvPr>
          <p:cNvPicPr>
            <a:picLocks noChangeAspect="1"/>
          </p:cNvPicPr>
          <p:nvPr>
            <p:custDataLst>
              <p:tags r:id="rId3"/>
            </p:custDataLst>
          </p:nvPr>
        </p:nvPicPr>
        <p:blipFill>
          <a:blip r:embed="rId5"/>
          <a:stretch>
            <a:fillRect/>
          </a:stretch>
        </p:blipFill>
        <p:spPr>
          <a:xfrm>
            <a:off x="933062" y="1709791"/>
            <a:ext cx="9181323" cy="4555125"/>
          </a:xfrm>
          <a:prstGeom prst="rect">
            <a:avLst/>
          </a:prstGeom>
        </p:spPr>
      </p:pic>
    </p:spTree>
    <p:extLst>
      <p:ext uri="{BB962C8B-B14F-4D97-AF65-F5344CB8AC3E}">
        <p14:creationId xmlns:p14="http://schemas.microsoft.com/office/powerpoint/2010/main" val="2962079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Storage Rules Details</a:t>
            </a:r>
          </a:p>
        </p:txBody>
      </p:sp>
      <p:sp>
        <p:nvSpPr>
          <p:cNvPr id="4" name="TextBox 3">
            <a:extLst>
              <a:ext uri="{FF2B5EF4-FFF2-40B4-BE49-F238E27FC236}">
                <a16:creationId xmlns:a16="http://schemas.microsoft.com/office/drawing/2014/main" xmlns="" id="{A3A227F0-E760-4BD9-BA94-70044850DAC3}"/>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384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C70F3D-C908-481C-A414-51DDAE0CA518}"/>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319C6D5-A47A-4A36-B43E-561027A6A0F9}"/>
              </a:ext>
            </a:extLst>
          </p:cNvPr>
          <p:cNvSpPr>
            <a:spLocks noGrp="1"/>
          </p:cNvSpPr>
          <p:nvPr>
            <p:ph idx="1"/>
            <p:custDataLst>
              <p:tags r:id="rId2"/>
            </p:custDataLst>
          </p:nvPr>
        </p:nvSpPr>
        <p:spPr>
          <a:xfrm>
            <a:off x="630422" y="1690688"/>
            <a:ext cx="10723378" cy="3716630"/>
          </a:xfrm>
        </p:spPr>
        <p:txBody>
          <a:bodyPr/>
          <a:lstStyle/>
          <a:p>
            <a:pPr algn="just">
              <a:lnSpc>
                <a:spcPct val="150000"/>
              </a:lnSpc>
            </a:pPr>
            <a:r>
              <a:rPr lang="en-US" dirty="0"/>
              <a:t>This resource is used to add, modify, delete the records in the storage rule details table and to query the records in the storage rule details table.</a:t>
            </a:r>
          </a:p>
          <a:p>
            <a:pPr algn="just">
              <a:lnSpc>
                <a:spcPct val="150000"/>
              </a:lnSpc>
            </a:pPr>
            <a:r>
              <a:rPr lang="en-US" dirty="0"/>
              <a:t>When launched directly from the portal, </a:t>
            </a:r>
            <a:r>
              <a:rPr lang="en-US" b="1" dirty="0"/>
              <a:t>this view can be used to edit existing records via Excel or the search results grid</a:t>
            </a:r>
            <a:r>
              <a:rPr lang="en-US" dirty="0"/>
              <a:t>. In addition, record-level actions may be executed. </a:t>
            </a:r>
          </a:p>
          <a:p>
            <a:pPr algn="just">
              <a:lnSpc>
                <a:spcPct val="150000"/>
              </a:lnSpc>
            </a:pPr>
            <a:r>
              <a:rPr lang="en-US" b="1" u="sng" dirty="0"/>
              <a:t>However, the Details page does not allow editing</a:t>
            </a:r>
            <a:r>
              <a:rPr lang="en-US" dirty="0"/>
              <a:t>.</a:t>
            </a:r>
          </a:p>
          <a:p>
            <a:pPr algn="just">
              <a:lnSpc>
                <a:spcPct val="150000"/>
              </a:lnSpc>
            </a:pPr>
            <a:endParaRPr lang="en-CA" dirty="0"/>
          </a:p>
        </p:txBody>
      </p:sp>
    </p:spTree>
    <p:extLst>
      <p:ext uri="{BB962C8B-B14F-4D97-AF65-F5344CB8AC3E}">
        <p14:creationId xmlns:p14="http://schemas.microsoft.com/office/powerpoint/2010/main" val="3243054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Storage Rules Details.</a:t>
            </a:r>
            <a:endParaRPr lang="en-US" sz="2300"/>
          </a:p>
          <a:p>
            <a:pPr marL="0" indent="0" algn="just">
              <a:lnSpc>
                <a:spcPct val="150000"/>
              </a:lnSpc>
              <a:buNone/>
            </a:pPr>
            <a:endParaRPr lang="en-US" sz="2200"/>
          </a:p>
        </p:txBody>
      </p:sp>
      <p:pic>
        <p:nvPicPr>
          <p:cNvPr id="5" name="Picture 4">
            <a:extLst>
              <a:ext uri="{FF2B5EF4-FFF2-40B4-BE49-F238E27FC236}">
                <a16:creationId xmlns:a16="http://schemas.microsoft.com/office/drawing/2014/main" xmlns="" id="{6991C82C-5937-4478-8396-9FF5BC55C6A0}"/>
              </a:ext>
            </a:extLst>
          </p:cNvPr>
          <p:cNvPicPr>
            <a:picLocks noChangeAspect="1"/>
          </p:cNvPicPr>
          <p:nvPr>
            <p:custDataLst>
              <p:tags r:id="rId3"/>
            </p:custDataLst>
          </p:nvPr>
        </p:nvPicPr>
        <p:blipFill>
          <a:blip r:embed="rId5"/>
          <a:stretch>
            <a:fillRect/>
          </a:stretch>
        </p:blipFill>
        <p:spPr>
          <a:xfrm>
            <a:off x="8125600" y="153203"/>
            <a:ext cx="2896771" cy="6127052"/>
          </a:xfrm>
          <a:prstGeom prst="rect">
            <a:avLst/>
          </a:prstGeom>
        </p:spPr>
      </p:pic>
    </p:spTree>
    <p:extLst>
      <p:ext uri="{BB962C8B-B14F-4D97-AF65-F5344CB8AC3E}">
        <p14:creationId xmlns:p14="http://schemas.microsoft.com/office/powerpoint/2010/main" val="32214914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Storage Rules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Storage Rules Details view will show you all storage rules existing in the WMS along with their associated parameters.</a:t>
            </a:r>
            <a:endParaRPr lang="en-CA" sz="2200" dirty="0"/>
          </a:p>
        </p:txBody>
      </p:sp>
      <p:sp>
        <p:nvSpPr>
          <p:cNvPr id="11" name="Rectangle 10">
            <a:extLst>
              <a:ext uri="{FF2B5EF4-FFF2-40B4-BE49-F238E27FC236}">
                <a16:creationId xmlns:a16="http://schemas.microsoft.com/office/drawing/2014/main" xmlns="" id="{2E7EC114-6A2C-4EE2-B342-209500A5518B}"/>
              </a:ext>
            </a:extLst>
          </p:cNvPr>
          <p:cNvSpPr/>
          <p:nvPr>
            <p:custDataLst>
              <p:tags r:id="rId3"/>
            </p:custDataLst>
          </p:nvPr>
        </p:nvSpPr>
        <p:spPr>
          <a:xfrm>
            <a:off x="1373652" y="2550581"/>
            <a:ext cx="1776869" cy="923330"/>
          </a:xfrm>
          <a:prstGeom prst="rect">
            <a:avLst/>
          </a:prstGeom>
        </p:spPr>
        <p:txBody>
          <a:bodyPr wrap="square">
            <a:spAutoFit/>
          </a:bodyPr>
          <a:lstStyle/>
          <a:p>
            <a:pPr algn="ctr"/>
            <a:r>
              <a:rPr lang="en-US" dirty="0">
                <a:solidFill>
                  <a:srgbClr val="000000"/>
                </a:solidFill>
              </a:rPr>
              <a:t>Name of the storage rule</a:t>
            </a:r>
          </a:p>
          <a:p>
            <a:pPr algn="just"/>
            <a:endParaRPr lang="en-CA" dirty="0">
              <a:solidFill>
                <a:srgbClr val="000000"/>
              </a:solidFill>
            </a:endParaRPr>
          </a:p>
        </p:txBody>
      </p:sp>
      <p:pic>
        <p:nvPicPr>
          <p:cNvPr id="9" name="Picture 8">
            <a:extLst>
              <a:ext uri="{FF2B5EF4-FFF2-40B4-BE49-F238E27FC236}">
                <a16:creationId xmlns:a16="http://schemas.microsoft.com/office/drawing/2014/main" xmlns="" id="{BC6B0E07-0387-47E0-848E-D7CA9CA69E38}"/>
              </a:ext>
            </a:extLst>
          </p:cNvPr>
          <p:cNvPicPr>
            <a:picLocks noChangeAspect="1"/>
          </p:cNvPicPr>
          <p:nvPr>
            <p:custDataLst>
              <p:tags r:id="rId4"/>
            </p:custDataLst>
          </p:nvPr>
        </p:nvPicPr>
        <p:blipFill>
          <a:blip r:embed="rId15"/>
          <a:stretch>
            <a:fillRect/>
          </a:stretch>
        </p:blipFill>
        <p:spPr>
          <a:xfrm>
            <a:off x="280879" y="3548501"/>
            <a:ext cx="11630242" cy="1333403"/>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5"/>
            </p:custDataLst>
          </p:nvPr>
        </p:nvCxnSpPr>
        <p:spPr>
          <a:xfrm flipV="1">
            <a:off x="2284687"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xmlns="" id="{792A856D-C23A-4CE3-82CD-5FC2FD6D744F}"/>
              </a:ext>
            </a:extLst>
          </p:cNvPr>
          <p:cNvCxnSpPr>
            <a:cxnSpLocks/>
          </p:cNvCxnSpPr>
          <p:nvPr>
            <p:custDataLst>
              <p:tags r:id="rId6"/>
            </p:custDataLst>
          </p:nvPr>
        </p:nvCxnSpPr>
        <p:spPr>
          <a:xfrm>
            <a:off x="3679034" y="4850644"/>
            <a:ext cx="0" cy="52657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C0B7AE83-7F2D-4F6F-9C25-5FC5958FFDF9}"/>
              </a:ext>
            </a:extLst>
          </p:cNvPr>
          <p:cNvSpPr/>
          <p:nvPr>
            <p:custDataLst>
              <p:tags r:id="rId7"/>
            </p:custDataLst>
          </p:nvPr>
        </p:nvSpPr>
        <p:spPr>
          <a:xfrm>
            <a:off x="2845186" y="5438482"/>
            <a:ext cx="1849639" cy="923330"/>
          </a:xfrm>
          <a:prstGeom prst="rect">
            <a:avLst/>
          </a:prstGeom>
        </p:spPr>
        <p:txBody>
          <a:bodyPr wrap="square">
            <a:spAutoFit/>
          </a:bodyPr>
          <a:lstStyle/>
          <a:p>
            <a:pPr algn="just"/>
            <a:r>
              <a:rPr lang="en-US">
                <a:solidFill>
                  <a:srgbClr val="000000"/>
                </a:solidFill>
              </a:rPr>
              <a:t>The priority of the record within the storage rule. </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93D0A3E0-8FA6-4629-81DC-2013660226A0}"/>
              </a:ext>
            </a:extLst>
          </p:cNvPr>
          <p:cNvCxnSpPr>
            <a:cxnSpLocks/>
          </p:cNvCxnSpPr>
          <p:nvPr>
            <p:custDataLst>
              <p:tags r:id="rId8"/>
            </p:custDataLst>
          </p:nvPr>
        </p:nvCxnSpPr>
        <p:spPr>
          <a:xfrm flipV="1">
            <a:off x="4197648" y="3207224"/>
            <a:ext cx="0" cy="45378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78524262-29E8-4520-BB66-B9156D4F1E5F}"/>
              </a:ext>
            </a:extLst>
          </p:cNvPr>
          <p:cNvSpPr/>
          <p:nvPr>
            <p:custDataLst>
              <p:tags r:id="rId9"/>
            </p:custDataLst>
          </p:nvPr>
        </p:nvSpPr>
        <p:spPr>
          <a:xfrm>
            <a:off x="3150528" y="2249822"/>
            <a:ext cx="2581524" cy="923330"/>
          </a:xfrm>
          <a:prstGeom prst="rect">
            <a:avLst/>
          </a:prstGeom>
        </p:spPr>
        <p:txBody>
          <a:bodyPr wrap="square">
            <a:spAutoFit/>
          </a:bodyPr>
          <a:lstStyle/>
          <a:p>
            <a:pPr algn="just"/>
            <a:r>
              <a:rPr lang="en-US">
                <a:solidFill>
                  <a:srgbClr val="000000"/>
                </a:solidFill>
              </a:rPr>
              <a:t>The zone used to select a location in which the inventory is to be stored. </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84F23D70-0E73-4ECD-9881-9BE331B94DB6}"/>
              </a:ext>
            </a:extLst>
          </p:cNvPr>
          <p:cNvCxnSpPr>
            <a:cxnSpLocks/>
          </p:cNvCxnSpPr>
          <p:nvPr>
            <p:custDataLst>
              <p:tags r:id="rId10"/>
            </p:custDataLst>
          </p:nvPr>
        </p:nvCxnSpPr>
        <p:spPr>
          <a:xfrm>
            <a:off x="5268036" y="5364355"/>
            <a:ext cx="453955"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xmlns="" id="{2D00B819-E76F-440C-A3F6-45B695CAFF53}"/>
              </a:ext>
            </a:extLst>
          </p:cNvPr>
          <p:cNvCxnSpPr/>
          <p:nvPr>
            <p:custDataLst>
              <p:tags r:id="rId11"/>
            </p:custDataLst>
          </p:nvPr>
        </p:nvCxnSpPr>
        <p:spPr>
          <a:xfrm>
            <a:off x="5268036" y="4850644"/>
            <a:ext cx="0" cy="5265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F16D94D-FEE9-4F6E-A754-8AF1ACFCC088}"/>
              </a:ext>
            </a:extLst>
          </p:cNvPr>
          <p:cNvSpPr/>
          <p:nvPr>
            <p:custDataLst>
              <p:tags r:id="rId12"/>
            </p:custDataLst>
          </p:nvPr>
        </p:nvSpPr>
        <p:spPr>
          <a:xfrm>
            <a:off x="5796092" y="5182172"/>
            <a:ext cx="6115014" cy="968278"/>
          </a:xfrm>
          <a:prstGeom prst="rect">
            <a:avLst/>
          </a:prstGeom>
        </p:spPr>
        <p:txBody>
          <a:bodyPr wrap="square">
            <a:spAutoFit/>
          </a:bodyPr>
          <a:lstStyle/>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consolidation rule chosen among the different options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While evaluating locations in a given zone, the system will only consider locations that match the consolidation rule.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113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C5B22-E7CC-4310-A1C5-306C665C2196}"/>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D2CC276B-B3C7-4B8C-89EF-328C50DF191A}"/>
              </a:ext>
            </a:extLst>
          </p:cNvPr>
          <p:cNvGraphicFramePr>
            <a:graphicFrameLocks noGrp="1"/>
          </p:cNvGraphicFramePr>
          <p:nvPr>
            <p:custDataLst>
              <p:tags r:id="rId2"/>
            </p:custDataLst>
            <p:extLst>
              <p:ext uri="{D42A27DB-BD31-4B8C-83A1-F6EECF244321}">
                <p14:modId xmlns:p14="http://schemas.microsoft.com/office/powerpoint/2010/main" val="386032789"/>
              </p:ext>
            </p:extLst>
          </p:nvPr>
        </p:nvGraphicFramePr>
        <p:xfrm>
          <a:off x="304800" y="2000938"/>
          <a:ext cx="11582400" cy="4272280"/>
        </p:xfrm>
        <a:graphic>
          <a:graphicData uri="http://schemas.openxmlformats.org/drawingml/2006/table">
            <a:tbl>
              <a:tblPr firstRow="1" bandRow="1">
                <a:tableStyleId>{F5AB1C69-6EDB-4FF4-983F-18BD219EF322}</a:tableStyleId>
              </a:tblPr>
              <a:tblGrid>
                <a:gridCol w="1417982">
                  <a:extLst>
                    <a:ext uri="{9D8B030D-6E8A-4147-A177-3AD203B41FA5}">
                      <a16:colId xmlns:a16="http://schemas.microsoft.com/office/drawing/2014/main" xmlns="" val="3611636286"/>
                    </a:ext>
                  </a:extLst>
                </a:gridCol>
                <a:gridCol w="10164418">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Company Prefix</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field is a unique number assigned to a company by GS1 US to serve as the foundation for generating GS1 identifiers (e.g. GTIN). This field is used in generating the UCC128 / SSCC-18 bar code when printing shipping labels for EDI customers.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Warehouse GLN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Global Location Number (GLN) for the Ship From location of the warehouse set up in the warehouse options table.</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Confirm Container Count at ASN Receiving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 flag that indicates whether or not the user must enter the quantity received during the ASN receiving process.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None</a:t>
                      </a:r>
                      <a:r>
                        <a:rPr lang="en-US" sz="1700" kern="1200" dirty="0">
                          <a:solidFill>
                            <a:schemeClr val="tx1">
                              <a:lumMod val="50000"/>
                              <a:lumOff val="50000"/>
                            </a:schemeClr>
                          </a:solidFill>
                          <a:latin typeface="+mn-lt"/>
                          <a:ea typeface="+mn-ea"/>
                          <a:cs typeface="+mn-cs"/>
                        </a:rPr>
                        <a:t> indicates that the user is not required to enter the quantity received and that the values displayed on the receipt are based on the ASN.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Force</a:t>
                      </a:r>
                      <a:r>
                        <a:rPr lang="en-US" sz="1700" kern="1200" dirty="0">
                          <a:solidFill>
                            <a:schemeClr val="tx1">
                              <a:lumMod val="50000"/>
                              <a:lumOff val="50000"/>
                            </a:schemeClr>
                          </a:solidFill>
                          <a:latin typeface="+mn-lt"/>
                          <a:ea typeface="+mn-ea"/>
                          <a:cs typeface="+mn-cs"/>
                        </a:rPr>
                        <a:t> indicates that the user must enter the quantity received. The quantity entered by the user is compared to the ASN to ensure that the values match. If the values do not match, an error message is displayed and the receipt is not completed.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Optional</a:t>
                      </a:r>
                      <a:r>
                        <a:rPr lang="en-US" sz="1700" kern="1200" dirty="0">
                          <a:solidFill>
                            <a:schemeClr val="tx1">
                              <a:lumMod val="50000"/>
                              <a:lumOff val="50000"/>
                            </a:schemeClr>
                          </a:solidFill>
                          <a:latin typeface="+mn-lt"/>
                          <a:ea typeface="+mn-ea"/>
                          <a:cs typeface="+mn-cs"/>
                        </a:rPr>
                        <a:t> indicates that the user may enter the quantity received or choose to skip this step. Similarly to the Force option, if the values entered do not match with the ASN, an error message is displayed and the receipt is not completed.</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7C89C9DF-39B8-4A7C-8717-931CB6747381}"/>
              </a:ext>
            </a:extLst>
          </p:cNvPr>
          <p:cNvSpPr>
            <a:spLocks noGrp="1"/>
          </p:cNvSpPr>
          <p:nvPr>
            <p:ph idx="1"/>
            <p:custDataLst>
              <p:tags r:id="rId3"/>
            </p:custDataLst>
          </p:nvPr>
        </p:nvSpPr>
        <p:spPr>
          <a:xfrm>
            <a:off x="576036" y="1297526"/>
            <a:ext cx="11225460" cy="4975692"/>
          </a:xfrm>
        </p:spPr>
        <p:txBody>
          <a:bodyPr/>
          <a:lstStyle/>
          <a:p>
            <a:pPr marL="457200" indent="-457200" algn="just">
              <a:lnSpc>
                <a:spcPct val="130000"/>
              </a:lnSpc>
              <a:buFont typeface="+mj-lt"/>
              <a:buAutoNum type="arabicPeriod" startAt="7"/>
            </a:pPr>
            <a:r>
              <a:rPr lang="en-US" sz="2100"/>
              <a:t>(Continued)</a:t>
            </a:r>
            <a:endParaRPr lang="en-CA" sz="2100"/>
          </a:p>
        </p:txBody>
      </p:sp>
    </p:spTree>
    <p:extLst>
      <p:ext uri="{BB962C8B-B14F-4D97-AF65-F5344CB8AC3E}">
        <p14:creationId xmlns:p14="http://schemas.microsoft.com/office/powerpoint/2010/main" val="547889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461D73-3AF5-4A54-AC1F-132CB2D1AD37}"/>
              </a:ext>
            </a:extLst>
          </p:cNvPr>
          <p:cNvSpPr>
            <a:spLocks noGrp="1"/>
          </p:cNvSpPr>
          <p:nvPr>
            <p:ph type="title"/>
            <p:custDataLst>
              <p:tags r:id="rId1"/>
            </p:custDataLst>
          </p:nvPr>
        </p:nvSpPr>
        <p:spPr>
          <a:xfrm>
            <a:off x="838199" y="349163"/>
            <a:ext cx="10515600" cy="1325563"/>
          </a:xfrm>
        </p:spPr>
        <p:txBody>
          <a:bodyPr/>
          <a:lstStyle/>
          <a:p>
            <a:r>
              <a:rPr lang="fr-CA"/>
              <a:t>Storage Rules Details</a:t>
            </a:r>
            <a:endParaRPr lang="en-CA"/>
          </a:p>
        </p:txBody>
      </p:sp>
      <p:sp>
        <p:nvSpPr>
          <p:cNvPr id="4" name="Content Placeholder 2">
            <a:extLst>
              <a:ext uri="{FF2B5EF4-FFF2-40B4-BE49-F238E27FC236}">
                <a16:creationId xmlns:a16="http://schemas.microsoft.com/office/drawing/2014/main" xmlns="" id="{62B34120-D8B7-48CE-8B1B-37956AFC8805}"/>
              </a:ext>
            </a:extLst>
          </p:cNvPr>
          <p:cNvSpPr>
            <a:spLocks noGrp="1"/>
          </p:cNvSpPr>
          <p:nvPr>
            <p:ph idx="1"/>
            <p:custDataLst>
              <p:tags r:id="rId2"/>
            </p:custDataLst>
          </p:nvPr>
        </p:nvSpPr>
        <p:spPr>
          <a:xfrm>
            <a:off x="838200" y="1212355"/>
            <a:ext cx="10515600" cy="4774108"/>
          </a:xfrm>
        </p:spPr>
        <p:txBody>
          <a:bodyPr/>
          <a:lstStyle/>
          <a:p>
            <a:pPr marL="457200" indent="-457200" algn="just">
              <a:lnSpc>
                <a:spcPct val="130000"/>
              </a:lnSpc>
              <a:buFont typeface="+mj-lt"/>
              <a:buAutoNum type="arabicPeriod" startAt="5"/>
            </a:pPr>
            <a:r>
              <a:rPr lang="en-US" sz="2200"/>
              <a:t>(Continued)</a:t>
            </a:r>
            <a:endParaRPr lang="en-CA" sz="2200"/>
          </a:p>
        </p:txBody>
      </p:sp>
      <p:pic>
        <p:nvPicPr>
          <p:cNvPr id="6" name="Picture 5">
            <a:extLst>
              <a:ext uri="{FF2B5EF4-FFF2-40B4-BE49-F238E27FC236}">
                <a16:creationId xmlns:a16="http://schemas.microsoft.com/office/drawing/2014/main" xmlns="" id="{664F9BFD-CF48-4EC3-936C-67157AC45486}"/>
              </a:ext>
            </a:extLst>
          </p:cNvPr>
          <p:cNvPicPr>
            <a:picLocks noChangeAspect="1"/>
          </p:cNvPicPr>
          <p:nvPr>
            <p:custDataLst>
              <p:tags r:id="rId3"/>
            </p:custDataLst>
          </p:nvPr>
        </p:nvPicPr>
        <p:blipFill>
          <a:blip r:embed="rId13"/>
          <a:stretch>
            <a:fillRect/>
          </a:stretch>
        </p:blipFill>
        <p:spPr>
          <a:xfrm>
            <a:off x="396062" y="3596816"/>
            <a:ext cx="11548288" cy="1324008"/>
          </a:xfrm>
          <a:prstGeom prst="rect">
            <a:avLst/>
          </a:prstGeom>
        </p:spPr>
      </p:pic>
      <p:cxnSp>
        <p:nvCxnSpPr>
          <p:cNvPr id="7" name="Straight Connector 6">
            <a:extLst>
              <a:ext uri="{FF2B5EF4-FFF2-40B4-BE49-F238E27FC236}">
                <a16:creationId xmlns:a16="http://schemas.microsoft.com/office/drawing/2014/main" xmlns="" id="{197C1CB5-2424-4928-AF68-B51F4B6EC2B0}"/>
              </a:ext>
            </a:extLst>
          </p:cNvPr>
          <p:cNvCxnSpPr>
            <a:cxnSpLocks/>
          </p:cNvCxnSpPr>
          <p:nvPr>
            <p:custDataLst>
              <p:tags r:id="rId4"/>
            </p:custDataLst>
          </p:nvPr>
        </p:nvCxnSpPr>
        <p:spPr>
          <a:xfrm>
            <a:off x="7077786" y="2910095"/>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5A10E03A-F43B-4F1C-AAFD-57E8E532D5DB}"/>
              </a:ext>
            </a:extLst>
          </p:cNvPr>
          <p:cNvCxnSpPr>
            <a:cxnSpLocks/>
          </p:cNvCxnSpPr>
          <p:nvPr>
            <p:custDataLst>
              <p:tags r:id="rId5"/>
            </p:custDataLst>
          </p:nvPr>
        </p:nvCxnSpPr>
        <p:spPr>
          <a:xfrm flipH="1">
            <a:off x="6400800" y="291009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02281478-0BB6-4716-9097-48236325CD91}"/>
              </a:ext>
            </a:extLst>
          </p:cNvPr>
          <p:cNvSpPr/>
          <p:nvPr>
            <p:custDataLst>
              <p:tags r:id="rId6"/>
            </p:custDataLst>
          </p:nvPr>
        </p:nvSpPr>
        <p:spPr>
          <a:xfrm>
            <a:off x="396063" y="2499706"/>
            <a:ext cx="6004738" cy="923330"/>
          </a:xfrm>
          <a:prstGeom prst="rect">
            <a:avLst/>
          </a:prstGeom>
        </p:spPr>
        <p:txBody>
          <a:bodyPr wrap="square">
            <a:spAutoFit/>
          </a:bodyPr>
          <a:lstStyle/>
          <a:p>
            <a:pPr algn="just"/>
            <a:r>
              <a:rPr lang="en-US">
                <a:solidFill>
                  <a:srgbClr val="000000"/>
                </a:solidFill>
              </a:rPr>
              <a:t>Field used to provide a means to identify inventory that is to be kept separate from similar inventory (e.g., for disposal, return to the vendor, testing, inspection purposes). </a:t>
            </a:r>
            <a:endParaRPr lang="en-CA">
              <a:solidFill>
                <a:srgbClr val="000000"/>
              </a:solidFill>
            </a:endParaRPr>
          </a:p>
        </p:txBody>
      </p:sp>
      <p:cxnSp>
        <p:nvCxnSpPr>
          <p:cNvPr id="13" name="Straight Connector 12">
            <a:extLst>
              <a:ext uri="{FF2B5EF4-FFF2-40B4-BE49-F238E27FC236}">
                <a16:creationId xmlns:a16="http://schemas.microsoft.com/office/drawing/2014/main" xmlns="" id="{53F6219A-EF02-4C15-B723-6F7CE40F116D}"/>
              </a:ext>
            </a:extLst>
          </p:cNvPr>
          <p:cNvCxnSpPr>
            <a:cxnSpLocks/>
          </p:cNvCxnSpPr>
          <p:nvPr>
            <p:custDataLst>
              <p:tags r:id="rId7"/>
            </p:custDataLst>
          </p:nvPr>
        </p:nvCxnSpPr>
        <p:spPr>
          <a:xfrm>
            <a:off x="8354136" y="4863674"/>
            <a:ext cx="0" cy="781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CB1681EC-A5ED-4643-AB90-16DC5FA2932E}"/>
              </a:ext>
            </a:extLst>
          </p:cNvPr>
          <p:cNvCxnSpPr>
            <a:cxnSpLocks/>
          </p:cNvCxnSpPr>
          <p:nvPr>
            <p:custDataLst>
              <p:tags r:id="rId8"/>
            </p:custDataLst>
          </p:nvPr>
        </p:nvCxnSpPr>
        <p:spPr>
          <a:xfrm flipH="1">
            <a:off x="7677150" y="5645645"/>
            <a:ext cx="69603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xmlns="" id="{6B466533-D58E-4C05-B5EE-3CF506BBA167}"/>
              </a:ext>
            </a:extLst>
          </p:cNvPr>
          <p:cNvSpPr/>
          <p:nvPr>
            <p:custDataLst>
              <p:tags r:id="rId9"/>
            </p:custDataLst>
          </p:nvPr>
        </p:nvSpPr>
        <p:spPr>
          <a:xfrm>
            <a:off x="247650" y="5236244"/>
            <a:ext cx="7315201" cy="923330"/>
          </a:xfrm>
          <a:prstGeom prst="rect">
            <a:avLst/>
          </a:prstGeom>
        </p:spPr>
        <p:txBody>
          <a:bodyPr wrap="square">
            <a:spAutoFit/>
          </a:bodyPr>
          <a:lstStyle/>
          <a:p>
            <a:pPr algn="just"/>
            <a:r>
              <a:rPr lang="en-US">
                <a:solidFill>
                  <a:srgbClr val="000000"/>
                </a:solidFill>
              </a:rPr>
              <a:t>The search rule chosen among the different options available which is either in order of the location's storage sequence or in order of the location's cube capacity, and then in order of the location's storage sequence.</a:t>
            </a:r>
            <a:endParaRPr lang="en-CA">
              <a:solidFill>
                <a:srgbClr val="000000"/>
              </a:solidFill>
            </a:endParaRPr>
          </a:p>
        </p:txBody>
      </p:sp>
      <p:sp>
        <p:nvSpPr>
          <p:cNvPr id="18" name="Rectangle 17">
            <a:extLst>
              <a:ext uri="{FF2B5EF4-FFF2-40B4-BE49-F238E27FC236}">
                <a16:creationId xmlns:a16="http://schemas.microsoft.com/office/drawing/2014/main" xmlns="" id="{4594D540-DEEA-487E-A249-0801E97515E9}"/>
              </a:ext>
            </a:extLst>
          </p:cNvPr>
          <p:cNvSpPr/>
          <p:nvPr>
            <p:custDataLst>
              <p:tags r:id="rId10"/>
            </p:custDataLst>
          </p:nvPr>
        </p:nvSpPr>
        <p:spPr>
          <a:xfrm>
            <a:off x="8025168" y="1848506"/>
            <a:ext cx="4005613" cy="1200329"/>
          </a:xfrm>
          <a:prstGeom prst="rect">
            <a:avLst/>
          </a:prstGeom>
        </p:spPr>
        <p:txBody>
          <a:bodyPr wrap="square">
            <a:spAutoFit/>
          </a:bodyPr>
          <a:lstStyle/>
          <a:p>
            <a:pPr algn="just"/>
            <a:r>
              <a:rPr lang="en-US">
                <a:solidFill>
                  <a:srgbClr val="000000"/>
                </a:solidFill>
              </a:rPr>
              <a:t>The quantity rule chosen among the different options available which is either the individual receipt quantity or the total expected quantity.</a:t>
            </a:r>
            <a:endParaRPr lang="en-CA">
              <a:solidFill>
                <a:srgbClr val="000000"/>
              </a:solidFill>
            </a:endParaRPr>
          </a:p>
        </p:txBody>
      </p:sp>
      <p:cxnSp>
        <p:nvCxnSpPr>
          <p:cNvPr id="19" name="Straight Arrow Connector 18">
            <a:extLst>
              <a:ext uri="{FF2B5EF4-FFF2-40B4-BE49-F238E27FC236}">
                <a16:creationId xmlns:a16="http://schemas.microsoft.com/office/drawing/2014/main" xmlns="" id="{4F9B1E6B-BEE8-4CC0-A07B-EF70D64E1C94}"/>
              </a:ext>
            </a:extLst>
          </p:cNvPr>
          <p:cNvCxnSpPr>
            <a:cxnSpLocks/>
          </p:cNvCxnSpPr>
          <p:nvPr>
            <p:custDataLst>
              <p:tags r:id="rId11"/>
            </p:custDataLst>
          </p:nvPr>
        </p:nvCxnSpPr>
        <p:spPr>
          <a:xfrm flipV="1">
            <a:off x="10201986" y="3125035"/>
            <a:ext cx="0" cy="58608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747971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Types</a:t>
            </a:r>
          </a:p>
        </p:txBody>
      </p:sp>
      <p:sp>
        <p:nvSpPr>
          <p:cNvPr id="4" name="TextBox 3">
            <a:extLst>
              <a:ext uri="{FF2B5EF4-FFF2-40B4-BE49-F238E27FC236}">
                <a16:creationId xmlns:a16="http://schemas.microsoft.com/office/drawing/2014/main" xmlns="" id="{88156055-EB27-40B3-9779-7DD942EFE5B1}"/>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0314428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a:t>Container Types</a:t>
            </a:r>
            <a:endParaRPr lang="en-CA"/>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96036" y="1267326"/>
            <a:ext cx="10385946" cy="4909637"/>
          </a:xfrm>
        </p:spPr>
        <p:txBody>
          <a:bodyPr/>
          <a:lstStyle/>
          <a:p>
            <a:pPr algn="just">
              <a:lnSpc>
                <a:spcPct val="150000"/>
              </a:lnSpc>
            </a:pPr>
            <a:r>
              <a:rPr lang="en-US" sz="2200" dirty="0"/>
              <a:t>The Container Types resource is used to add, modify, copy, and delete the records in the container types table and to query the records in the container types table.</a:t>
            </a:r>
          </a:p>
          <a:p>
            <a:pPr algn="just">
              <a:lnSpc>
                <a:spcPct val="150000"/>
              </a:lnSpc>
            </a:pPr>
            <a:r>
              <a:rPr lang="en-US" sz="2200" dirty="0"/>
              <a:t>Containers serve to group inventory together and are used to either move product from one location to another or to track multiple inventory tags as a single entity. Containers may be created in the process of storing, picking, replenishing or packing. The container is specified when product is being stored, picked or replenished into a container.</a:t>
            </a:r>
          </a:p>
          <a:p>
            <a:pPr algn="just">
              <a:lnSpc>
                <a:spcPct val="150000"/>
              </a:lnSpc>
            </a:pPr>
            <a:r>
              <a:rPr lang="en-US" sz="2200" dirty="0"/>
              <a:t>The type of container is typically a box, tote, pallet or any vehicle used to consolidate merchandise for inventory transfer or storage purposes.</a:t>
            </a:r>
            <a:endParaRPr lang="en-CA" sz="2200" dirty="0"/>
          </a:p>
        </p:txBody>
      </p:sp>
    </p:spTree>
    <p:extLst>
      <p:ext uri="{BB962C8B-B14F-4D97-AF65-F5344CB8AC3E}">
        <p14:creationId xmlns:p14="http://schemas.microsoft.com/office/powerpoint/2010/main" val="3579670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57319-C62B-406F-92E4-6AFADA282E3C}"/>
              </a:ext>
            </a:extLst>
          </p:cNvPr>
          <p:cNvSpPr>
            <a:spLocks noGrp="1"/>
          </p:cNvSpPr>
          <p:nvPr>
            <p:ph type="title"/>
            <p:custDataLst>
              <p:tags r:id="rId1"/>
            </p:custDataLst>
          </p:nvPr>
        </p:nvSpPr>
        <p:spPr/>
        <p:txBody>
          <a:bodyPr/>
          <a:lstStyle/>
          <a:p>
            <a:r>
              <a:rPr lang="fr-CA" dirty="0"/>
              <a:t>Container Types</a:t>
            </a:r>
            <a:endParaRPr lang="en-CA" dirty="0"/>
          </a:p>
        </p:txBody>
      </p:sp>
      <p:sp>
        <p:nvSpPr>
          <p:cNvPr id="3" name="Content Placeholder 2">
            <a:extLst>
              <a:ext uri="{FF2B5EF4-FFF2-40B4-BE49-F238E27FC236}">
                <a16:creationId xmlns:a16="http://schemas.microsoft.com/office/drawing/2014/main" xmlns="" id="{9ADAC16D-DA49-4C55-835F-3AB4A53EC184}"/>
              </a:ext>
            </a:extLst>
          </p:cNvPr>
          <p:cNvSpPr>
            <a:spLocks noGrp="1"/>
          </p:cNvSpPr>
          <p:nvPr>
            <p:ph idx="1"/>
            <p:custDataLst>
              <p:tags r:id="rId2"/>
            </p:custDataLst>
          </p:nvPr>
        </p:nvSpPr>
        <p:spPr>
          <a:xfrm>
            <a:off x="641444" y="1051560"/>
            <a:ext cx="10836322" cy="4961630"/>
          </a:xfrm>
        </p:spPr>
        <p:txBody>
          <a:bodyPr/>
          <a:lstStyle/>
          <a:p>
            <a:pPr algn="just">
              <a:lnSpc>
                <a:spcPct val="130000"/>
              </a:lnSpc>
            </a:pPr>
            <a:r>
              <a:rPr lang="en-US" sz="1900" dirty="0"/>
              <a:t>Container types define whether a given container </a:t>
            </a:r>
            <a:r>
              <a:rPr lang="en-US" sz="1900" u="sng" dirty="0"/>
              <a:t>is permanent or not</a:t>
            </a:r>
            <a:r>
              <a:rPr lang="en-US" sz="1900" dirty="0"/>
              <a:t>:</a:t>
            </a:r>
          </a:p>
          <a:p>
            <a:pPr lvl="1" algn="just">
              <a:lnSpc>
                <a:spcPct val="130000"/>
              </a:lnSpc>
              <a:buFont typeface="Wingdings" panose="05000000000000000000" pitchFamily="2" charset="2"/>
              <a:buChar char="ü"/>
            </a:pPr>
            <a:r>
              <a:rPr lang="en-US" sz="1900" dirty="0"/>
              <a:t> </a:t>
            </a:r>
            <a:r>
              <a:rPr lang="en-US" sz="1700" b="1" dirty="0"/>
              <a:t>Permanent containers </a:t>
            </a:r>
            <a:r>
              <a:rPr lang="en-US" sz="1700" dirty="0"/>
              <a:t>will retain the name and attributes defined upon creation of the container, unless the container is delivered to an exit location or is shipped completed (e.g., a permanent container used to store product will be tracked after the store is completed). </a:t>
            </a:r>
          </a:p>
          <a:p>
            <a:pPr lvl="1" algn="just">
              <a:lnSpc>
                <a:spcPct val="130000"/>
              </a:lnSpc>
              <a:buFont typeface="Wingdings" panose="05000000000000000000" pitchFamily="2" charset="2"/>
              <a:buChar char="ü"/>
            </a:pPr>
            <a:r>
              <a:rPr lang="en-US" sz="1700" b="1" dirty="0"/>
              <a:t>Temporary containers </a:t>
            </a:r>
            <a:r>
              <a:rPr lang="en-US" sz="1700" dirty="0"/>
              <a:t>will disappear from the system when the function for which the container is being used is completed (e.g., when a temporary container is used to store product, the container will no longer be tracked by the system. </a:t>
            </a:r>
          </a:p>
          <a:p>
            <a:pPr algn="just">
              <a:lnSpc>
                <a:spcPct val="130000"/>
              </a:lnSpc>
            </a:pPr>
            <a:r>
              <a:rPr lang="en-US" sz="1900" dirty="0"/>
              <a:t>Containers are also defined as being </a:t>
            </a:r>
            <a:r>
              <a:rPr lang="en-US" sz="1900" u="sng" dirty="0"/>
              <a:t>transport or non-transport containers</a:t>
            </a:r>
            <a:r>
              <a:rPr lang="en-US" sz="1900" dirty="0"/>
              <a:t>:</a:t>
            </a:r>
          </a:p>
          <a:p>
            <a:pPr lvl="1" algn="just">
              <a:lnSpc>
                <a:spcPct val="130000"/>
              </a:lnSpc>
              <a:buFont typeface="Wingdings" panose="05000000000000000000" pitchFamily="2" charset="2"/>
              <a:buChar char="ü"/>
            </a:pPr>
            <a:r>
              <a:rPr lang="en-US" sz="1700" b="1" dirty="0"/>
              <a:t>Transport containers </a:t>
            </a:r>
            <a:r>
              <a:rPr lang="en-US" sz="1700" dirty="0"/>
              <a:t>are used in the process of moving product from one location to another within a given section (e.g., Totes and pallets used to move inventory from a receiving dock to storage locations or from storage locations to packing stations)</a:t>
            </a:r>
          </a:p>
          <a:p>
            <a:pPr lvl="1" algn="just">
              <a:lnSpc>
                <a:spcPct val="130000"/>
              </a:lnSpc>
              <a:buFont typeface="Wingdings" panose="05000000000000000000" pitchFamily="2" charset="2"/>
              <a:buChar char="ü"/>
            </a:pPr>
            <a:r>
              <a:rPr lang="en-US" sz="1700" b="1" dirty="0"/>
              <a:t>Non-transport containers </a:t>
            </a:r>
            <a:r>
              <a:rPr lang="en-US" sz="1700" dirty="0"/>
              <a:t>are used to track multiple tags as a single unit, for the purpose of storage and shipping. Non-transport containers may actually leave the building and be shipped to a customer.</a:t>
            </a:r>
          </a:p>
          <a:p>
            <a:pPr lvl="1" algn="just">
              <a:lnSpc>
                <a:spcPct val="130000"/>
              </a:lnSpc>
            </a:pPr>
            <a:endParaRPr lang="en-CA" sz="1900" dirty="0"/>
          </a:p>
        </p:txBody>
      </p:sp>
    </p:spTree>
    <p:extLst>
      <p:ext uri="{BB962C8B-B14F-4D97-AF65-F5344CB8AC3E}">
        <p14:creationId xmlns:p14="http://schemas.microsoft.com/office/powerpoint/2010/main" val="2165084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dirty="0"/>
              <a:t>Container Types</a:t>
            </a:r>
            <a:endParaRPr lang="en-CA" dirty="0"/>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Container Types.</a:t>
            </a:r>
            <a:endParaRPr lang="en-US" sz="2300" dirty="0"/>
          </a:p>
          <a:p>
            <a:pPr marL="0" indent="0" algn="just">
              <a:lnSpc>
                <a:spcPct val="150000"/>
              </a:lnSpc>
              <a:buNone/>
            </a:pPr>
            <a:endParaRPr lang="en-US" sz="2200" dirty="0"/>
          </a:p>
        </p:txBody>
      </p:sp>
      <p:pic>
        <p:nvPicPr>
          <p:cNvPr id="6" name="Picture 5">
            <a:extLst>
              <a:ext uri="{FF2B5EF4-FFF2-40B4-BE49-F238E27FC236}">
                <a16:creationId xmlns:a16="http://schemas.microsoft.com/office/drawing/2014/main" xmlns="" id="{B1F3F685-043B-49A8-B9E4-E0F4AF15CD90}"/>
              </a:ext>
            </a:extLst>
          </p:cNvPr>
          <p:cNvPicPr>
            <a:picLocks noChangeAspect="1"/>
          </p:cNvPicPr>
          <p:nvPr>
            <p:custDataLst>
              <p:tags r:id="rId3"/>
            </p:custDataLst>
          </p:nvPr>
        </p:nvPicPr>
        <p:blipFill>
          <a:blip r:embed="rId5"/>
          <a:stretch>
            <a:fillRect/>
          </a:stretch>
        </p:blipFill>
        <p:spPr>
          <a:xfrm>
            <a:off x="8201026" y="365124"/>
            <a:ext cx="3359688" cy="5662869"/>
          </a:xfrm>
          <a:prstGeom prst="rect">
            <a:avLst/>
          </a:prstGeom>
        </p:spPr>
      </p:pic>
    </p:spTree>
    <p:extLst>
      <p:ext uri="{BB962C8B-B14F-4D97-AF65-F5344CB8AC3E}">
        <p14:creationId xmlns:p14="http://schemas.microsoft.com/office/powerpoint/2010/main" val="19309436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21CF7-1E84-48E9-BD8F-AA334880F6F8}"/>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71B5FFAE-5E04-4D23-83EF-93E0D3619395}"/>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container types already configured in the WMS will be listed.</a:t>
            </a:r>
          </a:p>
          <a:p>
            <a:pPr marL="457200" indent="-457200" algn="just">
              <a:lnSpc>
                <a:spcPct val="150000"/>
              </a:lnSpc>
              <a:buFont typeface="+mj-lt"/>
              <a:buAutoNum type="arabicPeriod" startAt="5"/>
            </a:pPr>
            <a:r>
              <a:rPr lang="en-US" u="sng" dirty="0"/>
              <a:t>If you want to create a container type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15E57A74-11AA-43A3-BCA1-3A0C437F2E93}"/>
              </a:ext>
            </a:extLst>
          </p:cNvPr>
          <p:cNvPicPr>
            <a:picLocks noChangeAspect="1"/>
          </p:cNvPicPr>
          <p:nvPr>
            <p:custDataLst>
              <p:tags r:id="rId3"/>
            </p:custDataLst>
          </p:nvPr>
        </p:nvPicPr>
        <p:blipFill>
          <a:blip r:embed="rId5"/>
          <a:stretch>
            <a:fillRect/>
          </a:stretch>
        </p:blipFill>
        <p:spPr>
          <a:xfrm>
            <a:off x="336884" y="4140755"/>
            <a:ext cx="11325727" cy="1360042"/>
          </a:xfrm>
          <a:prstGeom prst="rect">
            <a:avLst/>
          </a:prstGeom>
        </p:spPr>
      </p:pic>
    </p:spTree>
    <p:extLst>
      <p:ext uri="{BB962C8B-B14F-4D97-AF65-F5344CB8AC3E}">
        <p14:creationId xmlns:p14="http://schemas.microsoft.com/office/powerpoint/2010/main" val="263507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2A433-5074-4FDF-8EBC-E8E168B9A115}"/>
              </a:ext>
            </a:extLst>
          </p:cNvPr>
          <p:cNvSpPr>
            <a:spLocks noGrp="1"/>
          </p:cNvSpPr>
          <p:nvPr>
            <p:ph type="title"/>
            <p:custDataLst>
              <p:tags r:id="rId1"/>
            </p:custDataLst>
          </p:nvPr>
        </p:nvSpPr>
        <p:spPr/>
        <p:txBody>
          <a:bodyPr/>
          <a:lstStyle/>
          <a:p>
            <a:r>
              <a:rPr lang="fr-CA"/>
              <a:t>Container </a:t>
            </a:r>
            <a:r>
              <a:rPr lang="fr-CA" dirty="0"/>
              <a:t>Types</a:t>
            </a:r>
            <a:endParaRPr lang="en-CA"/>
          </a:p>
        </p:txBody>
      </p:sp>
      <p:sp>
        <p:nvSpPr>
          <p:cNvPr id="4" name="Content Placeholder 2">
            <a:extLst>
              <a:ext uri="{FF2B5EF4-FFF2-40B4-BE49-F238E27FC236}">
                <a16:creationId xmlns:a16="http://schemas.microsoft.com/office/drawing/2014/main" xmlns="" id="{3EDE7F38-FE92-4989-BD66-3E86E792744B}"/>
              </a:ext>
            </a:extLst>
          </p:cNvPr>
          <p:cNvSpPr>
            <a:spLocks noGrp="1"/>
          </p:cNvSpPr>
          <p:nvPr>
            <p:ph idx="1"/>
            <p:custDataLst>
              <p:tags r:id="rId2"/>
            </p:custDataLst>
          </p:nvPr>
        </p:nvSpPr>
        <p:spPr>
          <a:xfrm>
            <a:off x="838200" y="1155032"/>
            <a:ext cx="5995737" cy="5021931"/>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container type.</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8" name="Group 7">
            <a:extLst>
              <a:ext uri="{FF2B5EF4-FFF2-40B4-BE49-F238E27FC236}">
                <a16:creationId xmlns:a16="http://schemas.microsoft.com/office/drawing/2014/main" xmlns="" id="{461D65D5-4445-4364-8D6B-6B95466DE4A2}"/>
              </a:ext>
            </a:extLst>
          </p:cNvPr>
          <p:cNvGrpSpPr/>
          <p:nvPr>
            <p:custDataLst>
              <p:tags r:id="rId3"/>
            </p:custDataLst>
          </p:nvPr>
        </p:nvGrpSpPr>
        <p:grpSpPr>
          <a:xfrm>
            <a:off x="7539790" y="365125"/>
            <a:ext cx="3279080" cy="5522328"/>
            <a:chOff x="7520563" y="0"/>
            <a:chExt cx="2849127" cy="4969586"/>
          </a:xfrm>
        </p:grpSpPr>
        <p:pic>
          <p:nvPicPr>
            <p:cNvPr id="5" name="Picture 4">
              <a:extLst>
                <a:ext uri="{FF2B5EF4-FFF2-40B4-BE49-F238E27FC236}">
                  <a16:creationId xmlns:a16="http://schemas.microsoft.com/office/drawing/2014/main" xmlns="" id="{9105E238-28CA-4DE7-BDE1-A5270D6DC2DF}"/>
                </a:ext>
              </a:extLst>
            </p:cNvPr>
            <p:cNvPicPr>
              <a:picLocks noChangeAspect="1"/>
            </p:cNvPicPr>
            <p:nvPr/>
          </p:nvPicPr>
          <p:blipFill rotWithShape="1">
            <a:blip r:embed="rId6"/>
            <a:srcRect t="57438"/>
            <a:stretch/>
          </p:blipFill>
          <p:spPr>
            <a:xfrm>
              <a:off x="7520563" y="2146842"/>
              <a:ext cx="2849127" cy="2822744"/>
            </a:xfrm>
            <a:prstGeom prst="rect">
              <a:avLst/>
            </a:prstGeom>
          </p:spPr>
        </p:pic>
        <p:pic>
          <p:nvPicPr>
            <p:cNvPr id="6" name="Picture 5">
              <a:extLst>
                <a:ext uri="{FF2B5EF4-FFF2-40B4-BE49-F238E27FC236}">
                  <a16:creationId xmlns:a16="http://schemas.microsoft.com/office/drawing/2014/main" xmlns="" id="{29C7880C-BE7D-4FD3-8AAD-8315499ACBD7}"/>
                </a:ext>
              </a:extLst>
            </p:cNvPr>
            <p:cNvPicPr>
              <a:picLocks noChangeAspect="1"/>
            </p:cNvPicPr>
            <p:nvPr/>
          </p:nvPicPr>
          <p:blipFill rotWithShape="1">
            <a:blip r:embed="rId6"/>
            <a:srcRect b="55735"/>
            <a:stretch/>
          </p:blipFill>
          <p:spPr>
            <a:xfrm>
              <a:off x="7520563" y="0"/>
              <a:ext cx="2849127" cy="2935705"/>
            </a:xfrm>
            <a:prstGeom prst="rect">
              <a:avLst/>
            </a:prstGeom>
          </p:spPr>
        </p:pic>
      </p:grpSp>
    </p:spTree>
    <p:extLst>
      <p:ext uri="{BB962C8B-B14F-4D97-AF65-F5344CB8AC3E}">
        <p14:creationId xmlns:p14="http://schemas.microsoft.com/office/powerpoint/2010/main" val="14423056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sp>
        <p:nvSpPr>
          <p:cNvPr id="6" name="Content Placeholder 2">
            <a:extLst>
              <a:ext uri="{FF2B5EF4-FFF2-40B4-BE49-F238E27FC236}">
                <a16:creationId xmlns:a16="http://schemas.microsoft.com/office/drawing/2014/main" xmlns="" id="{A16E7328-5449-48C9-97E1-8FEC1530AB23}"/>
              </a:ext>
            </a:extLst>
          </p:cNvPr>
          <p:cNvSpPr>
            <a:spLocks noGrp="1"/>
          </p:cNvSpPr>
          <p:nvPr>
            <p:ph idx="1"/>
            <p:custDataLst>
              <p:tags r:id="rId2"/>
            </p:custDataLst>
          </p:nvPr>
        </p:nvSpPr>
        <p:spPr>
          <a:xfrm>
            <a:off x="838199" y="1022314"/>
            <a:ext cx="10262937" cy="1325563"/>
          </a:xfrm>
        </p:spPr>
        <p:txBody>
          <a:bodyPr/>
          <a:lstStyle/>
          <a:p>
            <a:pPr marL="0" indent="0" algn="just">
              <a:lnSpc>
                <a:spcPct val="150000"/>
              </a:lnSpc>
              <a:buNone/>
            </a:pPr>
            <a:r>
              <a:rPr lang="fr-CA" dirty="0">
                <a:solidFill>
                  <a:schemeClr val="accent2"/>
                </a:solidFill>
              </a:rPr>
              <a:t>6.4</a:t>
            </a:r>
            <a:r>
              <a:rPr lang="fr-CA" dirty="0"/>
              <a:t> </a:t>
            </a:r>
            <a:r>
              <a:rPr lang="fr-CA" sz="2400" dirty="0">
                <a:solidFill>
                  <a:schemeClr val="tx1">
                    <a:lumMod val="50000"/>
                    <a:lumOff val="50000"/>
                  </a:schemeClr>
                </a:solidFill>
              </a:rPr>
              <a:t>A new </a:t>
            </a:r>
            <a:r>
              <a:rPr lang="fr-CA" sz="2400" dirty="0" err="1">
                <a:solidFill>
                  <a:schemeClr val="tx1">
                    <a:lumMod val="50000"/>
                    <a:lumOff val="50000"/>
                  </a:schemeClr>
                </a:solidFill>
              </a:rPr>
              <a:t>window</a:t>
            </a:r>
            <a:r>
              <a:rPr lang="fr-CA" sz="2400" dirty="0">
                <a:solidFill>
                  <a:schemeClr val="tx1">
                    <a:lumMod val="50000"/>
                    <a:lumOff val="50000"/>
                  </a:schemeClr>
                </a:solidFill>
              </a:rPr>
              <a:t> </a:t>
            </a:r>
            <a:r>
              <a:rPr lang="fr-CA" sz="2400" dirty="0" err="1">
                <a:solidFill>
                  <a:schemeClr val="tx1">
                    <a:lumMod val="50000"/>
                    <a:lumOff val="50000"/>
                  </a:schemeClr>
                </a:solidFill>
              </a:rPr>
              <a:t>will</a:t>
            </a:r>
            <a:r>
              <a:rPr lang="fr-CA" sz="2400" dirty="0">
                <a:solidFill>
                  <a:schemeClr val="tx1">
                    <a:lumMod val="50000"/>
                    <a:lumOff val="50000"/>
                  </a:schemeClr>
                </a:solidFill>
              </a:rPr>
              <a:t> </a:t>
            </a:r>
            <a:r>
              <a:rPr lang="fr-CA" sz="2400" dirty="0" err="1">
                <a:solidFill>
                  <a:schemeClr val="tx1">
                    <a:lumMod val="50000"/>
                    <a:lumOff val="50000"/>
                  </a:schemeClr>
                </a:solidFill>
              </a:rPr>
              <a:t>appear</a:t>
            </a:r>
            <a:r>
              <a:rPr lang="fr-CA" sz="2400" dirty="0">
                <a:solidFill>
                  <a:schemeClr val="tx1">
                    <a:lumMod val="50000"/>
                    <a:lumOff val="50000"/>
                  </a:schemeClr>
                </a:solidFill>
              </a:rPr>
              <a:t>. </a:t>
            </a:r>
            <a:r>
              <a:rPr lang="en-US" sz="2400" dirty="0"/>
              <a:t>Complete the </a:t>
            </a:r>
            <a:r>
              <a:rPr lang="en-US" sz="2400" b="1" dirty="0"/>
              <a:t>General </a:t>
            </a:r>
            <a:r>
              <a:rPr lang="en-US" sz="2400" dirty="0"/>
              <a:t>section</a:t>
            </a:r>
            <a:r>
              <a:rPr lang="en-US" sz="2400" b="1" dirty="0"/>
              <a:t> </a:t>
            </a:r>
            <a:r>
              <a:rPr lang="en-US" sz="2400" dirty="0"/>
              <a:t>for the fields shown below. </a:t>
            </a:r>
          </a:p>
          <a:p>
            <a:pPr marL="0" indent="0" algn="just">
              <a:lnSpc>
                <a:spcPct val="150000"/>
              </a:lnSpc>
              <a:spcBef>
                <a:spcPts val="1000"/>
              </a:spcBef>
              <a:buClr>
                <a:srgbClr val="F58220"/>
              </a:buClr>
              <a:buNone/>
            </a:pPr>
            <a:r>
              <a:rPr lang="fr-CA" sz="2400" dirty="0">
                <a:solidFill>
                  <a:schemeClr val="tx1">
                    <a:lumMod val="50000"/>
                    <a:lumOff val="50000"/>
                  </a:schemeClr>
                </a:solidFill>
              </a:rPr>
              <a:t> </a:t>
            </a:r>
            <a:endParaRPr lang="fr-CA" dirty="0"/>
          </a:p>
        </p:txBody>
      </p:sp>
      <p:pic>
        <p:nvPicPr>
          <p:cNvPr id="4" name="Picture 3">
            <a:extLst>
              <a:ext uri="{FF2B5EF4-FFF2-40B4-BE49-F238E27FC236}">
                <a16:creationId xmlns:a16="http://schemas.microsoft.com/office/drawing/2014/main" xmlns="" id="{589F6E7B-33C6-49AF-BD70-522AD0CA0DDD}"/>
              </a:ext>
            </a:extLst>
          </p:cNvPr>
          <p:cNvPicPr>
            <a:picLocks noChangeAspect="1"/>
          </p:cNvPicPr>
          <p:nvPr>
            <p:custDataLst>
              <p:tags r:id="rId3"/>
            </p:custDataLst>
          </p:nvPr>
        </p:nvPicPr>
        <p:blipFill>
          <a:blip r:embed="rId6"/>
          <a:stretch>
            <a:fillRect/>
          </a:stretch>
        </p:blipFill>
        <p:spPr>
          <a:xfrm>
            <a:off x="4704345" y="1685095"/>
            <a:ext cx="6240054" cy="4582805"/>
          </a:xfrm>
          <a:prstGeom prst="rect">
            <a:avLst/>
          </a:prstGeom>
        </p:spPr>
      </p:pic>
      <p:sp>
        <p:nvSpPr>
          <p:cNvPr id="10" name="TextBox 9">
            <a:extLst>
              <a:ext uri="{FF2B5EF4-FFF2-40B4-BE49-F238E27FC236}">
                <a16:creationId xmlns:a16="http://schemas.microsoft.com/office/drawing/2014/main" xmlns="" id="{FBA5DDE6-2A3D-481D-A2E1-8540694426F7}"/>
              </a:ext>
            </a:extLst>
          </p:cNvPr>
          <p:cNvSpPr txBox="1"/>
          <p:nvPr>
            <p:custDataLst>
              <p:tags r:id="rId4"/>
            </p:custDataLst>
          </p:nvPr>
        </p:nvSpPr>
        <p:spPr>
          <a:xfrm>
            <a:off x="838198" y="2157838"/>
            <a:ext cx="3866147" cy="1143070"/>
          </a:xfrm>
          <a:prstGeom prst="rect">
            <a:avLst/>
          </a:prstGeom>
          <a:noFill/>
        </p:spPr>
        <p:txBody>
          <a:bodyPr wrap="square">
            <a:spAutoFit/>
          </a:bodyPr>
          <a:lstStyle/>
          <a:p>
            <a:pPr marL="0" indent="0" algn="just">
              <a:lnSpc>
                <a:spcPct val="150000"/>
              </a:lnSpc>
              <a:buNone/>
            </a:pPr>
            <a:r>
              <a:rPr lang="en-US" sz="2400" dirty="0">
                <a:solidFill>
                  <a:schemeClr val="tx1">
                    <a:lumMod val="50000"/>
                    <a:lumOff val="50000"/>
                  </a:schemeClr>
                </a:solidFill>
              </a:rPr>
              <a:t>An explanation of the fields is given in the next slides.</a:t>
            </a:r>
            <a:endParaRPr lang="en-CA" sz="2400" dirty="0">
              <a:solidFill>
                <a:schemeClr val="tx1">
                  <a:lumMod val="50000"/>
                  <a:lumOff val="50000"/>
                </a:schemeClr>
              </a:solidFill>
            </a:endParaRPr>
          </a:p>
        </p:txBody>
      </p:sp>
    </p:spTree>
    <p:extLst>
      <p:ext uri="{BB962C8B-B14F-4D97-AF65-F5344CB8AC3E}">
        <p14:creationId xmlns:p14="http://schemas.microsoft.com/office/powerpoint/2010/main" val="2159380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D69CB6-929D-4496-9BB0-2D868F6853D0}"/>
              </a:ext>
            </a:extLst>
          </p:cNvPr>
          <p:cNvSpPr>
            <a:spLocks noGrp="1"/>
          </p:cNvSpPr>
          <p:nvPr>
            <p:ph type="title"/>
            <p:custDataLst>
              <p:tags r:id="rId1"/>
            </p:custDataLst>
          </p:nvPr>
        </p:nvSpPr>
        <p:spPr/>
        <p:txBody>
          <a:bodyPr/>
          <a:lstStyle/>
          <a:p>
            <a:r>
              <a:rPr lang="en-US" dirty="0"/>
              <a:t>Container Types</a:t>
            </a:r>
            <a:endParaRPr lang="fr-FR" dirty="0"/>
          </a:p>
        </p:txBody>
      </p:sp>
      <p:graphicFrame>
        <p:nvGraphicFramePr>
          <p:cNvPr id="3" name="Tableau 3">
            <a:extLst>
              <a:ext uri="{FF2B5EF4-FFF2-40B4-BE49-F238E27FC236}">
                <a16:creationId xmlns:a16="http://schemas.microsoft.com/office/drawing/2014/main" xmlns="" id="{492634B8-5771-4317-948A-CBBDC7D69FC8}"/>
              </a:ext>
            </a:extLst>
          </p:cNvPr>
          <p:cNvGraphicFramePr>
            <a:graphicFrameLocks noGrp="1"/>
          </p:cNvGraphicFramePr>
          <p:nvPr>
            <p:ph idx="1"/>
            <p:custDataLst>
              <p:tags r:id="rId2"/>
            </p:custDataLst>
            <p:extLst>
              <p:ext uri="{D42A27DB-BD31-4B8C-83A1-F6EECF244321}">
                <p14:modId xmlns:p14="http://schemas.microsoft.com/office/powerpoint/2010/main" val="2767047902"/>
              </p:ext>
            </p:extLst>
          </p:nvPr>
        </p:nvGraphicFramePr>
        <p:xfrm>
          <a:off x="352926" y="1801922"/>
          <a:ext cx="11582399" cy="4572000"/>
        </p:xfrm>
        <a:graphic>
          <a:graphicData uri="http://schemas.openxmlformats.org/drawingml/2006/table">
            <a:tbl>
              <a:tblPr firstRow="1" bandRow="1">
                <a:tableStyleId>{F5AB1C69-6EDB-4FF4-983F-18BD219EF322}</a:tableStyleId>
              </a:tblPr>
              <a:tblGrid>
                <a:gridCol w="1593523">
                  <a:extLst>
                    <a:ext uri="{9D8B030D-6E8A-4147-A177-3AD203B41FA5}">
                      <a16:colId xmlns:a16="http://schemas.microsoft.com/office/drawing/2014/main" xmlns="" val="1244353781"/>
                    </a:ext>
                  </a:extLst>
                </a:gridCol>
                <a:gridCol w="9988876">
                  <a:extLst>
                    <a:ext uri="{9D8B030D-6E8A-4147-A177-3AD203B41FA5}">
                      <a16:colId xmlns:a16="http://schemas.microsoft.com/office/drawing/2014/main" xmlns="" val="616239538"/>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598423268"/>
                  </a:ext>
                </a:extLst>
              </a:tr>
              <a:tr h="338185">
                <a:tc>
                  <a:txBody>
                    <a:bodyPr/>
                    <a:lstStyle/>
                    <a:p>
                      <a:r>
                        <a:rPr lang="en-US" dirty="0">
                          <a:solidFill>
                            <a:schemeClr val="bg2">
                              <a:lumMod val="50000"/>
                            </a:schemeClr>
                          </a:solidFill>
                        </a:rPr>
                        <a:t>Description</a:t>
                      </a:r>
                      <a:endParaRPr lang="fr-FR" dirty="0">
                        <a:solidFill>
                          <a:schemeClr val="bg2">
                            <a:lumMod val="50000"/>
                          </a:schemeClr>
                        </a:solidFill>
                      </a:endParaRPr>
                    </a:p>
                  </a:txBody>
                  <a:tcPr/>
                </a:tc>
                <a:tc>
                  <a:txBody>
                    <a:bodyPr/>
                    <a:lstStyle/>
                    <a:p>
                      <a:r>
                        <a:rPr lang="en-US" dirty="0">
                          <a:solidFill>
                            <a:schemeClr val="bg2">
                              <a:lumMod val="50000"/>
                            </a:schemeClr>
                          </a:solidFill>
                        </a:rPr>
                        <a:t>Description of the container type.</a:t>
                      </a:r>
                      <a:endParaRPr lang="fr-FR" dirty="0">
                        <a:solidFill>
                          <a:schemeClr val="bg2">
                            <a:lumMod val="50000"/>
                          </a:schemeClr>
                        </a:solidFill>
                      </a:endParaRPr>
                    </a:p>
                  </a:txBody>
                  <a:tcPr/>
                </a:tc>
                <a:extLst>
                  <a:ext uri="{0D108BD9-81ED-4DB2-BD59-A6C34878D82A}">
                    <a16:rowId xmlns:a16="http://schemas.microsoft.com/office/drawing/2014/main" xmlns="" val="1314315412"/>
                  </a:ext>
                </a:extLst>
              </a:tr>
              <a:tr h="1124158">
                <a:tc>
                  <a:txBody>
                    <a:bodyPr/>
                    <a:lstStyle/>
                    <a:p>
                      <a:r>
                        <a:rPr lang="en-US" dirty="0">
                          <a:solidFill>
                            <a:schemeClr val="bg2">
                              <a:lumMod val="50000"/>
                            </a:schemeClr>
                          </a:solidFill>
                        </a:rPr>
                        <a:t>Transport</a:t>
                      </a:r>
                      <a:endParaRPr lang="fr-FR" dirty="0">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transport container. Transport containers only contain inventory to be moved within the section. They are never used to store product or to ship product to a customer.</a:t>
                      </a:r>
                    </a:p>
                    <a:p>
                      <a:pPr marL="285750" indent="-285750" algn="just">
                        <a:buFont typeface="Arial" panose="020B0604020202020204" pitchFamily="34" charset="0"/>
                        <a:buChar char="•"/>
                      </a:pPr>
                      <a:r>
                        <a:rPr lang="en-US" dirty="0">
                          <a:solidFill>
                            <a:schemeClr val="bg2">
                              <a:lumMod val="50000"/>
                            </a:schemeClr>
                          </a:solidFill>
                        </a:rPr>
                        <a:t>No indicates that this is a non-transport container. A non-transport container is used for the purposes of storage and/or shipping.</a:t>
                      </a:r>
                      <a:endParaRPr lang="fr-FR" dirty="0">
                        <a:solidFill>
                          <a:schemeClr val="bg2">
                            <a:lumMod val="50000"/>
                          </a:schemeClr>
                        </a:solidFill>
                      </a:endParaRPr>
                    </a:p>
                  </a:txBody>
                  <a:tcPr/>
                </a:tc>
                <a:extLst>
                  <a:ext uri="{0D108BD9-81ED-4DB2-BD59-A6C34878D82A}">
                    <a16:rowId xmlns:a16="http://schemas.microsoft.com/office/drawing/2014/main" xmlns="" val="1725244108"/>
                  </a:ext>
                </a:extLst>
              </a:tr>
              <a:tr h="1407712">
                <a:tc>
                  <a:txBody>
                    <a:bodyPr/>
                    <a:lstStyle/>
                    <a:p>
                      <a:r>
                        <a:rPr lang="en-US">
                          <a:solidFill>
                            <a:schemeClr val="bg2">
                              <a:lumMod val="50000"/>
                            </a:schemeClr>
                          </a:solidFill>
                        </a:rPr>
                        <a:t>Permanent</a:t>
                      </a:r>
                      <a:endParaRPr lang="fr-FR">
                        <a:solidFill>
                          <a:schemeClr val="bg2">
                            <a:lumMod val="50000"/>
                          </a:schemeClr>
                        </a:solidFill>
                      </a:endParaRP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this is a permanent container. Permanent containers exist as containers even if there is no inventory within them. In this case, the system retains the container license number because the container needs to be reused within the section</a:t>
                      </a:r>
                    </a:p>
                    <a:p>
                      <a:pPr marL="285750" indent="-285750" algn="just">
                        <a:buFont typeface="Arial" panose="020B0604020202020204" pitchFamily="34" charset="0"/>
                        <a:buChar char="•"/>
                      </a:pPr>
                      <a:r>
                        <a:rPr lang="en-US" dirty="0">
                          <a:solidFill>
                            <a:schemeClr val="bg2">
                              <a:lumMod val="50000"/>
                            </a:schemeClr>
                          </a:solidFill>
                        </a:rPr>
                        <a:t>No indicates that this is a temporary container. Temporary containers are deleted once they are emptied.</a:t>
                      </a:r>
                      <a:endParaRPr lang="fr-FR" dirty="0">
                        <a:solidFill>
                          <a:schemeClr val="bg2">
                            <a:lumMod val="50000"/>
                          </a:schemeClr>
                        </a:solidFill>
                      </a:endParaRPr>
                    </a:p>
                  </a:txBody>
                  <a:tcPr/>
                </a:tc>
                <a:extLst>
                  <a:ext uri="{0D108BD9-81ED-4DB2-BD59-A6C34878D82A}">
                    <a16:rowId xmlns:a16="http://schemas.microsoft.com/office/drawing/2014/main" xmlns="" val="854832882"/>
                  </a:ext>
                </a:extLst>
              </a:tr>
              <a:tr h="594419">
                <a:tc>
                  <a:txBody>
                    <a:bodyPr/>
                    <a:lstStyle/>
                    <a:p>
                      <a:r>
                        <a:rPr lang="fr-FR" dirty="0">
                          <a:solidFill>
                            <a:schemeClr val="bg2">
                              <a:lumMod val="50000"/>
                            </a:schemeClr>
                          </a:solidFill>
                        </a:rPr>
                        <a:t>Is </a:t>
                      </a:r>
                      <a:r>
                        <a:rPr lang="fr-FR" dirty="0" err="1">
                          <a:solidFill>
                            <a:schemeClr val="bg2">
                              <a:lumMod val="50000"/>
                            </a:schemeClr>
                          </a:solidFill>
                        </a:rPr>
                        <a:t>Shippable</a:t>
                      </a:r>
                      <a:r>
                        <a:rPr lang="fr-FR" dirty="0">
                          <a:solidFill>
                            <a:schemeClr val="bg2">
                              <a:lumMod val="50000"/>
                            </a:schemeClr>
                          </a:solidFill>
                        </a:rPr>
                        <a:t> Container</a:t>
                      </a:r>
                    </a:p>
                    <a:p>
                      <a:r>
                        <a:rPr lang="fr-FR" dirty="0">
                          <a:solidFill>
                            <a:schemeClr val="bg2">
                              <a:lumMod val="50000"/>
                            </a:schemeClr>
                          </a:solidFill>
                        </a:rPr>
                        <a:t>	</a:t>
                      </a:r>
                    </a:p>
                  </a:txBody>
                  <a:tcPr/>
                </a:tc>
                <a:tc>
                  <a:txBody>
                    <a:bodyPr/>
                    <a:lstStyle/>
                    <a:p>
                      <a:pPr marL="285750" indent="-285750" algn="just">
                        <a:buFont typeface="Arial" panose="020B0604020202020204" pitchFamily="34" charset="0"/>
                        <a:buChar char="•"/>
                      </a:pPr>
                      <a:r>
                        <a:rPr lang="en-US" dirty="0">
                          <a:solidFill>
                            <a:schemeClr val="bg2">
                              <a:lumMod val="50000"/>
                            </a:schemeClr>
                          </a:solidFill>
                        </a:rPr>
                        <a:t>Yes indicates that the container type can be used for shipping purposes. When the container is defined as a transport container, it cannot be nested into another container. </a:t>
                      </a:r>
                    </a:p>
                    <a:p>
                      <a:pPr marL="285750" indent="-285750" algn="just">
                        <a:buFont typeface="Arial" panose="020B0604020202020204" pitchFamily="34" charset="0"/>
                        <a:buChar char="•"/>
                      </a:pPr>
                      <a:r>
                        <a:rPr lang="en-US" dirty="0">
                          <a:solidFill>
                            <a:schemeClr val="bg2">
                              <a:lumMod val="50000"/>
                            </a:schemeClr>
                          </a:solidFill>
                        </a:rPr>
                        <a:t>No indicates that the container type cannot be used for shipping purposes, but can be nested or merged into other containers.</a:t>
                      </a:r>
                      <a:endParaRPr lang="fr-FR" dirty="0">
                        <a:solidFill>
                          <a:schemeClr val="bg2">
                            <a:lumMod val="50000"/>
                          </a:schemeClr>
                        </a:solidFill>
                      </a:endParaRPr>
                    </a:p>
                  </a:txBody>
                  <a:tcPr/>
                </a:tc>
                <a:extLst>
                  <a:ext uri="{0D108BD9-81ED-4DB2-BD59-A6C34878D82A}">
                    <a16:rowId xmlns:a16="http://schemas.microsoft.com/office/drawing/2014/main" xmlns="" val="205512947"/>
                  </a:ext>
                </a:extLst>
              </a:tr>
            </a:tbl>
          </a:graphicData>
        </a:graphic>
      </p:graphicFrame>
      <p:sp>
        <p:nvSpPr>
          <p:cNvPr id="7" name="Content Placeholder 2">
            <a:extLst>
              <a:ext uri="{FF2B5EF4-FFF2-40B4-BE49-F238E27FC236}">
                <a16:creationId xmlns:a16="http://schemas.microsoft.com/office/drawing/2014/main" xmlns="" id="{1A35C339-BC62-4ED2-AA9F-8065462D8AB3}"/>
              </a:ext>
            </a:extLst>
          </p:cNvPr>
          <p:cNvSpPr txBox="1">
            <a:spLocks/>
          </p:cNvSpPr>
          <p:nvPr>
            <p:custDataLst>
              <p:tags r:id="rId3"/>
            </p:custDataLst>
          </p:nvPr>
        </p:nvSpPr>
        <p:spPr>
          <a:xfrm>
            <a:off x="790074"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spTree>
    <p:extLst>
      <p:ext uri="{BB962C8B-B14F-4D97-AF65-F5344CB8AC3E}">
        <p14:creationId xmlns:p14="http://schemas.microsoft.com/office/powerpoint/2010/main" val="8569567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931654"/>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9" name="Content Placeholder 8">
            <a:extLst>
              <a:ext uri="{FF2B5EF4-FFF2-40B4-BE49-F238E27FC236}">
                <a16:creationId xmlns:a16="http://schemas.microsoft.com/office/drawing/2014/main" xmlns="" id="{11FC8A13-A36A-4E92-90D0-C870690D62D3}"/>
              </a:ext>
            </a:extLst>
          </p:cNvPr>
          <p:cNvGraphicFramePr>
            <a:graphicFrameLocks noGrp="1"/>
          </p:cNvGraphicFramePr>
          <p:nvPr>
            <p:ph idx="1"/>
            <p:custDataLst>
              <p:tags r:id="rId3"/>
            </p:custDataLst>
            <p:extLst>
              <p:ext uri="{D42A27DB-BD31-4B8C-83A1-F6EECF244321}">
                <p14:modId xmlns:p14="http://schemas.microsoft.com/office/powerpoint/2010/main" val="3776379407"/>
              </p:ext>
            </p:extLst>
          </p:nvPr>
        </p:nvGraphicFramePr>
        <p:xfrm>
          <a:off x="505690" y="1894180"/>
          <a:ext cx="11180619" cy="4114800"/>
        </p:xfrm>
        <a:graphic>
          <a:graphicData uri="http://schemas.openxmlformats.org/drawingml/2006/table">
            <a:tbl>
              <a:tblPr firstRow="1" bandRow="1">
                <a:tableStyleId>{F5AB1C69-6EDB-4FF4-983F-18BD219EF322}</a:tableStyleId>
              </a:tblPr>
              <a:tblGrid>
                <a:gridCol w="2927321">
                  <a:extLst>
                    <a:ext uri="{9D8B030D-6E8A-4147-A177-3AD203B41FA5}">
                      <a16:colId xmlns:a16="http://schemas.microsoft.com/office/drawing/2014/main" xmlns="" val="3887827247"/>
                    </a:ext>
                  </a:extLst>
                </a:gridCol>
                <a:gridCol w="8253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221228">
                <a:tc>
                  <a:txBody>
                    <a:bodyPr/>
                    <a:lstStyle/>
                    <a:p>
                      <a:r>
                        <a:rPr lang="en-US" sz="1800" kern="1200" dirty="0">
                          <a:solidFill>
                            <a:schemeClr val="bg2">
                              <a:lumMod val="50000"/>
                            </a:schemeClr>
                          </a:solidFill>
                          <a:latin typeface="+mn-lt"/>
                          <a:ea typeface="+mn-ea"/>
                          <a:cs typeface="+mn-cs"/>
                        </a:rPr>
                        <a:t>Minimum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minimum volume of product that merit the container.</a:t>
                      </a:r>
                    </a:p>
                  </a:txBody>
                  <a:tcPr/>
                </a:tc>
                <a:extLst>
                  <a:ext uri="{0D108BD9-81ED-4DB2-BD59-A6C34878D82A}">
                    <a16:rowId xmlns:a16="http://schemas.microsoft.com/office/drawing/2014/main" xmlns="" val="2932959175"/>
                  </a:ext>
                </a:extLst>
              </a:tr>
              <a:tr h="338185">
                <a:tc>
                  <a:txBody>
                    <a:bodyPr/>
                    <a:lstStyle/>
                    <a:p>
                      <a:r>
                        <a:rPr lang="en-US" sz="1800" kern="1200" dirty="0">
                          <a:solidFill>
                            <a:schemeClr val="bg2">
                              <a:lumMod val="50000"/>
                            </a:schemeClr>
                          </a:solidFill>
                          <a:latin typeface="+mn-lt"/>
                          <a:ea typeface="+mn-ea"/>
                          <a:cs typeface="+mn-cs"/>
                        </a:rPr>
                        <a:t>Maximum Fill Percent </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usable volume for the container.</a:t>
                      </a:r>
                    </a:p>
                  </a:txBody>
                  <a:tcPr/>
                </a:tc>
                <a:extLst>
                  <a:ext uri="{0D108BD9-81ED-4DB2-BD59-A6C34878D82A}">
                    <a16:rowId xmlns:a16="http://schemas.microsoft.com/office/drawing/2014/main" xmlns="" val="495334604"/>
                  </a:ext>
                </a:extLst>
              </a:tr>
              <a:tr h="338185">
                <a:tc>
                  <a:txBody>
                    <a:bodyPr/>
                    <a:lstStyle/>
                    <a:p>
                      <a:r>
                        <a:rPr lang="en-CA" sz="1800" kern="1200" dirty="0">
                          <a:solidFill>
                            <a:schemeClr val="bg2">
                              <a:lumMod val="50000"/>
                            </a:schemeClr>
                          </a:solidFill>
                          <a:latin typeface="+mn-lt"/>
                          <a:ea typeface="+mn-ea"/>
                          <a:cs typeface="+mn-cs"/>
                        </a:rPr>
                        <a:t>Maximum Weight Capacity</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maximum weight that the container can carry.</a:t>
                      </a:r>
                    </a:p>
                  </a:txBody>
                  <a:tcPr/>
                </a:tc>
                <a:extLst>
                  <a:ext uri="{0D108BD9-81ED-4DB2-BD59-A6C34878D82A}">
                    <a16:rowId xmlns:a16="http://schemas.microsoft.com/office/drawing/2014/main" xmlns="" val="570808446"/>
                  </a:ext>
                </a:extLst>
              </a:tr>
              <a:tr h="338185">
                <a:tc>
                  <a:txBody>
                    <a:bodyPr/>
                    <a:lstStyle/>
                    <a:p>
                      <a:r>
                        <a:rPr lang="fr-FR" sz="1800" kern="1200" dirty="0" err="1">
                          <a:solidFill>
                            <a:schemeClr val="bg2">
                              <a:lumMod val="50000"/>
                            </a:schemeClr>
                          </a:solidFill>
                          <a:latin typeface="+mn-lt"/>
                          <a:ea typeface="+mn-ea"/>
                          <a:cs typeface="+mn-cs"/>
                        </a:rPr>
                        <a:t>Interior</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internal depth/height/width of a container.</a:t>
                      </a:r>
                    </a:p>
                  </a:txBody>
                  <a:tcPr/>
                </a:tc>
                <a:extLst>
                  <a:ext uri="{0D108BD9-81ED-4DB2-BD59-A6C34878D82A}">
                    <a16:rowId xmlns:a16="http://schemas.microsoft.com/office/drawing/2014/main" xmlns="" val="1606898228"/>
                  </a:ext>
                </a:extLst>
              </a:tr>
              <a:tr h="338185">
                <a:tc>
                  <a:txBody>
                    <a:bodyPr/>
                    <a:lstStyle/>
                    <a:p>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Depth</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a:t>
                      </a:r>
                      <a:r>
                        <a:rPr lang="fr-FR" sz="1800" kern="1200" dirty="0" err="1">
                          <a:solidFill>
                            <a:schemeClr val="bg2">
                              <a:lumMod val="50000"/>
                            </a:schemeClr>
                          </a:solidFill>
                          <a:latin typeface="+mn-lt"/>
                          <a:ea typeface="+mn-ea"/>
                          <a:cs typeface="+mn-cs"/>
                        </a:rPr>
                        <a:t>Width</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external depth/height/width of a container.</a:t>
                      </a:r>
                    </a:p>
                    <a:p>
                      <a:endParaRPr lang="fr-FR" sz="1800" kern="1200" dirty="0">
                        <a:solidFill>
                          <a:schemeClr val="bg2">
                            <a:lumMod val="50000"/>
                          </a:schemeClr>
                        </a:solidFill>
                        <a:latin typeface="+mn-lt"/>
                        <a:ea typeface="+mn-ea"/>
                        <a:cs typeface="+mn-cs"/>
                      </a:endParaRPr>
                    </a:p>
                    <a:p>
                      <a:r>
                        <a:rPr lang="fr-FR" sz="1800" kern="1200" dirty="0" err="1">
                          <a:solidFill>
                            <a:schemeClr val="bg2">
                              <a:lumMod val="50000"/>
                            </a:schemeClr>
                          </a:solidFill>
                          <a:latin typeface="+mn-lt"/>
                          <a:ea typeface="+mn-ea"/>
                          <a:cs typeface="+mn-cs"/>
                        </a:rPr>
                        <a:t>Additional</a:t>
                      </a:r>
                      <a:r>
                        <a:rPr lang="fr-FR" sz="1800" kern="1200" dirty="0">
                          <a:solidFill>
                            <a:schemeClr val="bg2">
                              <a:lumMod val="50000"/>
                            </a:schemeClr>
                          </a:solidFill>
                          <a:latin typeface="+mn-lt"/>
                          <a:ea typeface="+mn-ea"/>
                          <a:cs typeface="+mn-cs"/>
                        </a:rPr>
                        <a:t> Note – </a:t>
                      </a:r>
                      <a:r>
                        <a:rPr lang="fr-FR" sz="1800" kern="1200" dirty="0" err="1">
                          <a:solidFill>
                            <a:schemeClr val="bg2">
                              <a:lumMod val="50000"/>
                            </a:schemeClr>
                          </a:solidFill>
                          <a:latin typeface="+mn-lt"/>
                          <a:ea typeface="+mn-ea"/>
                          <a:cs typeface="+mn-cs"/>
                        </a:rPr>
                        <a:t>External</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Height</a:t>
                      </a:r>
                      <a:r>
                        <a:rPr lang="fr-FR" sz="1800" kern="1200" dirty="0">
                          <a:solidFill>
                            <a:schemeClr val="bg2">
                              <a:lumMod val="50000"/>
                            </a:schemeClr>
                          </a:solidFill>
                          <a:latin typeface="+mn-lt"/>
                          <a:ea typeface="+mn-ea"/>
                          <a:cs typeface="+mn-cs"/>
                        </a:rPr>
                        <a:t> </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No, the external height must be the actual height of the closed container or the estimated full capacity height of the pallet (i.e. including the estimated height of inventory placed on the pallet).</a:t>
                      </a:r>
                    </a:p>
                    <a:p>
                      <a:pPr marL="285750" indent="-285750">
                        <a:buFont typeface="Arial" panose="020B0604020202020204" pitchFamily="34" charset="0"/>
                        <a:buChar char="•"/>
                      </a:pPr>
                      <a:r>
                        <a:rPr lang="en-US" sz="1800" kern="1200" dirty="0">
                          <a:solidFill>
                            <a:schemeClr val="bg2">
                              <a:lumMod val="50000"/>
                            </a:schemeClr>
                          </a:solidFill>
                          <a:latin typeface="+mn-lt"/>
                          <a:ea typeface="+mn-ea"/>
                          <a:cs typeface="+mn-cs"/>
                        </a:rPr>
                        <a:t>When Add Dimensions is set to Yes, the external height must be the actual height of the empty pallet.</a:t>
                      </a:r>
                    </a:p>
                  </a:txBody>
                  <a:tcPr/>
                </a:tc>
                <a:extLst>
                  <a:ext uri="{0D108BD9-81ED-4DB2-BD59-A6C34878D82A}">
                    <a16:rowId xmlns:a16="http://schemas.microsoft.com/office/drawing/2014/main" xmlns="" val="3865383126"/>
                  </a:ext>
                </a:extLst>
              </a:tr>
            </a:tbl>
          </a:graphicData>
        </a:graphic>
      </p:graphicFrame>
    </p:spTree>
    <p:extLst>
      <p:ext uri="{BB962C8B-B14F-4D97-AF65-F5344CB8AC3E}">
        <p14:creationId xmlns:p14="http://schemas.microsoft.com/office/powerpoint/2010/main" val="69574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8"/>
            </a:pPr>
            <a:r>
              <a:rPr lang="en-US" sz="2100" dirty="0"/>
              <a:t>Complete the </a:t>
            </a:r>
            <a:r>
              <a:rPr lang="en-US" sz="2100" b="1" dirty="0"/>
              <a:t>Picking and Shipping </a:t>
            </a:r>
            <a:r>
              <a:rPr lang="en-US" sz="2100" dirty="0"/>
              <a:t>section</a:t>
            </a:r>
            <a:r>
              <a:rPr lang="en-US" sz="2100" b="1" dirty="0"/>
              <a:t> </a:t>
            </a:r>
            <a:r>
              <a:rPr lang="en-US" sz="2100" dirty="0"/>
              <a:t>for the fields shown below. An explanation of the fields is given in the next slides.</a:t>
            </a:r>
            <a:endParaRPr lang="en-CA" sz="2100" dirty="0"/>
          </a:p>
        </p:txBody>
      </p:sp>
      <p:pic>
        <p:nvPicPr>
          <p:cNvPr id="5" name="Picture 4">
            <a:extLst>
              <a:ext uri="{FF2B5EF4-FFF2-40B4-BE49-F238E27FC236}">
                <a16:creationId xmlns:a16="http://schemas.microsoft.com/office/drawing/2014/main" xmlns="" id="{69838562-3713-477C-B543-E873A132553E}"/>
              </a:ext>
            </a:extLst>
          </p:cNvPr>
          <p:cNvPicPr>
            <a:picLocks noChangeAspect="1"/>
          </p:cNvPicPr>
          <p:nvPr>
            <p:custDataLst>
              <p:tags r:id="rId3"/>
            </p:custDataLst>
          </p:nvPr>
        </p:nvPicPr>
        <p:blipFill>
          <a:blip r:embed="rId6"/>
          <a:stretch>
            <a:fillRect/>
          </a:stretch>
        </p:blipFill>
        <p:spPr>
          <a:xfrm>
            <a:off x="196520" y="2072338"/>
            <a:ext cx="6279513" cy="4221281"/>
          </a:xfrm>
          <a:prstGeom prst="rect">
            <a:avLst/>
          </a:prstGeom>
        </p:spPr>
      </p:pic>
      <p:pic>
        <p:nvPicPr>
          <p:cNvPr id="7" name="Picture 6">
            <a:extLst>
              <a:ext uri="{FF2B5EF4-FFF2-40B4-BE49-F238E27FC236}">
                <a16:creationId xmlns:a16="http://schemas.microsoft.com/office/drawing/2014/main" xmlns="" id="{EA7DFDF9-144E-4284-A2CD-4D5EADE139EC}"/>
              </a:ext>
            </a:extLst>
          </p:cNvPr>
          <p:cNvPicPr>
            <a:picLocks noChangeAspect="1"/>
          </p:cNvPicPr>
          <p:nvPr>
            <p:custDataLst>
              <p:tags r:id="rId4"/>
            </p:custDataLst>
          </p:nvPr>
        </p:nvPicPr>
        <p:blipFill rotWithShape="1">
          <a:blip r:embed="rId7"/>
          <a:srcRect l="19221"/>
          <a:stretch/>
        </p:blipFill>
        <p:spPr>
          <a:xfrm>
            <a:off x="6602051" y="2337161"/>
            <a:ext cx="5072589" cy="1172049"/>
          </a:xfrm>
          <a:prstGeom prst="rect">
            <a:avLst/>
          </a:prstGeom>
        </p:spPr>
      </p:pic>
    </p:spTree>
    <p:extLst>
      <p:ext uri="{BB962C8B-B14F-4D97-AF65-F5344CB8AC3E}">
        <p14:creationId xmlns:p14="http://schemas.microsoft.com/office/powerpoint/2010/main" val="42355276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915612"/>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2826880950"/>
              </p:ext>
            </p:extLst>
          </p:nvPr>
        </p:nvGraphicFramePr>
        <p:xfrm>
          <a:off x="505690" y="1765844"/>
          <a:ext cx="11180619" cy="457200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591860">
                <a:tc>
                  <a:txBody>
                    <a:bodyPr/>
                    <a:lstStyle/>
                    <a:p>
                      <a:r>
                        <a:rPr lang="fr-FR" sz="1800" kern="1200" dirty="0" err="1">
                          <a:solidFill>
                            <a:schemeClr val="bg2">
                              <a:lumMod val="50000"/>
                            </a:schemeClr>
                          </a:solidFill>
                          <a:latin typeface="+mn-lt"/>
                          <a:ea typeface="+mn-ea"/>
                          <a:cs typeface="+mn-cs"/>
                        </a:rPr>
                        <a:t>Empty</a:t>
                      </a:r>
                      <a:r>
                        <a:rPr lang="fr-FR" sz="1800" kern="1200" dirty="0">
                          <a:solidFill>
                            <a:schemeClr val="bg2">
                              <a:lumMod val="50000"/>
                            </a:schemeClr>
                          </a:solidFill>
                          <a:latin typeface="+mn-lt"/>
                          <a:ea typeface="+mn-ea"/>
                          <a:cs typeface="+mn-cs"/>
                        </a:rPr>
                        <a:t> Container </a:t>
                      </a:r>
                      <a:r>
                        <a:rPr lang="fr-FR" sz="1800" kern="1200" dirty="0" err="1">
                          <a:solidFill>
                            <a:schemeClr val="bg2">
                              <a:lumMod val="50000"/>
                            </a:schemeClr>
                          </a:solidFill>
                          <a:latin typeface="+mn-lt"/>
                          <a:ea typeface="+mn-ea"/>
                          <a:cs typeface="+mn-cs"/>
                        </a:rPr>
                        <a:t>Weight</a:t>
                      </a:r>
                      <a:endParaRPr lang="fr-FR" sz="1800" kern="1200" dirty="0">
                        <a:solidFill>
                          <a:schemeClr val="bg2">
                            <a:lumMod val="50000"/>
                          </a:schemeClr>
                        </a:solidFill>
                        <a:latin typeface="+mn-lt"/>
                        <a:ea typeface="+mn-ea"/>
                        <a:cs typeface="+mn-cs"/>
                      </a:endParaRPr>
                    </a:p>
                  </a:txBody>
                  <a:tcPr/>
                </a:tc>
                <a:tc>
                  <a:txBody>
                    <a:bodyPr/>
                    <a:lstStyle/>
                    <a:p>
                      <a:pPr algn="just"/>
                      <a:r>
                        <a:rPr lang="en-US" dirty="0">
                          <a:solidFill>
                            <a:schemeClr val="bg2">
                              <a:lumMod val="50000"/>
                            </a:schemeClr>
                          </a:solidFill>
                        </a:rPr>
                        <a:t>This is the weight of the empty container. This field is used when the weight of the empty container is deducted from the total order weight for order verification purposes.</a:t>
                      </a:r>
                      <a:endParaRPr lang="fr-FR" dirty="0">
                        <a:solidFill>
                          <a:schemeClr val="bg2">
                            <a:lumMod val="50000"/>
                          </a:schemeClr>
                        </a:solidFill>
                      </a:endParaRPr>
                    </a:p>
                  </a:txBody>
                  <a:tcPr/>
                </a:tc>
                <a:extLst>
                  <a:ext uri="{0D108BD9-81ED-4DB2-BD59-A6C34878D82A}">
                    <a16:rowId xmlns:a16="http://schemas.microsoft.com/office/drawing/2014/main" xmlns="" val="1701613429"/>
                  </a:ext>
                </a:extLst>
              </a:tr>
              <a:tr h="338185">
                <a:tc>
                  <a:txBody>
                    <a:bodyPr/>
                    <a:lstStyle/>
                    <a:p>
                      <a:r>
                        <a:rPr lang="en-US" sz="1800" kern="1200" dirty="0">
                          <a:solidFill>
                            <a:schemeClr val="bg2">
                              <a:lumMod val="50000"/>
                            </a:schemeClr>
                          </a:solidFill>
                          <a:latin typeface="+mn-lt"/>
                          <a:ea typeface="+mn-ea"/>
                          <a:cs typeface="+mn-cs"/>
                        </a:rPr>
                        <a:t>Empty Container Weight for Conveyor</a:t>
                      </a:r>
                      <a:endParaRPr lang="fr-FR" sz="1800" kern="1200" dirty="0">
                        <a:solidFill>
                          <a:schemeClr val="bg2">
                            <a:lumMod val="50000"/>
                          </a:schemeClr>
                        </a:solidFill>
                        <a:latin typeface="+mn-lt"/>
                        <a:ea typeface="+mn-ea"/>
                        <a:cs typeface="+mn-cs"/>
                      </a:endParaRPr>
                    </a:p>
                  </a:txBody>
                  <a:tcPr/>
                </a:tc>
                <a:tc>
                  <a:txBody>
                    <a:bodyPr/>
                    <a:lstStyle/>
                    <a:p>
                      <a:pPr algn="just"/>
                      <a:r>
                        <a:rPr lang="en-US" dirty="0">
                          <a:solidFill>
                            <a:schemeClr val="bg2">
                              <a:lumMod val="50000"/>
                            </a:schemeClr>
                          </a:solidFill>
                        </a:rPr>
                        <a:t>This is the weight of the empty container. This field is used when the weight of the empty container is deducted from the total weight of the order, intended for the conveyor, and for order verification purposes.</a:t>
                      </a:r>
                      <a:endParaRPr lang="fr-FR" dirty="0">
                        <a:solidFill>
                          <a:schemeClr val="bg2">
                            <a:lumMod val="50000"/>
                          </a:schemeClr>
                        </a:solidFill>
                      </a:endParaRPr>
                    </a:p>
                  </a:txBody>
                  <a:tcPr/>
                </a:tc>
                <a:extLst>
                  <a:ext uri="{0D108BD9-81ED-4DB2-BD59-A6C34878D82A}">
                    <a16:rowId xmlns:a16="http://schemas.microsoft.com/office/drawing/2014/main" xmlns="" val="3938982420"/>
                  </a:ext>
                </a:extLst>
              </a:tr>
              <a:tr h="338185">
                <a:tc>
                  <a:txBody>
                    <a:bodyPr/>
                    <a:lstStyle/>
                    <a:p>
                      <a:r>
                        <a:rPr lang="en-CA" sz="1800" kern="1200" dirty="0">
                          <a:solidFill>
                            <a:schemeClr val="bg2">
                              <a:lumMod val="50000"/>
                            </a:schemeClr>
                          </a:solidFill>
                          <a:latin typeface="+mn-lt"/>
                          <a:ea typeface="+mn-ea"/>
                          <a:cs typeface="+mn-cs"/>
                        </a:rPr>
                        <a:t>Allow Cross Docking</a:t>
                      </a:r>
                      <a:endParaRPr lang="fr-FR" sz="1800" kern="1200" dirty="0">
                        <a:solidFill>
                          <a:schemeClr val="bg2">
                            <a:lumMod val="50000"/>
                          </a:schemeClr>
                        </a:solidFill>
                        <a:latin typeface="+mn-lt"/>
                        <a:ea typeface="+mn-ea"/>
                        <a:cs typeface="+mn-cs"/>
                      </a:endParaRPr>
                    </a:p>
                  </a:txBody>
                  <a:tcPr/>
                </a:tc>
                <a:tc>
                  <a:txBody>
                    <a:bodyPr/>
                    <a:lstStyle/>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cross docks are to be filled with this type of container. This field, when used in conjunction with the Areas resource, allows cross docking.</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this type of container will not be used in cross dock opportunities.</a:t>
                      </a:r>
                    </a:p>
                  </a:txBody>
                  <a:tcPr/>
                </a:tc>
                <a:extLst>
                  <a:ext uri="{0D108BD9-81ED-4DB2-BD59-A6C34878D82A}">
                    <a16:rowId xmlns:a16="http://schemas.microsoft.com/office/drawing/2014/main" xmlns="" val="2307180689"/>
                  </a:ext>
                </a:extLst>
              </a:tr>
              <a:tr h="338185">
                <a:tc>
                  <a:txBody>
                    <a:bodyPr/>
                    <a:lstStyle/>
                    <a:p>
                      <a:r>
                        <a:rPr lang="en-CA" sz="1800" kern="1200" dirty="0">
                          <a:solidFill>
                            <a:schemeClr val="bg2">
                              <a:lumMod val="50000"/>
                            </a:schemeClr>
                          </a:solidFill>
                          <a:latin typeface="+mn-lt"/>
                          <a:ea typeface="+mn-ea"/>
                          <a:cs typeface="+mn-cs"/>
                        </a:rPr>
                        <a:t>Add Dimensions</a:t>
                      </a:r>
                      <a:endParaRPr lang="fr-FR" sz="1800" kern="1200" dirty="0">
                        <a:solidFill>
                          <a:schemeClr val="bg2">
                            <a:lumMod val="50000"/>
                          </a:schemeClr>
                        </a:solidFill>
                        <a:latin typeface="+mn-lt"/>
                        <a:ea typeface="+mn-ea"/>
                        <a:cs typeface="+mn-cs"/>
                      </a:endParaRPr>
                    </a:p>
                  </a:txBody>
                  <a:tcPr/>
                </a:tc>
                <a:tc>
                  <a:txBody>
                    <a:bodyPr/>
                    <a:lstStyle/>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the total volume consists of the container volume, calculated using the external dimensions, plus the volume calculated from the quantity and dimensions of each tag and container that make up the container's contents. The overall dimensions consist of the External Width and External Depth and an estimated height, calculated as the total volume divided by the External Width and External Depth.</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overall dimensions will consist of the container's external dimensions.</a:t>
                      </a:r>
                    </a:p>
                  </a:txBody>
                  <a:tcPr/>
                </a:tc>
                <a:extLst>
                  <a:ext uri="{0D108BD9-81ED-4DB2-BD59-A6C34878D82A}">
                    <a16:rowId xmlns:a16="http://schemas.microsoft.com/office/drawing/2014/main" xmlns="" val="1267046296"/>
                  </a:ext>
                </a:extLst>
              </a:tr>
            </a:tbl>
          </a:graphicData>
        </a:graphic>
      </p:graphicFrame>
    </p:spTree>
    <p:extLst>
      <p:ext uri="{BB962C8B-B14F-4D97-AF65-F5344CB8AC3E}">
        <p14:creationId xmlns:p14="http://schemas.microsoft.com/office/powerpoint/2010/main" val="2262269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60CED-4F11-45C2-AB03-A0D4BF7299A9}"/>
              </a:ext>
            </a:extLst>
          </p:cNvPr>
          <p:cNvSpPr>
            <a:spLocks noGrp="1"/>
          </p:cNvSpPr>
          <p:nvPr>
            <p:ph type="title"/>
            <p:custDataLst>
              <p:tags r:id="rId1"/>
            </p:custDataLst>
          </p:nvPr>
        </p:nvSpPr>
        <p:spPr/>
        <p:txBody>
          <a:bodyPr/>
          <a:lstStyle/>
          <a:p>
            <a:r>
              <a:rPr lang="en-US" dirty="0"/>
              <a:t>Container Types</a:t>
            </a:r>
            <a:endParaRPr lang="en-CA" dirty="0"/>
          </a:p>
        </p:txBody>
      </p:sp>
      <p:sp>
        <p:nvSpPr>
          <p:cNvPr id="5" name="Content Placeholder 2">
            <a:extLst>
              <a:ext uri="{FF2B5EF4-FFF2-40B4-BE49-F238E27FC236}">
                <a16:creationId xmlns:a16="http://schemas.microsoft.com/office/drawing/2014/main" xmlns="" id="{95BAF2F0-C6BF-4579-9173-AC96B33EB648}"/>
              </a:ext>
            </a:extLst>
          </p:cNvPr>
          <p:cNvSpPr txBox="1">
            <a:spLocks/>
          </p:cNvSpPr>
          <p:nvPr>
            <p:custDataLst>
              <p:tags r:id="rId2"/>
            </p:custDataLst>
          </p:nvPr>
        </p:nvSpPr>
        <p:spPr>
          <a:xfrm>
            <a:off x="838200" y="1082633"/>
            <a:ext cx="10134599" cy="866274"/>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fr-CA" dirty="0">
                <a:solidFill>
                  <a:schemeClr val="accent2"/>
                </a:solidFill>
              </a:rPr>
              <a:t>6.4 . </a:t>
            </a:r>
            <a:r>
              <a:rPr lang="fr-CA" dirty="0">
                <a:solidFill>
                  <a:schemeClr val="bg2">
                    <a:lumMod val="50000"/>
                  </a:schemeClr>
                </a:solidFill>
              </a:rPr>
              <a:t>(</a:t>
            </a:r>
            <a:r>
              <a:rPr lang="fr-CA" dirty="0" err="1">
                <a:solidFill>
                  <a:schemeClr val="bg2">
                    <a:lumMod val="50000"/>
                  </a:schemeClr>
                </a:solidFill>
              </a:rPr>
              <a:t>Continued</a:t>
            </a:r>
            <a:r>
              <a:rPr lang="fr-CA" dirty="0">
                <a:solidFill>
                  <a:schemeClr val="bg2">
                    <a:lumMod val="50000"/>
                  </a:schemeClr>
                </a:solidFill>
              </a:rPr>
              <a:t>)</a:t>
            </a:r>
            <a:r>
              <a:rPr lang="fr-CA" dirty="0">
                <a:solidFill>
                  <a:schemeClr val="accent2"/>
                </a:solidFill>
              </a:rPr>
              <a:t> </a:t>
            </a:r>
            <a:endParaRPr lang="en-CA" dirty="0"/>
          </a:p>
        </p:txBody>
      </p:sp>
      <p:graphicFrame>
        <p:nvGraphicFramePr>
          <p:cNvPr id="7" name="Content Placeholder 8">
            <a:extLst>
              <a:ext uri="{FF2B5EF4-FFF2-40B4-BE49-F238E27FC236}">
                <a16:creationId xmlns:a16="http://schemas.microsoft.com/office/drawing/2014/main" xmlns="" id="{901B6E0B-2DC9-4E3B-966F-693646C16A79}"/>
              </a:ext>
            </a:extLst>
          </p:cNvPr>
          <p:cNvGraphicFramePr>
            <a:graphicFrameLocks/>
          </p:cNvGraphicFramePr>
          <p:nvPr>
            <p:custDataLst>
              <p:tags r:id="rId3"/>
            </p:custDataLst>
            <p:extLst>
              <p:ext uri="{D42A27DB-BD31-4B8C-83A1-F6EECF244321}">
                <p14:modId xmlns:p14="http://schemas.microsoft.com/office/powerpoint/2010/main" val="1139469970"/>
              </p:ext>
            </p:extLst>
          </p:nvPr>
        </p:nvGraphicFramePr>
        <p:xfrm>
          <a:off x="505690" y="2093285"/>
          <a:ext cx="11180619" cy="3931920"/>
        </p:xfrm>
        <a:graphic>
          <a:graphicData uri="http://schemas.openxmlformats.org/drawingml/2006/table">
            <a:tbl>
              <a:tblPr firstRow="1" bandRow="1">
                <a:tableStyleId>{F5AB1C69-6EDB-4FF4-983F-18BD219EF322}</a:tableStyleId>
              </a:tblPr>
              <a:tblGrid>
                <a:gridCol w="2165321">
                  <a:extLst>
                    <a:ext uri="{9D8B030D-6E8A-4147-A177-3AD203B41FA5}">
                      <a16:colId xmlns:a16="http://schemas.microsoft.com/office/drawing/2014/main" xmlns="" val="3887827247"/>
                    </a:ext>
                  </a:extLst>
                </a:gridCol>
                <a:gridCol w="9015298">
                  <a:extLst>
                    <a:ext uri="{9D8B030D-6E8A-4147-A177-3AD203B41FA5}">
                      <a16:colId xmlns:a16="http://schemas.microsoft.com/office/drawing/2014/main" xmlns="" val="4264795949"/>
                    </a:ext>
                  </a:extLst>
                </a:gridCol>
              </a:tblGrid>
              <a:tr h="338185">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452709902"/>
                  </a:ext>
                </a:extLst>
              </a:tr>
              <a:tr h="338185">
                <a:tc>
                  <a:txBody>
                    <a:bodyPr/>
                    <a:lstStyle/>
                    <a:p>
                      <a:r>
                        <a:rPr lang="en-CA" sz="1800" kern="1200" dirty="0">
                          <a:solidFill>
                            <a:schemeClr val="bg2">
                              <a:lumMod val="50000"/>
                            </a:schemeClr>
                          </a:solidFill>
                          <a:latin typeface="+mn-lt"/>
                          <a:ea typeface="+mn-ea"/>
                          <a:cs typeface="+mn-cs"/>
                        </a:rPr>
                        <a:t>Single Piece Container</a:t>
                      </a:r>
                      <a:endParaRPr lang="fr-FR" sz="1800" kern="1200" dirty="0">
                        <a:solidFill>
                          <a:schemeClr val="bg2">
                            <a:lumMod val="50000"/>
                          </a:schemeClr>
                        </a:solidFill>
                        <a:latin typeface="+mn-lt"/>
                        <a:ea typeface="+mn-ea"/>
                        <a:cs typeface="+mn-cs"/>
                      </a:endParaRPr>
                    </a:p>
                  </a:txBody>
                  <a:tcPr/>
                </a:tc>
                <a:tc>
                  <a:txBody>
                    <a:bodyPr/>
                    <a:lstStyle/>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this container is considered to be only one piece if nested in a non-transport container.</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the container may represent several pieces if nested.</a:t>
                      </a:r>
                    </a:p>
                  </a:txBody>
                  <a:tcPr/>
                </a:tc>
                <a:extLst>
                  <a:ext uri="{0D108BD9-81ED-4DB2-BD59-A6C34878D82A}">
                    <a16:rowId xmlns:a16="http://schemas.microsoft.com/office/drawing/2014/main" xmlns="" val="392756055"/>
                  </a:ext>
                </a:extLst>
              </a:tr>
              <a:tr h="338185">
                <a:tc>
                  <a:txBody>
                    <a:bodyPr/>
                    <a:lstStyle/>
                    <a:p>
                      <a:r>
                        <a:rPr lang="en-CA" sz="1800" kern="1200" dirty="0">
                          <a:solidFill>
                            <a:schemeClr val="bg2">
                              <a:lumMod val="50000"/>
                            </a:schemeClr>
                          </a:solidFill>
                          <a:latin typeface="+mn-lt"/>
                          <a:ea typeface="+mn-ea"/>
                          <a:cs typeface="+mn-cs"/>
                        </a:rPr>
                        <a:t>Location Size</a:t>
                      </a:r>
                    </a:p>
                  </a:txBody>
                  <a:tcPr anchor="ctr"/>
                </a:tc>
                <a:tc>
                  <a:txBody>
                    <a:bodyPr/>
                    <a:lstStyle/>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This field is optional and matched to the Size field in the location when the system searches for a suitable storage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left blank, the system will perform volumetric calculations to determine if the container will fit into a location.</a:t>
                      </a:r>
                    </a:p>
                    <a:p>
                      <a:pPr marL="285750" indent="-285750" algn="l"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When this field is assigned a value other than blank, the system will assume that the container is a single load to determine if it will fit into a location.</a:t>
                      </a:r>
                    </a:p>
                  </a:txBody>
                  <a:tcPr/>
                </a:tc>
                <a:extLst>
                  <a:ext uri="{0D108BD9-81ED-4DB2-BD59-A6C34878D82A}">
                    <a16:rowId xmlns:a16="http://schemas.microsoft.com/office/drawing/2014/main" xmlns="" val="1813049887"/>
                  </a:ext>
                </a:extLst>
              </a:tr>
              <a:tr h="338185">
                <a:tc>
                  <a:txBody>
                    <a:bodyPr/>
                    <a:lstStyle/>
                    <a:p>
                      <a:r>
                        <a:rPr lang="en-CA" sz="1800" kern="1200" dirty="0">
                          <a:solidFill>
                            <a:schemeClr val="bg2">
                              <a:lumMod val="50000"/>
                            </a:schemeClr>
                          </a:solidFill>
                          <a:latin typeface="+mn-lt"/>
                          <a:ea typeface="+mn-ea"/>
                          <a:cs typeface="+mn-cs"/>
                        </a:rPr>
                        <a:t>EDI Packaging Type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based on your container type from the drop-down menu. This value is used to identify the packaging type of EDI shipping containers. Used for the UCC128 bar code number creation. This value represents the third character prefix of the UCC128.</a:t>
                      </a:r>
                    </a:p>
                  </a:txBody>
                  <a:tcPr/>
                </a:tc>
                <a:extLst>
                  <a:ext uri="{0D108BD9-81ED-4DB2-BD59-A6C34878D82A}">
                    <a16:rowId xmlns:a16="http://schemas.microsoft.com/office/drawing/2014/main" xmlns="" val="3020541165"/>
                  </a:ext>
                </a:extLst>
              </a:tr>
            </a:tbl>
          </a:graphicData>
        </a:graphic>
      </p:graphicFrame>
    </p:spTree>
    <p:extLst>
      <p:ext uri="{BB962C8B-B14F-4D97-AF65-F5344CB8AC3E}">
        <p14:creationId xmlns:p14="http://schemas.microsoft.com/office/powerpoint/2010/main" val="38376163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472440" y="1457943"/>
            <a:ext cx="11688382" cy="4429511"/>
          </a:xfrm>
        </p:spPr>
        <p:txBody>
          <a:bodyPr/>
          <a:lstStyle/>
          <a:p>
            <a:pPr marL="0" indent="0" algn="just">
              <a:lnSpc>
                <a:spcPct val="130000"/>
              </a:lnSpc>
              <a:buNone/>
            </a:pPr>
            <a:r>
              <a:rPr lang="en-US" dirty="0">
                <a:solidFill>
                  <a:schemeClr val="accent2"/>
                </a:solidFill>
              </a:rPr>
              <a:t>6.5</a:t>
            </a:r>
            <a:r>
              <a:rPr lang="en-US" dirty="0"/>
              <a:t> Once all the required fields in the General section have been completed, click Submit.</a:t>
            </a:r>
          </a:p>
          <a:p>
            <a:pPr marL="0" indent="0" algn="just">
              <a:lnSpc>
                <a:spcPct val="130000"/>
              </a:lnSpc>
              <a:buNone/>
            </a:pPr>
            <a:endParaRPr lang="en-US" sz="100"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endParaRPr lang="en-US" sz="1600" dirty="0"/>
          </a:p>
          <a:p>
            <a:pPr marL="0" indent="0" algn="just">
              <a:lnSpc>
                <a:spcPct val="130000"/>
              </a:lnSpc>
              <a:buNone/>
            </a:pPr>
            <a:r>
              <a:rPr lang="en-US" dirty="0">
                <a:solidFill>
                  <a:schemeClr val="accent2"/>
                </a:solidFill>
              </a:rPr>
              <a:t>6.6 </a:t>
            </a:r>
            <a:r>
              <a:rPr lang="en-US" dirty="0"/>
              <a:t>Click Close to exit the Container Type resource.</a:t>
            </a:r>
            <a:endParaRPr lang="en-CA" dirty="0"/>
          </a:p>
          <a:p>
            <a:pPr marL="457200" indent="-457200" algn="just">
              <a:lnSpc>
                <a:spcPct val="130000"/>
              </a:lnSpc>
              <a:buFont typeface="+mj-lt"/>
              <a:buAutoNum type="arabicPeriod" startAt="13"/>
            </a:pPr>
            <a:endParaRPr lang="en-CA" dirty="0"/>
          </a:p>
        </p:txBody>
      </p:sp>
      <p:pic>
        <p:nvPicPr>
          <p:cNvPr id="9" name="Picture 8">
            <a:extLst>
              <a:ext uri="{FF2B5EF4-FFF2-40B4-BE49-F238E27FC236}">
                <a16:creationId xmlns:a16="http://schemas.microsoft.com/office/drawing/2014/main" xmlns="" id="{056959A9-702C-4418-9D29-6FF4487B7E6D}"/>
              </a:ext>
            </a:extLst>
          </p:cNvPr>
          <p:cNvPicPr>
            <a:picLocks noChangeAspect="1"/>
          </p:cNvPicPr>
          <p:nvPr>
            <p:custDataLst>
              <p:tags r:id="rId3"/>
            </p:custDataLst>
          </p:nvPr>
        </p:nvPicPr>
        <p:blipFill>
          <a:blip r:embed="rId6"/>
          <a:stretch>
            <a:fillRect/>
          </a:stretch>
        </p:blipFill>
        <p:spPr>
          <a:xfrm>
            <a:off x="304800" y="2327857"/>
            <a:ext cx="11688382" cy="1226866"/>
          </a:xfrm>
          <a:prstGeom prst="rect">
            <a:avLst/>
          </a:prstGeom>
        </p:spPr>
      </p:pic>
      <p:pic>
        <p:nvPicPr>
          <p:cNvPr id="11" name="Picture 10">
            <a:extLst>
              <a:ext uri="{FF2B5EF4-FFF2-40B4-BE49-F238E27FC236}">
                <a16:creationId xmlns:a16="http://schemas.microsoft.com/office/drawing/2014/main" xmlns="" id="{2BCE3CDA-D6CA-4501-BCD5-96E9DCB0E93B}"/>
              </a:ext>
            </a:extLst>
          </p:cNvPr>
          <p:cNvPicPr>
            <a:picLocks noChangeAspect="1"/>
          </p:cNvPicPr>
          <p:nvPr>
            <p:custDataLst>
              <p:tags r:id="rId4"/>
            </p:custDataLst>
          </p:nvPr>
        </p:nvPicPr>
        <p:blipFill>
          <a:blip r:embed="rId7"/>
          <a:stretch>
            <a:fillRect/>
          </a:stretch>
        </p:blipFill>
        <p:spPr>
          <a:xfrm>
            <a:off x="304800" y="4800732"/>
            <a:ext cx="11688382" cy="1149138"/>
          </a:xfrm>
          <a:prstGeom prst="rect">
            <a:avLst/>
          </a:prstGeom>
        </p:spPr>
      </p:pic>
    </p:spTree>
    <p:extLst>
      <p:ext uri="{BB962C8B-B14F-4D97-AF65-F5344CB8AC3E}">
        <p14:creationId xmlns:p14="http://schemas.microsoft.com/office/powerpoint/2010/main" val="4225419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type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type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DA4BF9FE-08FF-4D2C-8B88-0F6E20DCD194}"/>
              </a:ext>
            </a:extLst>
          </p:cNvPr>
          <p:cNvPicPr>
            <a:picLocks noChangeAspect="1"/>
          </p:cNvPicPr>
          <p:nvPr>
            <p:custDataLst>
              <p:tags r:id="rId3"/>
            </p:custDataLst>
          </p:nvPr>
        </p:nvPicPr>
        <p:blipFill>
          <a:blip r:embed="rId5"/>
          <a:stretch>
            <a:fillRect/>
          </a:stretch>
        </p:blipFill>
        <p:spPr>
          <a:xfrm>
            <a:off x="433137" y="3127663"/>
            <a:ext cx="11389895" cy="2960895"/>
          </a:xfrm>
          <a:prstGeom prst="rect">
            <a:avLst/>
          </a:prstGeom>
        </p:spPr>
      </p:pic>
    </p:spTree>
    <p:extLst>
      <p:ext uri="{BB962C8B-B14F-4D97-AF65-F5344CB8AC3E}">
        <p14:creationId xmlns:p14="http://schemas.microsoft.com/office/powerpoint/2010/main" val="37363547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10515600" cy="5014913"/>
          </a:xfrm>
        </p:spPr>
        <p:txBody>
          <a:bodyPr/>
          <a:lstStyle/>
          <a:p>
            <a:pPr marL="0" indent="0" algn="just">
              <a:lnSpc>
                <a:spcPct val="150000"/>
              </a:lnSpc>
              <a:buNone/>
            </a:pPr>
            <a:r>
              <a:rPr lang="en-US" sz="2200" dirty="0">
                <a:solidFill>
                  <a:schemeClr val="accent2"/>
                </a:solidFill>
              </a:rPr>
              <a:t>7.2</a:t>
            </a:r>
            <a:r>
              <a:rPr lang="en-US" sz="2200" dirty="0"/>
              <a:t> In the </a:t>
            </a:r>
            <a:r>
              <a:rPr lang="en-US" sz="2200" b="1" dirty="0"/>
              <a:t>General</a:t>
            </a:r>
            <a:r>
              <a:rPr lang="en-US" sz="2200" dirty="0"/>
              <a:t> section, update the description if need be. An explanation of the fields is given in slides </a:t>
            </a:r>
            <a:r>
              <a:rPr lang="en-US" sz="2200" dirty="0">
                <a:hlinkClick r:id="rId5" action="ppaction://hlinksldjump"/>
              </a:rPr>
              <a:t>138 to 141</a:t>
            </a:r>
            <a:r>
              <a:rPr lang="en-US" sz="2200" dirty="0"/>
              <a:t>. </a:t>
            </a:r>
            <a:endParaRPr lang="en-CA" sz="2200" dirty="0"/>
          </a:p>
        </p:txBody>
      </p:sp>
      <p:pic>
        <p:nvPicPr>
          <p:cNvPr id="6" name="Picture 5">
            <a:extLst>
              <a:ext uri="{FF2B5EF4-FFF2-40B4-BE49-F238E27FC236}">
                <a16:creationId xmlns:a16="http://schemas.microsoft.com/office/drawing/2014/main" xmlns="" id="{ABC4D644-D7B2-4655-9280-5074193A3C1E}"/>
              </a:ext>
            </a:extLst>
          </p:cNvPr>
          <p:cNvPicPr>
            <a:picLocks noChangeAspect="1"/>
          </p:cNvPicPr>
          <p:nvPr>
            <p:custDataLst>
              <p:tags r:id="rId3"/>
            </p:custDataLst>
          </p:nvPr>
        </p:nvPicPr>
        <p:blipFill>
          <a:blip r:embed="rId6"/>
          <a:stretch>
            <a:fillRect/>
          </a:stretch>
        </p:blipFill>
        <p:spPr>
          <a:xfrm>
            <a:off x="5105942" y="1780288"/>
            <a:ext cx="6075406" cy="4396675"/>
          </a:xfrm>
          <a:prstGeom prst="rect">
            <a:avLst/>
          </a:prstGeom>
        </p:spPr>
      </p:pic>
    </p:spTree>
    <p:extLst>
      <p:ext uri="{BB962C8B-B14F-4D97-AF65-F5344CB8AC3E}">
        <p14:creationId xmlns:p14="http://schemas.microsoft.com/office/powerpoint/2010/main" val="2839514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Container Type</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62050"/>
            <a:ext cx="3797968" cy="5014913"/>
          </a:xfrm>
        </p:spPr>
        <p:txBody>
          <a:bodyPr/>
          <a:lstStyle/>
          <a:p>
            <a:pPr marL="0" indent="0" algn="just">
              <a:lnSpc>
                <a:spcPct val="150000"/>
              </a:lnSpc>
              <a:buNone/>
            </a:pPr>
            <a:r>
              <a:rPr lang="en-US" sz="2200" dirty="0">
                <a:solidFill>
                  <a:schemeClr val="accent2"/>
                </a:solidFill>
              </a:rPr>
              <a:t>7.3</a:t>
            </a:r>
            <a:r>
              <a:rPr lang="en-US" sz="2200" dirty="0"/>
              <a:t> Once all the required fields properly updated, click on Submit. </a:t>
            </a:r>
          </a:p>
          <a:p>
            <a:pPr marL="0" indent="0" algn="just">
              <a:lnSpc>
                <a:spcPct val="150000"/>
              </a:lnSpc>
              <a:buNone/>
            </a:pPr>
            <a:endParaRPr lang="en-CA" sz="2200" dirty="0"/>
          </a:p>
        </p:txBody>
      </p:sp>
      <p:pic>
        <p:nvPicPr>
          <p:cNvPr id="5" name="Picture 4">
            <a:extLst>
              <a:ext uri="{FF2B5EF4-FFF2-40B4-BE49-F238E27FC236}">
                <a16:creationId xmlns:a16="http://schemas.microsoft.com/office/drawing/2014/main" xmlns="" id="{BD02B721-8FD5-4FF9-9622-A21BD1BF1762}"/>
              </a:ext>
            </a:extLst>
          </p:cNvPr>
          <p:cNvPicPr>
            <a:picLocks noChangeAspect="1"/>
          </p:cNvPicPr>
          <p:nvPr>
            <p:custDataLst>
              <p:tags r:id="rId3"/>
            </p:custDataLst>
          </p:nvPr>
        </p:nvPicPr>
        <p:blipFill>
          <a:blip r:embed="rId5"/>
          <a:stretch>
            <a:fillRect/>
          </a:stretch>
        </p:blipFill>
        <p:spPr>
          <a:xfrm>
            <a:off x="4955378" y="791914"/>
            <a:ext cx="6398422" cy="5274171"/>
          </a:xfrm>
          <a:prstGeom prst="rect">
            <a:avLst/>
          </a:prstGeom>
        </p:spPr>
      </p:pic>
    </p:spTree>
    <p:extLst>
      <p:ext uri="{BB962C8B-B14F-4D97-AF65-F5344CB8AC3E}">
        <p14:creationId xmlns:p14="http://schemas.microsoft.com/office/powerpoint/2010/main" val="16950198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Container Selection Codes</a:t>
            </a:r>
          </a:p>
        </p:txBody>
      </p:sp>
      <p:sp>
        <p:nvSpPr>
          <p:cNvPr id="4" name="TextBox 3">
            <a:extLst>
              <a:ext uri="{FF2B5EF4-FFF2-40B4-BE49-F238E27FC236}">
                <a16:creationId xmlns:a16="http://schemas.microsoft.com/office/drawing/2014/main" xmlns="" id="{1DEEA5AE-9B29-46C2-9090-C2E118154590}"/>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7411426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80C8A-1055-4538-98BE-075C1C32D618}"/>
              </a:ext>
            </a:extLst>
          </p:cNvPr>
          <p:cNvSpPr>
            <a:spLocks noGrp="1"/>
          </p:cNvSpPr>
          <p:nvPr>
            <p:ph type="title"/>
            <p:custDataLst>
              <p:tags r:id="rId1"/>
            </p:custDataLst>
          </p:nvPr>
        </p:nvSpPr>
        <p:spPr/>
        <p:txBody>
          <a:bodyPr/>
          <a:lstStyle/>
          <a:p>
            <a:r>
              <a:rPr lang="en-CA" sz="3600"/>
              <a:t>Container Selection Codes</a:t>
            </a:r>
            <a:endParaRPr lang="en-CA"/>
          </a:p>
        </p:txBody>
      </p:sp>
      <p:sp>
        <p:nvSpPr>
          <p:cNvPr id="3" name="Content Placeholder 2">
            <a:extLst>
              <a:ext uri="{FF2B5EF4-FFF2-40B4-BE49-F238E27FC236}">
                <a16:creationId xmlns:a16="http://schemas.microsoft.com/office/drawing/2014/main" xmlns="" id="{4DD9A189-09C9-4171-BF11-4B6B85455022}"/>
              </a:ext>
            </a:extLst>
          </p:cNvPr>
          <p:cNvSpPr>
            <a:spLocks noGrp="1"/>
          </p:cNvSpPr>
          <p:nvPr>
            <p:ph idx="1"/>
            <p:custDataLst>
              <p:tags r:id="rId2"/>
            </p:custDataLst>
          </p:nvPr>
        </p:nvSpPr>
        <p:spPr>
          <a:xfrm>
            <a:off x="593678" y="1419368"/>
            <a:ext cx="10515600" cy="4757596"/>
          </a:xfrm>
        </p:spPr>
        <p:txBody>
          <a:bodyPr/>
          <a:lstStyle/>
          <a:p>
            <a:pPr algn="just">
              <a:lnSpc>
                <a:spcPct val="150000"/>
              </a:lnSpc>
            </a:pPr>
            <a:r>
              <a:rPr lang="fr-CA" sz="2100" dirty="0"/>
              <a:t>The Container </a:t>
            </a:r>
            <a:r>
              <a:rPr lang="fr-CA" sz="2100" dirty="0" err="1"/>
              <a:t>Selection</a:t>
            </a:r>
            <a:r>
              <a:rPr lang="fr-CA" sz="2100" dirty="0"/>
              <a:t> Codes is </a:t>
            </a:r>
            <a:r>
              <a:rPr lang="fr-CA" sz="2100" dirty="0" err="1"/>
              <a:t>used</a:t>
            </a:r>
            <a:r>
              <a:rPr lang="fr-CA" sz="2100" dirty="0"/>
              <a:t> to </a:t>
            </a:r>
            <a:r>
              <a:rPr lang="en-US" sz="2100" dirty="0"/>
              <a:t>add, modify, copy, and delete the records in the container selection code table and to query the records in the container selection code table.</a:t>
            </a:r>
          </a:p>
          <a:p>
            <a:pPr algn="just">
              <a:lnSpc>
                <a:spcPct val="150000"/>
              </a:lnSpc>
            </a:pPr>
            <a:r>
              <a:rPr lang="en-US" sz="2100" dirty="0"/>
              <a:t>While picking, the user will be directed to pick into a container. The container is specified by the system, based on volumetric calculations.</a:t>
            </a:r>
          </a:p>
          <a:p>
            <a:pPr algn="just">
              <a:lnSpc>
                <a:spcPct val="150000"/>
              </a:lnSpc>
            </a:pPr>
            <a:r>
              <a:rPr lang="en-US" sz="2100" dirty="0"/>
              <a:t>Each container type is checked for the dimensions of the container type, the maximum weight capacity allowed, the minimum fill percentage, and the maximum fill percentage of the container. The dimensions and weight of the product to be picked in the area for the shipment or order are checked against the dimensions, weight, fill percentages, and rotation within the container.</a:t>
            </a:r>
            <a:endParaRPr lang="en-CA" sz="2100" dirty="0"/>
          </a:p>
        </p:txBody>
      </p:sp>
    </p:spTree>
    <p:extLst>
      <p:ext uri="{BB962C8B-B14F-4D97-AF65-F5344CB8AC3E}">
        <p14:creationId xmlns:p14="http://schemas.microsoft.com/office/powerpoint/2010/main" val="16405270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BD6DC-77EC-4A7E-BCA5-8B6F9FA7CA90}"/>
              </a:ext>
            </a:extLst>
          </p:cNvPr>
          <p:cNvSpPr>
            <a:spLocks noGrp="1"/>
          </p:cNvSpPr>
          <p:nvPr>
            <p:ph type="title"/>
            <p:custDataLst>
              <p:tags r:id="rId1"/>
            </p:custDataLst>
          </p:nvPr>
        </p:nvSpPr>
        <p:spPr/>
        <p:txBody>
          <a:bodyPr/>
          <a:lstStyle/>
          <a:p>
            <a:r>
              <a:rPr lang="en-CA" dirty="0"/>
              <a:t>Container Selection Codes</a:t>
            </a:r>
          </a:p>
        </p:txBody>
      </p:sp>
      <p:pic>
        <p:nvPicPr>
          <p:cNvPr id="5" name="Picture 4">
            <a:extLst>
              <a:ext uri="{FF2B5EF4-FFF2-40B4-BE49-F238E27FC236}">
                <a16:creationId xmlns:a16="http://schemas.microsoft.com/office/drawing/2014/main" xmlns="" id="{39ED85B1-8905-4DD4-8304-A074C667D842}"/>
              </a:ext>
            </a:extLst>
          </p:cNvPr>
          <p:cNvPicPr>
            <a:picLocks noChangeAspect="1"/>
          </p:cNvPicPr>
          <p:nvPr>
            <p:custDataLst>
              <p:tags r:id="rId2"/>
            </p:custDataLst>
          </p:nvPr>
        </p:nvPicPr>
        <p:blipFill>
          <a:blip r:embed="rId5"/>
          <a:stretch>
            <a:fillRect/>
          </a:stretch>
        </p:blipFill>
        <p:spPr>
          <a:xfrm>
            <a:off x="8286750" y="365124"/>
            <a:ext cx="3381987" cy="5700455"/>
          </a:xfrm>
          <a:prstGeom prst="rect">
            <a:avLst/>
          </a:prstGeom>
        </p:spPr>
      </p:pic>
      <p:sp>
        <p:nvSpPr>
          <p:cNvPr id="6" name="Content Placeholder 2">
            <a:extLst>
              <a:ext uri="{FF2B5EF4-FFF2-40B4-BE49-F238E27FC236}">
                <a16:creationId xmlns:a16="http://schemas.microsoft.com/office/drawing/2014/main" xmlns="" id="{0B88AD6D-BFC7-438D-B911-0E380A87339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834101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a:t>Container Selection Codes</a:t>
            </a:r>
            <a:endParaRPr lang="fr-FR"/>
          </a:p>
        </p:txBody>
      </p:sp>
      <p:sp>
        <p:nvSpPr>
          <p:cNvPr id="8" name="Content Placeholder 2">
            <a:extLst>
              <a:ext uri="{FF2B5EF4-FFF2-40B4-BE49-F238E27FC236}">
                <a16:creationId xmlns:a16="http://schemas.microsoft.com/office/drawing/2014/main" xmlns="" id="{D233A8CF-9D92-4508-A0F5-E3D73CEAB709}"/>
              </a:ext>
            </a:extLst>
          </p:cNvPr>
          <p:cNvSpPr>
            <a:spLocks noGrp="1"/>
          </p:cNvSpPr>
          <p:nvPr>
            <p:ph idx="1"/>
            <p:custDataLst>
              <p:tags r:id="rId2"/>
            </p:custDataLst>
          </p:nvPr>
        </p:nvSpPr>
        <p:spPr>
          <a:xfrm>
            <a:off x="838200" y="1283368"/>
            <a:ext cx="10515600" cy="4893595"/>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container selection codes already configured in the WMS will be listed.</a:t>
            </a:r>
          </a:p>
          <a:p>
            <a:pPr marL="457200" indent="-457200" algn="just">
              <a:lnSpc>
                <a:spcPct val="150000"/>
              </a:lnSpc>
              <a:buFont typeface="+mj-lt"/>
              <a:buAutoNum type="arabicPeriod" startAt="5"/>
            </a:pPr>
            <a:r>
              <a:rPr lang="en-US" u="sng" dirty="0"/>
              <a:t>If you want to create a container selection code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9" name="Picture 8">
            <a:extLst>
              <a:ext uri="{FF2B5EF4-FFF2-40B4-BE49-F238E27FC236}">
                <a16:creationId xmlns:a16="http://schemas.microsoft.com/office/drawing/2014/main" xmlns="" id="{9BC817EE-E1E4-48C3-B79A-A7334367A079}"/>
              </a:ext>
            </a:extLst>
          </p:cNvPr>
          <p:cNvPicPr>
            <a:picLocks noChangeAspect="1"/>
          </p:cNvPicPr>
          <p:nvPr>
            <p:custDataLst>
              <p:tags r:id="rId3"/>
            </p:custDataLst>
          </p:nvPr>
        </p:nvPicPr>
        <p:blipFill>
          <a:blip r:embed="rId5"/>
          <a:stretch>
            <a:fillRect/>
          </a:stretch>
        </p:blipFill>
        <p:spPr>
          <a:xfrm>
            <a:off x="352926" y="4114491"/>
            <a:ext cx="11598442" cy="1988770"/>
          </a:xfrm>
          <a:prstGeom prst="rect">
            <a:avLst/>
          </a:prstGeom>
        </p:spPr>
      </p:pic>
    </p:spTree>
    <p:extLst>
      <p:ext uri="{BB962C8B-B14F-4D97-AF65-F5344CB8AC3E}">
        <p14:creationId xmlns:p14="http://schemas.microsoft.com/office/powerpoint/2010/main" val="53209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14085"/>
            <a:ext cx="11225460" cy="4975692"/>
          </a:xfrm>
        </p:spPr>
        <p:txBody>
          <a:bodyPr/>
          <a:lstStyle/>
          <a:p>
            <a:pPr marL="457200" indent="-457200" algn="just">
              <a:lnSpc>
                <a:spcPct val="130000"/>
              </a:lnSpc>
              <a:buFont typeface="+mj-lt"/>
              <a:buAutoNum type="arabicPeriod" startAt="8"/>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012811793"/>
              </p:ext>
            </p:extLst>
          </p:nvPr>
        </p:nvGraphicFramePr>
        <p:xfrm>
          <a:off x="609600" y="1723296"/>
          <a:ext cx="11131826" cy="4622800"/>
        </p:xfrm>
        <a:graphic>
          <a:graphicData uri="http://schemas.openxmlformats.org/drawingml/2006/table">
            <a:tbl>
              <a:tblPr firstRow="1" bandRow="1">
                <a:tableStyleId>{F5AB1C69-6EDB-4FF4-983F-18BD219EF322}</a:tableStyleId>
              </a:tblPr>
              <a:tblGrid>
                <a:gridCol w="2064171">
                  <a:extLst>
                    <a:ext uri="{9D8B030D-6E8A-4147-A177-3AD203B41FA5}">
                      <a16:colId xmlns:a16="http://schemas.microsoft.com/office/drawing/2014/main" xmlns="" val="3611636286"/>
                    </a:ext>
                  </a:extLst>
                </a:gridCol>
                <a:gridCol w="9067655">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Allow Multiple Lots in a FP Location</a:t>
                      </a:r>
                      <a:endParaRPr lang="fr-CA" sz="1700" kern="1200" dirty="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the system will not allow multiple lots in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the system will allow multiple lots in a forward pick location.</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Wave Planning by Shipment - Include All Orders</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Yes indicates that while querying on an order, if other orders exist with the same shipment number, then display those also.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No indicates that only the specific order queried upon should be retrieved, regardless of whether or not it is part of a multi-order shipment.</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Allow Order Planner to Break Forward Pick</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material in a forward pick location can be broken when picking (or replenishing) from a forward pick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material in a forward pick location cannot be broken.</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Store in Containers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storage logic will look for a suitable location for a non-transport container based on the container dimensions and the storage rule of the inventory found in the container. When this flag is set to Yes, the system does not perform a </a:t>
                      </a:r>
                      <a:r>
                        <a:rPr lang="en-US" sz="1700" kern="1200" err="1">
                          <a:solidFill>
                            <a:schemeClr val="tx1">
                              <a:lumMod val="50000"/>
                              <a:lumOff val="50000"/>
                            </a:schemeClr>
                          </a:solidFill>
                          <a:latin typeface="+mn-lt"/>
                          <a:ea typeface="+mn-ea"/>
                          <a:cs typeface="+mn-cs"/>
                        </a:rPr>
                        <a:t>preverification</a:t>
                      </a:r>
                      <a:r>
                        <a:rPr lang="en-US" sz="1700" kern="1200">
                          <a:solidFill>
                            <a:schemeClr val="tx1">
                              <a:lumMod val="50000"/>
                              <a:lumOff val="50000"/>
                            </a:schemeClr>
                          </a:solidFill>
                          <a:latin typeface="+mn-lt"/>
                          <a:ea typeface="+mn-ea"/>
                          <a:cs typeface="+mn-cs"/>
                        </a:rPr>
                        <a:t> for possible sources of replenishment.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system does not store a non-transport container, nor will it search for inventory within any manually stored non-transport containers. </a:t>
                      </a:r>
                    </a:p>
                  </a:txBody>
                  <a:tcPr/>
                </a:tc>
                <a:extLst>
                  <a:ext uri="{0D108BD9-81ED-4DB2-BD59-A6C34878D82A}">
                    <a16:rowId xmlns:a16="http://schemas.microsoft.com/office/drawing/2014/main" xmlns="" val="231803247"/>
                  </a:ext>
                </a:extLst>
              </a:tr>
            </a:tbl>
          </a:graphicData>
        </a:graphic>
      </p:graphicFrame>
    </p:spTree>
    <p:extLst>
      <p:ext uri="{BB962C8B-B14F-4D97-AF65-F5344CB8AC3E}">
        <p14:creationId xmlns:p14="http://schemas.microsoft.com/office/powerpoint/2010/main" val="9704848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8" name="Content Placeholder 2">
            <a:extLst>
              <a:ext uri="{FF2B5EF4-FFF2-40B4-BE49-F238E27FC236}">
                <a16:creationId xmlns:a16="http://schemas.microsoft.com/office/drawing/2014/main" xmlns="" id="{790CC0DD-86B1-4BD6-94C7-8EDC2B6529FF}"/>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a:t>
            </a:r>
            <a:r>
              <a:rPr lang="fr-CA" dirty="0"/>
              <a:t>Container </a:t>
            </a:r>
            <a:r>
              <a:rPr lang="fr-CA" dirty="0" err="1"/>
              <a:t>selection</a:t>
            </a:r>
            <a:r>
              <a:rPr lang="fr-CA" dirty="0"/>
              <a:t> code</a:t>
            </a:r>
            <a:r>
              <a:rPr lang="fr-CA" dirty="0">
                <a:solidFill>
                  <a:schemeClr val="tx1">
                    <a:lumMod val="50000"/>
                    <a:lumOff val="50000"/>
                  </a:schemeClr>
                </a:solidFill>
              </a:rPr>
              <a:t>.</a:t>
            </a:r>
          </a:p>
          <a:p>
            <a:pPr algn="just">
              <a:lnSpc>
                <a:spcPct val="150000"/>
              </a:lnSpc>
              <a:buFont typeface="Wingdings" panose="05000000000000000000" pitchFamily="2" charset="2"/>
              <a:buChar char="ü"/>
            </a:pPr>
            <a:r>
              <a:rPr lang="en-US" dirty="0">
                <a:solidFill>
                  <a:schemeClr val="tx1">
                    <a:lumMod val="50000"/>
                    <a:lumOff val="50000"/>
                  </a:schemeClr>
                </a:solidFill>
              </a:rPr>
              <a:t> The container selection code identifies the header record and is unique across all records.</a:t>
            </a:r>
            <a:endParaRPr lang="fr-CA"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grpSp>
        <p:nvGrpSpPr>
          <p:cNvPr id="11" name="Group 10">
            <a:extLst>
              <a:ext uri="{FF2B5EF4-FFF2-40B4-BE49-F238E27FC236}">
                <a16:creationId xmlns:a16="http://schemas.microsoft.com/office/drawing/2014/main" xmlns="" id="{74D6F485-227B-4597-916A-852802405FDA}"/>
              </a:ext>
            </a:extLst>
          </p:cNvPr>
          <p:cNvGrpSpPr/>
          <p:nvPr>
            <p:custDataLst>
              <p:tags r:id="rId3"/>
            </p:custDataLst>
          </p:nvPr>
        </p:nvGrpSpPr>
        <p:grpSpPr>
          <a:xfrm>
            <a:off x="7906090" y="607110"/>
            <a:ext cx="3277925" cy="5546165"/>
            <a:chOff x="4457037" y="60551"/>
            <a:chExt cx="3277925" cy="5546165"/>
          </a:xfrm>
        </p:grpSpPr>
        <p:pic>
          <p:nvPicPr>
            <p:cNvPr id="6" name="Picture 5">
              <a:extLst>
                <a:ext uri="{FF2B5EF4-FFF2-40B4-BE49-F238E27FC236}">
                  <a16:creationId xmlns:a16="http://schemas.microsoft.com/office/drawing/2014/main" xmlns="" id="{069F436B-C677-454B-B670-4657EE64E79B}"/>
                </a:ext>
              </a:extLst>
            </p:cNvPr>
            <p:cNvPicPr>
              <a:picLocks noChangeAspect="1"/>
            </p:cNvPicPr>
            <p:nvPr/>
          </p:nvPicPr>
          <p:blipFill rotWithShape="1">
            <a:blip r:embed="rId5"/>
            <a:srcRect b="60180"/>
            <a:stretch/>
          </p:blipFill>
          <p:spPr>
            <a:xfrm>
              <a:off x="4457037" y="60551"/>
              <a:ext cx="3277925" cy="2682649"/>
            </a:xfrm>
            <a:prstGeom prst="rect">
              <a:avLst/>
            </a:prstGeom>
          </p:spPr>
        </p:pic>
        <p:pic>
          <p:nvPicPr>
            <p:cNvPr id="7" name="Picture 6">
              <a:extLst>
                <a:ext uri="{FF2B5EF4-FFF2-40B4-BE49-F238E27FC236}">
                  <a16:creationId xmlns:a16="http://schemas.microsoft.com/office/drawing/2014/main" xmlns="" id="{F88A4A69-D166-475D-B6D3-7BB65FC26F1B}"/>
                </a:ext>
              </a:extLst>
            </p:cNvPr>
            <p:cNvPicPr>
              <a:picLocks noChangeAspect="1"/>
            </p:cNvPicPr>
            <p:nvPr/>
          </p:nvPicPr>
          <p:blipFill rotWithShape="1">
            <a:blip r:embed="rId5"/>
            <a:srcRect t="48188" b="449"/>
            <a:stretch/>
          </p:blipFill>
          <p:spPr>
            <a:xfrm>
              <a:off x="4457037" y="2146419"/>
              <a:ext cx="3277925" cy="3460297"/>
            </a:xfrm>
            <a:prstGeom prst="rect">
              <a:avLst/>
            </a:prstGeom>
          </p:spPr>
        </p:pic>
      </p:grpSp>
    </p:spTree>
    <p:extLst>
      <p:ext uri="{BB962C8B-B14F-4D97-AF65-F5344CB8AC3E}">
        <p14:creationId xmlns:p14="http://schemas.microsoft.com/office/powerpoint/2010/main" val="1568140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2947D8-B9D7-4B7F-9B16-36B88B04EFFC}"/>
              </a:ext>
            </a:extLst>
          </p:cNvPr>
          <p:cNvSpPr>
            <a:spLocks noGrp="1"/>
          </p:cNvSpPr>
          <p:nvPr>
            <p:ph type="title"/>
            <p:custDataLst>
              <p:tags r:id="rId1"/>
            </p:custDataLst>
          </p:nvPr>
        </p:nvSpPr>
        <p:spPr/>
        <p:txBody>
          <a:bodyPr/>
          <a:lstStyle/>
          <a:p>
            <a:r>
              <a:rPr lang="en-CA" dirty="0"/>
              <a:t>Container Selection Codes</a:t>
            </a:r>
            <a:endParaRPr lang="fr-FR" dirty="0"/>
          </a:p>
        </p:txBody>
      </p:sp>
      <p:sp>
        <p:nvSpPr>
          <p:cNvPr id="7" name="Content Placeholder 2">
            <a:extLst>
              <a:ext uri="{FF2B5EF4-FFF2-40B4-BE49-F238E27FC236}">
                <a16:creationId xmlns:a16="http://schemas.microsoft.com/office/drawing/2014/main" xmlns="" id="{A035DDC7-1C3F-4E7F-BB0F-4DDE1E9E791B}"/>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container </a:t>
            </a:r>
            <a:r>
              <a:rPr lang="fr-CA" dirty="0" err="1"/>
              <a:t>selection</a:t>
            </a:r>
            <a:r>
              <a:rPr lang="fr-CA" dirty="0"/>
              <a:t> code. </a:t>
            </a:r>
          </a:p>
          <a:p>
            <a:pPr marL="0" indent="0">
              <a:lnSpc>
                <a:spcPct val="200000"/>
              </a:lnSpc>
              <a:buNone/>
            </a:pPr>
            <a:r>
              <a:rPr lang="fr-CA" dirty="0">
                <a:solidFill>
                  <a:schemeClr val="accent2"/>
                </a:solidFill>
              </a:rPr>
              <a:t>6.5</a:t>
            </a:r>
            <a:r>
              <a:rPr lang="fr-CA" dirty="0"/>
              <a:t> Click on Continue. </a:t>
            </a:r>
          </a:p>
        </p:txBody>
      </p:sp>
      <p:pic>
        <p:nvPicPr>
          <p:cNvPr id="4" name="Picture 3">
            <a:extLst>
              <a:ext uri="{FF2B5EF4-FFF2-40B4-BE49-F238E27FC236}">
                <a16:creationId xmlns:a16="http://schemas.microsoft.com/office/drawing/2014/main" xmlns="" id="{A1F0723C-3C95-4919-AA47-91BB1F537E3B}"/>
              </a:ext>
            </a:extLst>
          </p:cNvPr>
          <p:cNvPicPr>
            <a:picLocks noChangeAspect="1"/>
          </p:cNvPicPr>
          <p:nvPr>
            <p:custDataLst>
              <p:tags r:id="rId3"/>
            </p:custDataLst>
          </p:nvPr>
        </p:nvPicPr>
        <p:blipFill>
          <a:blip r:embed="rId5"/>
          <a:stretch>
            <a:fillRect/>
          </a:stretch>
        </p:blipFill>
        <p:spPr>
          <a:xfrm>
            <a:off x="8053137" y="365125"/>
            <a:ext cx="3137212" cy="5860543"/>
          </a:xfrm>
          <a:prstGeom prst="rect">
            <a:avLst/>
          </a:prstGeom>
        </p:spPr>
      </p:pic>
    </p:spTree>
    <p:extLst>
      <p:ext uri="{BB962C8B-B14F-4D97-AF65-F5344CB8AC3E}">
        <p14:creationId xmlns:p14="http://schemas.microsoft.com/office/powerpoint/2010/main" val="11087613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50000"/>
              </a:lnSpc>
              <a:buNone/>
            </a:pPr>
            <a:r>
              <a:rPr lang="fr-CA" sz="2100" dirty="0">
                <a:solidFill>
                  <a:schemeClr val="accent2"/>
                </a:solidFill>
              </a:rPr>
              <a:t>6.6</a:t>
            </a:r>
            <a:r>
              <a:rPr lang="fr-CA" sz="2100" dirty="0"/>
              <a:t> </a:t>
            </a:r>
            <a:r>
              <a:rPr lang="en-US" sz="2100" dirty="0"/>
              <a:t>You will be automatically redirected to the Container Selection Code Details view.</a:t>
            </a:r>
            <a:r>
              <a:rPr lang="fr-CA" sz="2100" dirty="0"/>
              <a:t> Enter as </a:t>
            </a:r>
            <a:r>
              <a:rPr lang="fr-CA" sz="2100" dirty="0" err="1"/>
              <a:t>many</a:t>
            </a:r>
            <a:r>
              <a:rPr lang="fr-CA" sz="2100" dirty="0"/>
              <a:t> </a:t>
            </a:r>
            <a:r>
              <a:rPr lang="fr-CA" sz="2100" dirty="0" err="1"/>
              <a:t>selection</a:t>
            </a:r>
            <a:r>
              <a:rPr lang="fr-CA" sz="2100" dirty="0"/>
              <a:t> </a:t>
            </a:r>
            <a:r>
              <a:rPr lang="fr-CA" sz="2100" dirty="0" err="1"/>
              <a:t>sequences</a:t>
            </a:r>
            <a:r>
              <a:rPr lang="fr-CA" sz="2100" dirty="0"/>
              <a:t> as </a:t>
            </a:r>
            <a:r>
              <a:rPr lang="fr-CA" sz="2100" dirty="0" err="1"/>
              <a:t>you</a:t>
            </a:r>
            <a:r>
              <a:rPr lang="fr-CA" sz="2100" dirty="0"/>
              <a:t> </a:t>
            </a:r>
            <a:r>
              <a:rPr lang="fr-CA" sz="2100" dirty="0" err="1"/>
              <a:t>want</a:t>
            </a:r>
            <a:r>
              <a:rPr lang="fr-CA" sz="2100" dirty="0"/>
              <a:t> by:</a:t>
            </a:r>
          </a:p>
          <a:p>
            <a:pPr lvl="1" algn="just">
              <a:lnSpc>
                <a:spcPct val="150000"/>
              </a:lnSpc>
              <a:buFont typeface="Wingdings" panose="05000000000000000000" pitchFamily="2" charset="2"/>
              <a:buChar char="ü"/>
            </a:pPr>
            <a:r>
              <a:rPr lang="en-US" sz="2100" dirty="0"/>
              <a:t> Entering the Selection Sequence,</a:t>
            </a:r>
          </a:p>
          <a:p>
            <a:pPr lvl="1" algn="just">
              <a:lnSpc>
                <a:spcPct val="150000"/>
              </a:lnSpc>
              <a:buFont typeface="Wingdings" panose="05000000000000000000" pitchFamily="2" charset="2"/>
              <a:buChar char="ü"/>
            </a:pPr>
            <a:r>
              <a:rPr lang="en-US" sz="2100" dirty="0"/>
              <a:t> Selecting a Container Type, </a:t>
            </a:r>
          </a:p>
          <a:p>
            <a:pPr lvl="1" algn="just">
              <a:lnSpc>
                <a:spcPct val="150000"/>
              </a:lnSpc>
              <a:buFont typeface="Wingdings" panose="05000000000000000000" pitchFamily="2" charset="2"/>
              <a:buChar char="ü"/>
            </a:pPr>
            <a:r>
              <a:rPr lang="en-US" sz="2100" dirty="0"/>
              <a:t> Clicking on Add.</a:t>
            </a:r>
          </a:p>
          <a:p>
            <a:pPr marL="0" indent="0" algn="just">
              <a:lnSpc>
                <a:spcPct val="150000"/>
              </a:lnSpc>
              <a:buNone/>
            </a:pPr>
            <a:r>
              <a:rPr lang="en-US" sz="2100" dirty="0"/>
              <a:t>An explanation of the fields is given in the next slide.</a:t>
            </a:r>
          </a:p>
          <a:p>
            <a:pPr marL="0" indent="0" algn="just">
              <a:lnSpc>
                <a:spcPct val="150000"/>
              </a:lnSpc>
              <a:buNone/>
            </a:pPr>
            <a:endParaRPr lang="en-US" sz="2100" dirty="0"/>
          </a:p>
          <a:p>
            <a:pPr marL="0" indent="0" algn="just">
              <a:lnSpc>
                <a:spcPct val="150000"/>
              </a:lnSpc>
              <a:buNone/>
            </a:pPr>
            <a:endParaRPr lang="fr-CA" sz="2100" dirty="0"/>
          </a:p>
        </p:txBody>
      </p:sp>
      <p:pic>
        <p:nvPicPr>
          <p:cNvPr id="7" name="Picture 6">
            <a:extLst>
              <a:ext uri="{FF2B5EF4-FFF2-40B4-BE49-F238E27FC236}">
                <a16:creationId xmlns:a16="http://schemas.microsoft.com/office/drawing/2014/main" xmlns="" id="{954F61EC-EEBF-4FAD-B1C0-A468AF99FDAB}"/>
              </a:ext>
            </a:extLst>
          </p:cNvPr>
          <p:cNvPicPr>
            <a:picLocks noChangeAspect="1"/>
          </p:cNvPicPr>
          <p:nvPr>
            <p:custDataLst>
              <p:tags r:id="rId3"/>
            </p:custDataLst>
          </p:nvPr>
        </p:nvPicPr>
        <p:blipFill>
          <a:blip r:embed="rId5"/>
          <a:stretch>
            <a:fillRect/>
          </a:stretch>
        </p:blipFill>
        <p:spPr>
          <a:xfrm>
            <a:off x="485775" y="4388967"/>
            <a:ext cx="11506200" cy="1768947"/>
          </a:xfrm>
          <a:prstGeom prst="rect">
            <a:avLst/>
          </a:prstGeom>
        </p:spPr>
      </p:pic>
    </p:spTree>
    <p:extLst>
      <p:ext uri="{BB962C8B-B14F-4D97-AF65-F5344CB8AC3E}">
        <p14:creationId xmlns:p14="http://schemas.microsoft.com/office/powerpoint/2010/main" val="147192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dirty="0">
                <a:solidFill>
                  <a:schemeClr val="accent2"/>
                </a:solidFill>
              </a:rPr>
              <a:t>6.6</a:t>
            </a:r>
            <a:r>
              <a:rPr lang="fr-CA" sz="2200" dirty="0"/>
              <a:t> (</a:t>
            </a:r>
            <a:r>
              <a:rPr lang="fr-CA" sz="2200" dirty="0" err="1"/>
              <a:t>Continued</a:t>
            </a:r>
            <a:r>
              <a:rPr lang="fr-CA" sz="2200" dirty="0"/>
              <a:t>)</a:t>
            </a:r>
            <a:endParaRPr lang="en-US" sz="2200" dirty="0"/>
          </a:p>
          <a:p>
            <a:pPr marL="0" indent="0" algn="just">
              <a:lnSpc>
                <a:spcPct val="110000"/>
              </a:lnSpc>
              <a:buNone/>
            </a:pPr>
            <a:endParaRPr lang="en-US" sz="2200" dirty="0"/>
          </a:p>
          <a:p>
            <a:pPr marL="0" indent="0" algn="just">
              <a:lnSpc>
                <a:spcPct val="110000"/>
              </a:lnSpc>
              <a:buNone/>
            </a:pPr>
            <a:endParaRPr lang="fr-CA" sz="2200" dirty="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2063368748"/>
              </p:ext>
            </p:extLst>
          </p:nvPr>
        </p:nvGraphicFramePr>
        <p:xfrm>
          <a:off x="838200" y="2085473"/>
          <a:ext cx="10182726" cy="2512695"/>
        </p:xfrm>
        <a:graphic>
          <a:graphicData uri="http://schemas.openxmlformats.org/drawingml/2006/table">
            <a:tbl>
              <a:tblPr firstRow="1" bandRow="1">
                <a:tableStyleId>{F5AB1C69-6EDB-4FF4-983F-18BD219EF322}</a:tableStyleId>
              </a:tblPr>
              <a:tblGrid>
                <a:gridCol w="2083405">
                  <a:extLst>
                    <a:ext uri="{9D8B030D-6E8A-4147-A177-3AD203B41FA5}">
                      <a16:colId xmlns:a16="http://schemas.microsoft.com/office/drawing/2014/main" xmlns="" val="3807936760"/>
                    </a:ext>
                  </a:extLst>
                </a:gridCol>
                <a:gridCol w="8099321">
                  <a:extLst>
                    <a:ext uri="{9D8B030D-6E8A-4147-A177-3AD203B41FA5}">
                      <a16:colId xmlns:a16="http://schemas.microsoft.com/office/drawing/2014/main" xmlns="" val="3719687500"/>
                    </a:ext>
                  </a:extLst>
                </a:gridCol>
              </a:tblGrid>
              <a:tr h="307761">
                <a:tc>
                  <a:txBody>
                    <a:bodyPr/>
                    <a:lstStyle/>
                    <a:p>
                      <a:pPr>
                        <a:lnSpc>
                          <a:spcPct val="120000"/>
                        </a:lnSpc>
                      </a:pPr>
                      <a:r>
                        <a:rPr lang="fr-CA" sz="1800" dirty="0"/>
                        <a:t>Field</a:t>
                      </a:r>
                      <a:endParaRPr lang="en-CA" sz="1800" dirty="0"/>
                    </a:p>
                  </a:txBody>
                  <a:tcPr/>
                </a:tc>
                <a:tc>
                  <a:txBody>
                    <a:bodyPr/>
                    <a:lstStyle/>
                    <a:p>
                      <a:pPr>
                        <a:lnSpc>
                          <a:spcPct val="120000"/>
                        </a:lnSpc>
                      </a:pPr>
                      <a:r>
                        <a:rPr lang="fr-CA" sz="1800" dirty="0" err="1"/>
                        <a:t>Explanation</a:t>
                      </a:r>
                      <a:endParaRPr lang="en-CA" sz="1800" dirty="0"/>
                    </a:p>
                  </a:txBody>
                  <a:tcPr/>
                </a:tc>
                <a:extLst>
                  <a:ext uri="{0D108BD9-81ED-4DB2-BD59-A6C34878D82A}">
                    <a16:rowId xmlns:a16="http://schemas.microsoft.com/office/drawing/2014/main" xmlns="" val="4204406742"/>
                  </a:ext>
                </a:extLst>
              </a:tr>
              <a:tr h="307761">
                <a:tc>
                  <a:txBody>
                    <a:bodyPr/>
                    <a:lstStyle/>
                    <a:p>
                      <a:pPr>
                        <a:lnSpc>
                          <a:spcPct val="120000"/>
                        </a:lnSpc>
                      </a:pPr>
                      <a:r>
                        <a:rPr lang="fr-CA" sz="1800" kern="1200" dirty="0" err="1">
                          <a:solidFill>
                            <a:schemeClr val="tx1">
                              <a:lumMod val="50000"/>
                              <a:lumOff val="50000"/>
                            </a:schemeClr>
                          </a:solidFill>
                          <a:latin typeface="+mn-lt"/>
                          <a:ea typeface="+mn-ea"/>
                          <a:cs typeface="+mn-cs"/>
                        </a:rPr>
                        <a:t>Selection</a:t>
                      </a:r>
                      <a:r>
                        <a:rPr lang="fr-CA" sz="1800" kern="1200" dirty="0">
                          <a:solidFill>
                            <a:schemeClr val="tx1">
                              <a:lumMod val="50000"/>
                              <a:lumOff val="50000"/>
                            </a:schemeClr>
                          </a:solidFill>
                          <a:latin typeface="+mn-lt"/>
                          <a:ea typeface="+mn-ea"/>
                          <a:cs typeface="+mn-cs"/>
                        </a:rPr>
                        <a:t> </a:t>
                      </a:r>
                      <a:r>
                        <a:rPr lang="fr-CA" sz="1800" kern="1200" dirty="0" err="1">
                          <a:solidFill>
                            <a:schemeClr val="tx1">
                              <a:lumMod val="50000"/>
                              <a:lumOff val="50000"/>
                            </a:schemeClr>
                          </a:solidFill>
                          <a:latin typeface="+mn-lt"/>
                          <a:ea typeface="+mn-ea"/>
                          <a:cs typeface="+mn-cs"/>
                        </a:rPr>
                        <a:t>Sequence</a:t>
                      </a:r>
                      <a:endParaRPr lang="en-CA" sz="1800" kern="1200" dirty="0">
                        <a:solidFill>
                          <a:schemeClr val="tx1">
                            <a:lumMod val="50000"/>
                            <a:lumOff val="50000"/>
                          </a:schemeClr>
                        </a:solidFill>
                        <a:latin typeface="+mn-lt"/>
                        <a:ea typeface="+mn-ea"/>
                        <a:cs typeface="+mn-cs"/>
                      </a:endParaRPr>
                    </a:p>
                  </a:txBody>
                  <a:tcPr/>
                </a:tc>
                <a:tc>
                  <a:txBody>
                    <a:bodyPr/>
                    <a:lstStyle/>
                    <a:p>
                      <a:pPr>
                        <a:lnSpc>
                          <a:spcPct val="120000"/>
                        </a:lnSpc>
                      </a:pPr>
                      <a:r>
                        <a:rPr lang="en-US" sz="1800" kern="1200" dirty="0">
                          <a:solidFill>
                            <a:schemeClr val="tx1">
                              <a:lumMod val="50000"/>
                              <a:lumOff val="50000"/>
                            </a:schemeClr>
                          </a:solidFill>
                          <a:latin typeface="+mn-lt"/>
                          <a:ea typeface="+mn-ea"/>
                          <a:cs typeface="+mn-cs"/>
                        </a:rPr>
                        <a:t>The sequence in which the specified container type is to be considered.</a:t>
                      </a:r>
                    </a:p>
                    <a:p>
                      <a:pPr>
                        <a:lnSpc>
                          <a:spcPct val="120000"/>
                        </a:lnSpc>
                      </a:pPr>
                      <a:endParaRPr lang="en-US" sz="1800" kern="1200" dirty="0">
                        <a:solidFill>
                          <a:schemeClr val="tx1">
                            <a:lumMod val="50000"/>
                            <a:lumOff val="50000"/>
                          </a:schemeClr>
                        </a:solidFill>
                        <a:latin typeface="+mn-lt"/>
                        <a:ea typeface="+mn-ea"/>
                        <a:cs typeface="+mn-cs"/>
                      </a:endParaRPr>
                    </a:p>
                    <a:p>
                      <a:pPr>
                        <a:lnSpc>
                          <a:spcPct val="120000"/>
                        </a:lnSpc>
                      </a:pPr>
                      <a:r>
                        <a:rPr lang="en-US" sz="1800" kern="1200" dirty="0">
                          <a:solidFill>
                            <a:schemeClr val="tx1">
                              <a:lumMod val="50000"/>
                              <a:lumOff val="50000"/>
                            </a:schemeClr>
                          </a:solidFill>
                          <a:latin typeface="+mn-lt"/>
                          <a:ea typeface="+mn-ea"/>
                          <a:cs typeface="+mn-cs"/>
                        </a:rPr>
                        <a:t>It is recommended that this number be entered in increments of 10 when creating the initial container selection list. This allows for the subsequent addition of entries in between the original sequences. </a:t>
                      </a:r>
                    </a:p>
                  </a:txBody>
                  <a:tcPr/>
                </a:tc>
                <a:extLst>
                  <a:ext uri="{0D108BD9-81ED-4DB2-BD59-A6C34878D82A}">
                    <a16:rowId xmlns:a16="http://schemas.microsoft.com/office/drawing/2014/main" xmlns="" val="2997206773"/>
                  </a:ext>
                </a:extLst>
              </a:tr>
              <a:tr h="307761">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CA" sz="1800" kern="1200" dirty="0">
                          <a:solidFill>
                            <a:schemeClr val="tx1">
                              <a:lumMod val="50000"/>
                              <a:lumOff val="50000"/>
                            </a:schemeClr>
                          </a:solidFill>
                          <a:latin typeface="+mn-lt"/>
                          <a:ea typeface="+mn-ea"/>
                          <a:cs typeface="+mn-cs"/>
                        </a:rPr>
                        <a:t>Container Type	</a:t>
                      </a:r>
                    </a:p>
                  </a:txBody>
                  <a:tcPr/>
                </a:tc>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The container type for the specified sequence in the specified code</a:t>
                      </a:r>
                    </a:p>
                  </a:txBody>
                  <a:tcPr/>
                </a:tc>
                <a:extLst>
                  <a:ext uri="{0D108BD9-81ED-4DB2-BD59-A6C34878D82A}">
                    <a16:rowId xmlns:a16="http://schemas.microsoft.com/office/drawing/2014/main" xmlns="" val="2209090076"/>
                  </a:ext>
                </a:extLst>
              </a:tr>
            </a:tbl>
          </a:graphicData>
        </a:graphic>
      </p:graphicFrame>
    </p:spTree>
    <p:extLst>
      <p:ext uri="{BB962C8B-B14F-4D97-AF65-F5344CB8AC3E}">
        <p14:creationId xmlns:p14="http://schemas.microsoft.com/office/powerpoint/2010/main" val="3477805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selection sequences are properly added, click on Submit. </a:t>
            </a:r>
          </a:p>
          <a:p>
            <a:pPr marL="0" indent="0">
              <a:lnSpc>
                <a:spcPct val="130000"/>
              </a:lnSpc>
              <a:buNone/>
            </a:pPr>
            <a:endParaRPr lang="fr-CA" dirty="0"/>
          </a:p>
        </p:txBody>
      </p:sp>
      <p:pic>
        <p:nvPicPr>
          <p:cNvPr id="6" name="Picture 5">
            <a:extLst>
              <a:ext uri="{FF2B5EF4-FFF2-40B4-BE49-F238E27FC236}">
                <a16:creationId xmlns:a16="http://schemas.microsoft.com/office/drawing/2014/main" xmlns="" id="{1613F3B6-88CF-4A6F-89EA-BB41E928B728}"/>
              </a:ext>
            </a:extLst>
          </p:cNvPr>
          <p:cNvPicPr>
            <a:picLocks noChangeAspect="1"/>
          </p:cNvPicPr>
          <p:nvPr>
            <p:custDataLst>
              <p:tags r:id="rId3"/>
            </p:custDataLst>
          </p:nvPr>
        </p:nvPicPr>
        <p:blipFill>
          <a:blip r:embed="rId5"/>
          <a:stretch>
            <a:fillRect/>
          </a:stretch>
        </p:blipFill>
        <p:spPr>
          <a:xfrm>
            <a:off x="628650" y="1817603"/>
            <a:ext cx="9237245" cy="4534881"/>
          </a:xfrm>
          <a:prstGeom prst="rect">
            <a:avLst/>
          </a:prstGeom>
        </p:spPr>
      </p:pic>
    </p:spTree>
    <p:extLst>
      <p:ext uri="{BB962C8B-B14F-4D97-AF65-F5344CB8AC3E}">
        <p14:creationId xmlns:p14="http://schemas.microsoft.com/office/powerpoint/2010/main" val="23842634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72EA-4486-4071-B9DF-7DDAB009D633}"/>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409DC2E-6F36-4033-9661-E7E82831A85A}"/>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container selection code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container selection code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BAC644A2-09D2-4B07-9DB9-2F29B6EE4B26}"/>
              </a:ext>
            </a:extLst>
          </p:cNvPr>
          <p:cNvPicPr>
            <a:picLocks noChangeAspect="1"/>
          </p:cNvPicPr>
          <p:nvPr>
            <p:custDataLst>
              <p:tags r:id="rId3"/>
            </p:custDataLst>
          </p:nvPr>
        </p:nvPicPr>
        <p:blipFill>
          <a:blip r:embed="rId5"/>
          <a:stretch>
            <a:fillRect/>
          </a:stretch>
        </p:blipFill>
        <p:spPr>
          <a:xfrm>
            <a:off x="344904" y="3248423"/>
            <a:ext cx="11598443" cy="2354140"/>
          </a:xfrm>
          <a:prstGeom prst="rect">
            <a:avLst/>
          </a:prstGeom>
        </p:spPr>
      </p:pic>
    </p:spTree>
    <p:extLst>
      <p:ext uri="{BB962C8B-B14F-4D97-AF65-F5344CB8AC3E}">
        <p14:creationId xmlns:p14="http://schemas.microsoft.com/office/powerpoint/2010/main" val="31707445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235242"/>
            <a:ext cx="10515600" cy="4941721"/>
          </a:xfrm>
        </p:spPr>
        <p:txBody>
          <a:bodyPr/>
          <a:lstStyle/>
          <a:p>
            <a:pPr marL="0" indent="0" algn="just">
              <a:lnSpc>
                <a:spcPct val="150000"/>
              </a:lnSpc>
              <a:buNone/>
            </a:pPr>
            <a:r>
              <a:rPr lang="en-US" dirty="0">
                <a:solidFill>
                  <a:schemeClr val="accent2"/>
                </a:solidFill>
              </a:rPr>
              <a:t>7.2</a:t>
            </a:r>
            <a:r>
              <a:rPr lang="en-US" dirty="0"/>
              <a:t> In the </a:t>
            </a:r>
            <a:r>
              <a:rPr lang="en-US" b="1" dirty="0"/>
              <a:t>General</a:t>
            </a:r>
            <a:r>
              <a:rPr lang="en-US" dirty="0"/>
              <a:t> section, update the description if need be. </a:t>
            </a:r>
            <a:endParaRPr lang="en-CA" dirty="0"/>
          </a:p>
        </p:txBody>
      </p:sp>
      <p:pic>
        <p:nvPicPr>
          <p:cNvPr id="5" name="Picture 4">
            <a:extLst>
              <a:ext uri="{FF2B5EF4-FFF2-40B4-BE49-F238E27FC236}">
                <a16:creationId xmlns:a16="http://schemas.microsoft.com/office/drawing/2014/main" xmlns="" id="{EFF43D62-206D-4836-8579-5A102DD9CB36}"/>
              </a:ext>
            </a:extLst>
          </p:cNvPr>
          <p:cNvPicPr>
            <a:picLocks noChangeAspect="1"/>
          </p:cNvPicPr>
          <p:nvPr>
            <p:custDataLst>
              <p:tags r:id="rId3"/>
            </p:custDataLst>
          </p:nvPr>
        </p:nvPicPr>
        <p:blipFill>
          <a:blip r:embed="rId5"/>
          <a:stretch>
            <a:fillRect/>
          </a:stretch>
        </p:blipFill>
        <p:spPr>
          <a:xfrm>
            <a:off x="895350" y="2109705"/>
            <a:ext cx="5080879" cy="2905290"/>
          </a:xfrm>
          <a:prstGeom prst="rect">
            <a:avLst/>
          </a:prstGeom>
        </p:spPr>
      </p:pic>
    </p:spTree>
    <p:extLst>
      <p:ext uri="{BB962C8B-B14F-4D97-AF65-F5344CB8AC3E}">
        <p14:creationId xmlns:p14="http://schemas.microsoft.com/office/powerpoint/2010/main" val="3531139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838200" y="1194134"/>
            <a:ext cx="10877550" cy="4925679"/>
          </a:xfrm>
        </p:spPr>
        <p:txBody>
          <a:bodyPr/>
          <a:lstStyle/>
          <a:p>
            <a:pPr marL="0" indent="0" algn="just">
              <a:lnSpc>
                <a:spcPct val="120000"/>
              </a:lnSpc>
              <a:buNone/>
            </a:pPr>
            <a:r>
              <a:rPr lang="en-US" sz="2200" dirty="0">
                <a:solidFill>
                  <a:schemeClr val="accent2"/>
                </a:solidFill>
              </a:rPr>
              <a:t>7.3</a:t>
            </a:r>
            <a:r>
              <a:rPr lang="en-US" sz="2200" dirty="0"/>
              <a:t> In the </a:t>
            </a:r>
            <a:r>
              <a:rPr lang="en-US" sz="2200" b="1" dirty="0"/>
              <a:t>Container Selection Code Details </a:t>
            </a:r>
            <a:r>
              <a:rPr lang="en-US" sz="2200" dirty="0"/>
              <a:t>section, the selection sequences already associated with the container selection code will be listed. You can add more if necessary: </a:t>
            </a:r>
          </a:p>
          <a:p>
            <a:pPr lvl="1" algn="just">
              <a:lnSpc>
                <a:spcPct val="120000"/>
              </a:lnSpc>
              <a:buFont typeface="Wingdings" panose="05000000000000000000" pitchFamily="2" charset="2"/>
              <a:buChar char="ü"/>
            </a:pPr>
            <a:r>
              <a:rPr lang="en-US" sz="2200" dirty="0"/>
              <a:t> Enter the Selection Sequence,</a:t>
            </a:r>
          </a:p>
          <a:p>
            <a:pPr lvl="1" algn="just">
              <a:lnSpc>
                <a:spcPct val="120000"/>
              </a:lnSpc>
              <a:buFont typeface="Wingdings" panose="05000000000000000000" pitchFamily="2" charset="2"/>
              <a:buChar char="ü"/>
            </a:pPr>
            <a:r>
              <a:rPr lang="en-US" sz="2200" dirty="0"/>
              <a:t>Enter the Container Type, </a:t>
            </a:r>
          </a:p>
          <a:p>
            <a:pPr lvl="1" algn="just">
              <a:lnSpc>
                <a:spcPct val="120000"/>
              </a:lnSpc>
              <a:buFont typeface="Wingdings" panose="05000000000000000000" pitchFamily="2" charset="2"/>
              <a:buChar char="ü"/>
            </a:pPr>
            <a:r>
              <a:rPr lang="en-US" sz="2200" dirty="0"/>
              <a:t>Click on Add.</a:t>
            </a:r>
          </a:p>
          <a:p>
            <a:pPr marL="0" indent="0" algn="just">
              <a:lnSpc>
                <a:spcPct val="120000"/>
              </a:lnSpc>
              <a:buNone/>
            </a:pPr>
            <a:r>
              <a:rPr lang="fr-CA" sz="2200" dirty="0"/>
              <a:t>For more </a:t>
            </a:r>
            <a:r>
              <a:rPr lang="fr-CA" sz="2200" dirty="0" err="1"/>
              <a:t>details</a:t>
            </a:r>
            <a:r>
              <a:rPr lang="fr-CA" sz="2200" dirty="0"/>
              <a:t> on </a:t>
            </a:r>
            <a:r>
              <a:rPr lang="fr-CA" sz="2200" dirty="0" err="1"/>
              <a:t>these</a:t>
            </a:r>
            <a:r>
              <a:rPr lang="fr-CA" sz="2200" dirty="0"/>
              <a:t> </a:t>
            </a:r>
            <a:r>
              <a:rPr lang="fr-CA" sz="2200" dirty="0" err="1"/>
              <a:t>two</a:t>
            </a:r>
            <a:r>
              <a:rPr lang="fr-CA" sz="2200" dirty="0"/>
              <a:t> </a:t>
            </a:r>
            <a:r>
              <a:rPr lang="fr-CA" sz="2200" dirty="0" err="1"/>
              <a:t>fields</a:t>
            </a:r>
            <a:r>
              <a:rPr lang="fr-CA" sz="2200" dirty="0"/>
              <a:t>, </a:t>
            </a:r>
            <a:r>
              <a:rPr lang="fr-CA" sz="2200" dirty="0" err="1"/>
              <a:t>refer</a:t>
            </a:r>
            <a:r>
              <a:rPr lang="fr-CA" sz="2200" dirty="0"/>
              <a:t> to </a:t>
            </a:r>
            <a:r>
              <a:rPr lang="fr-CA" sz="2200" dirty="0">
                <a:hlinkClick r:id="rId5" action="ppaction://hlinksldjump"/>
              </a:rPr>
              <a:t>slide 153</a:t>
            </a:r>
            <a:r>
              <a:rPr lang="fr-CA" sz="2200" dirty="0"/>
              <a:t>.</a:t>
            </a: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E3A9BE-68C8-4A0C-97A0-DEFAB8D5E116}"/>
              </a:ext>
            </a:extLst>
          </p:cNvPr>
          <p:cNvPicPr>
            <a:picLocks noChangeAspect="1"/>
          </p:cNvPicPr>
          <p:nvPr>
            <p:custDataLst>
              <p:tags r:id="rId3"/>
            </p:custDataLst>
          </p:nvPr>
        </p:nvPicPr>
        <p:blipFill>
          <a:blip r:embed="rId6"/>
          <a:stretch>
            <a:fillRect/>
          </a:stretch>
        </p:blipFill>
        <p:spPr>
          <a:xfrm>
            <a:off x="838200" y="4134646"/>
            <a:ext cx="9424034" cy="2258338"/>
          </a:xfrm>
          <a:prstGeom prst="rect">
            <a:avLst/>
          </a:prstGeom>
        </p:spPr>
      </p:pic>
    </p:spTree>
    <p:extLst>
      <p:ext uri="{BB962C8B-B14F-4D97-AF65-F5344CB8AC3E}">
        <p14:creationId xmlns:p14="http://schemas.microsoft.com/office/powerpoint/2010/main" val="29550777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en-CA" dirty="0"/>
              <a:t>Container Selection Codes</a:t>
            </a:r>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3978442" cy="5014913"/>
          </a:xfrm>
        </p:spPr>
        <p:txBody>
          <a:bodyPr/>
          <a:lstStyle/>
          <a:p>
            <a:pPr marL="0" indent="0" algn="just">
              <a:lnSpc>
                <a:spcPct val="150000"/>
              </a:lnSpc>
              <a:buNone/>
            </a:pPr>
            <a:r>
              <a:rPr lang="en-US" dirty="0">
                <a:solidFill>
                  <a:schemeClr val="accent2"/>
                </a:solidFill>
              </a:rPr>
              <a:t>7.4</a:t>
            </a:r>
            <a:r>
              <a:rPr lang="en-US" dirty="0"/>
              <a:t> Once all the required fields properly updated, click on Submit. </a:t>
            </a:r>
          </a:p>
          <a:p>
            <a:pPr marL="0" indent="0" algn="just">
              <a:lnSpc>
                <a:spcPct val="150000"/>
              </a:lnSpc>
              <a:buNone/>
            </a:pPr>
            <a:endParaRPr lang="en-CA" sz="2200" dirty="0"/>
          </a:p>
        </p:txBody>
      </p:sp>
      <p:pic>
        <p:nvPicPr>
          <p:cNvPr id="6" name="Picture 5">
            <a:extLst>
              <a:ext uri="{FF2B5EF4-FFF2-40B4-BE49-F238E27FC236}">
                <a16:creationId xmlns:a16="http://schemas.microsoft.com/office/drawing/2014/main" xmlns="" id="{0C83DF53-1494-463E-8B84-AE0F8354E313}"/>
              </a:ext>
            </a:extLst>
          </p:cNvPr>
          <p:cNvPicPr>
            <a:picLocks noChangeAspect="1"/>
          </p:cNvPicPr>
          <p:nvPr>
            <p:custDataLst>
              <p:tags r:id="rId3"/>
            </p:custDataLst>
          </p:nvPr>
        </p:nvPicPr>
        <p:blipFill>
          <a:blip r:embed="rId5"/>
          <a:stretch>
            <a:fillRect/>
          </a:stretch>
        </p:blipFill>
        <p:spPr>
          <a:xfrm>
            <a:off x="4748463" y="1162050"/>
            <a:ext cx="7128646" cy="4985809"/>
          </a:xfrm>
          <a:prstGeom prst="rect">
            <a:avLst/>
          </a:prstGeom>
        </p:spPr>
      </p:pic>
    </p:spTree>
    <p:extLst>
      <p:ext uri="{BB962C8B-B14F-4D97-AF65-F5344CB8AC3E}">
        <p14:creationId xmlns:p14="http://schemas.microsoft.com/office/powerpoint/2010/main" val="32539153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Container Selection Code Details </a:t>
            </a:r>
          </a:p>
        </p:txBody>
      </p:sp>
      <p:sp>
        <p:nvSpPr>
          <p:cNvPr id="4" name="TextBox 3">
            <a:extLst>
              <a:ext uri="{FF2B5EF4-FFF2-40B4-BE49-F238E27FC236}">
                <a16:creationId xmlns:a16="http://schemas.microsoft.com/office/drawing/2014/main" xmlns="" id="{584FF397-5977-4B95-BA79-38481739150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37582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481A7-C2F2-49A7-88F0-75778793893B}"/>
              </a:ext>
            </a:extLst>
          </p:cNvPr>
          <p:cNvSpPr>
            <a:spLocks noGrp="1"/>
          </p:cNvSpPr>
          <p:nvPr>
            <p:ph type="title"/>
            <p:custDataLst>
              <p:tags r:id="rId1"/>
            </p:custDataLst>
          </p:nvPr>
        </p:nvSpPr>
        <p:spPr/>
        <p:txBody>
          <a:bodyPr/>
          <a:lstStyle/>
          <a:p>
            <a:r>
              <a:rPr lang="fr-CA"/>
              <a:t>Warehouse Options</a:t>
            </a:r>
            <a:endParaRPr lang="en-CA"/>
          </a:p>
        </p:txBody>
      </p:sp>
      <p:graphicFrame>
        <p:nvGraphicFramePr>
          <p:cNvPr id="5" name="Table 5">
            <a:extLst>
              <a:ext uri="{FF2B5EF4-FFF2-40B4-BE49-F238E27FC236}">
                <a16:creationId xmlns:a16="http://schemas.microsoft.com/office/drawing/2014/main" xmlns="" id="{516050DB-103D-4FAD-882A-FBEBC0DDEC23}"/>
              </a:ext>
            </a:extLst>
          </p:cNvPr>
          <p:cNvGraphicFramePr>
            <a:graphicFrameLocks noGrp="1"/>
          </p:cNvGraphicFramePr>
          <p:nvPr>
            <p:custDataLst>
              <p:tags r:id="rId2"/>
            </p:custDataLst>
            <p:extLst>
              <p:ext uri="{D42A27DB-BD31-4B8C-83A1-F6EECF244321}">
                <p14:modId xmlns:p14="http://schemas.microsoft.com/office/powerpoint/2010/main" val="6429220"/>
              </p:ext>
            </p:extLst>
          </p:nvPr>
        </p:nvGraphicFramePr>
        <p:xfrm>
          <a:off x="543759" y="1930321"/>
          <a:ext cx="11104481" cy="3662680"/>
        </p:xfrm>
        <a:graphic>
          <a:graphicData uri="http://schemas.openxmlformats.org/drawingml/2006/table">
            <a:tbl>
              <a:tblPr firstRow="1" bandRow="1">
                <a:tableStyleId>{F5AB1C69-6EDB-4FF4-983F-18BD219EF322}</a:tableStyleId>
              </a:tblPr>
              <a:tblGrid>
                <a:gridCol w="1500133">
                  <a:extLst>
                    <a:ext uri="{9D8B030D-6E8A-4147-A177-3AD203B41FA5}">
                      <a16:colId xmlns:a16="http://schemas.microsoft.com/office/drawing/2014/main" xmlns="" val="3611636286"/>
                    </a:ext>
                  </a:extLst>
                </a:gridCol>
                <a:gridCol w="9604348">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700" kern="1200">
                          <a:solidFill>
                            <a:schemeClr val="tx1">
                              <a:lumMod val="50000"/>
                              <a:lumOff val="50000"/>
                            </a:schemeClr>
                          </a:solidFill>
                          <a:latin typeface="+mn-lt"/>
                          <a:ea typeface="+mn-ea"/>
                          <a:cs typeface="+mn-cs"/>
                        </a:rPr>
                        <a:t>This flag controls the ability to have the WMS preselect the optimal shipping container size into which an outbound order is picked and packed.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pick container preselection algorithm is implemented on a system-wide basis. If set to Yes, the system will preselect the optimal container type to be used for order picking based on the table-driven rules defined in the container selection tables.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pick container preselection algorithm is not implemented.</a:t>
                      </a:r>
                    </a:p>
                  </a:txBody>
                  <a:tcPr/>
                </a:tc>
                <a:extLst>
                  <a:ext uri="{0D108BD9-81ED-4DB2-BD59-A6C34878D82A}">
                    <a16:rowId xmlns:a16="http://schemas.microsoft.com/office/drawing/2014/main" xmlns="" val="3985079943"/>
                  </a:ext>
                </a:extLst>
              </a:tr>
              <a:tr h="499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Container Preselection Label Print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indicates whether or not CPRE labels will be printed. If Yes is selected, the </a:t>
                      </a:r>
                      <a:r>
                        <a:rPr lang="en-US" sz="1700" kern="1200" err="1">
                          <a:solidFill>
                            <a:schemeClr val="tx1">
                              <a:lumMod val="50000"/>
                              <a:lumOff val="50000"/>
                            </a:schemeClr>
                          </a:solidFill>
                          <a:latin typeface="+mn-lt"/>
                          <a:ea typeface="+mn-ea"/>
                          <a:cs typeface="+mn-cs"/>
                        </a:rPr>
                        <a:t>the</a:t>
                      </a:r>
                      <a:r>
                        <a:rPr lang="en-US" sz="1700" kern="1200">
                          <a:solidFill>
                            <a:schemeClr val="tx1">
                              <a:lumMod val="50000"/>
                              <a:lumOff val="50000"/>
                            </a:schemeClr>
                          </a:solidFill>
                          <a:latin typeface="+mn-lt"/>
                          <a:ea typeface="+mn-ea"/>
                          <a:cs typeface="+mn-cs"/>
                        </a:rPr>
                        <a:t> CPRE labels will be printed.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value of this flag depends on the value of the Container Preselection flag.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No, this flag cannot be set to Yes.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If the Container Preselection flag is set to Yes, this flag may be set to either Yes or No.</a:t>
                      </a:r>
                    </a:p>
                  </a:txBody>
                  <a:tcPr/>
                </a:tc>
                <a:extLst>
                  <a:ext uri="{0D108BD9-81ED-4DB2-BD59-A6C34878D82A}">
                    <a16:rowId xmlns:a16="http://schemas.microsoft.com/office/drawing/2014/main" xmlns="" val="2224520789"/>
                  </a:ext>
                </a:extLst>
              </a:tr>
            </a:tbl>
          </a:graphicData>
        </a:graphic>
      </p:graphicFrame>
      <p:sp>
        <p:nvSpPr>
          <p:cNvPr id="6" name="Content Placeholder 2">
            <a:extLst>
              <a:ext uri="{FF2B5EF4-FFF2-40B4-BE49-F238E27FC236}">
                <a16:creationId xmlns:a16="http://schemas.microsoft.com/office/drawing/2014/main" xmlns="" id="{A1472F8E-ED8D-4BC7-83AE-B78B0A3A70C7}"/>
              </a:ext>
            </a:extLst>
          </p:cNvPr>
          <p:cNvSpPr>
            <a:spLocks noGrp="1"/>
          </p:cNvSpPr>
          <p:nvPr>
            <p:ph idx="1"/>
            <p:custDataLst>
              <p:tags r:id="rId3"/>
            </p:custDataLst>
          </p:nvPr>
        </p:nvSpPr>
        <p:spPr>
          <a:xfrm>
            <a:off x="484072" y="1298702"/>
            <a:ext cx="11225460" cy="4533932"/>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20524771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696FA7-EDD9-4CB2-90F4-E170E6D02484}"/>
              </a:ext>
            </a:extLst>
          </p:cNvPr>
          <p:cNvSpPr>
            <a:spLocks noGrp="1"/>
          </p:cNvSpPr>
          <p:nvPr>
            <p:ph type="title"/>
            <p:custDataLst>
              <p:tags r:id="rId1"/>
            </p:custDataLst>
          </p:nvPr>
        </p:nvSpPr>
        <p:spPr/>
        <p:txBody>
          <a:bodyPr/>
          <a:lstStyle/>
          <a:p>
            <a:r>
              <a:rPr lang="en-CA" sz="3600"/>
              <a:t>Container Selection Code Details</a:t>
            </a:r>
            <a:endParaRPr lang="en-CA"/>
          </a:p>
        </p:txBody>
      </p:sp>
      <p:sp>
        <p:nvSpPr>
          <p:cNvPr id="3" name="Content Placeholder 2">
            <a:extLst>
              <a:ext uri="{FF2B5EF4-FFF2-40B4-BE49-F238E27FC236}">
                <a16:creationId xmlns:a16="http://schemas.microsoft.com/office/drawing/2014/main" xmlns="" id="{F6A8F320-8825-42D8-AD1C-46719A102AA5}"/>
              </a:ext>
            </a:extLst>
          </p:cNvPr>
          <p:cNvSpPr>
            <a:spLocks noGrp="1"/>
          </p:cNvSpPr>
          <p:nvPr>
            <p:ph idx="1"/>
            <p:custDataLst>
              <p:tags r:id="rId2"/>
            </p:custDataLst>
          </p:nvPr>
        </p:nvSpPr>
        <p:spPr>
          <a:xfrm>
            <a:off x="838200" y="1487606"/>
            <a:ext cx="10515600" cy="4689357"/>
          </a:xfrm>
        </p:spPr>
        <p:txBody>
          <a:bodyPr/>
          <a:lstStyle/>
          <a:p>
            <a:pPr algn="just">
              <a:lnSpc>
                <a:spcPct val="200000"/>
              </a:lnSpc>
            </a:pPr>
            <a:r>
              <a:rPr lang="fr-CA" sz="2200" dirty="0"/>
              <a:t>This </a:t>
            </a:r>
            <a:r>
              <a:rPr lang="fr-CA" sz="2200" dirty="0" err="1"/>
              <a:t>resource</a:t>
            </a:r>
            <a:r>
              <a:rPr lang="fr-CA" sz="2200" dirty="0"/>
              <a:t> is </a:t>
            </a:r>
            <a:r>
              <a:rPr lang="fr-CA" sz="2200" dirty="0" err="1"/>
              <a:t>used</a:t>
            </a:r>
            <a:r>
              <a:rPr lang="fr-CA" sz="2200" dirty="0"/>
              <a:t> to a</a:t>
            </a:r>
            <a:r>
              <a:rPr lang="en-US" sz="2200" dirty="0"/>
              <a:t>dd, modify, and delete the records in the container selection code details table and to query the records in the container selection code details table.</a:t>
            </a:r>
          </a:p>
          <a:p>
            <a:pPr algn="just">
              <a:lnSpc>
                <a:spcPct val="200000"/>
              </a:lnSpc>
            </a:pPr>
            <a:r>
              <a:rPr lang="en-US" sz="2200" dirty="0"/>
              <a:t>When launched directly from the portal, </a:t>
            </a:r>
            <a:r>
              <a:rPr lang="en-US" sz="2200" b="1" dirty="0"/>
              <a:t>this view can be used to edit existing records via Excel or the search results grid</a:t>
            </a:r>
            <a:r>
              <a:rPr lang="en-US" sz="2200" dirty="0"/>
              <a:t>. In addition, record-level actions may be executed. </a:t>
            </a:r>
          </a:p>
          <a:p>
            <a:pPr algn="just">
              <a:lnSpc>
                <a:spcPct val="200000"/>
              </a:lnSpc>
            </a:pPr>
            <a:r>
              <a:rPr lang="en-US" sz="2200" dirty="0"/>
              <a:t>However, </a:t>
            </a:r>
            <a:r>
              <a:rPr lang="en-US" sz="2200" b="1" u="sng" dirty="0"/>
              <a:t>the Details page does not allow editing</a:t>
            </a:r>
            <a:r>
              <a:rPr lang="en-US" sz="2200" dirty="0"/>
              <a:t>.</a:t>
            </a:r>
            <a:endParaRPr lang="en-CA" sz="2200" dirty="0"/>
          </a:p>
        </p:txBody>
      </p:sp>
    </p:spTree>
    <p:extLst>
      <p:ext uri="{BB962C8B-B14F-4D97-AF65-F5344CB8AC3E}">
        <p14:creationId xmlns:p14="http://schemas.microsoft.com/office/powerpoint/2010/main" val="2993239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0C84-3482-454F-8C9A-A744B1CC746E}"/>
              </a:ext>
            </a:extLst>
          </p:cNvPr>
          <p:cNvSpPr>
            <a:spLocks noGrp="1"/>
          </p:cNvSpPr>
          <p:nvPr>
            <p:ph type="title"/>
            <p:custDataLst>
              <p:tags r:id="rId1"/>
            </p:custDataLst>
          </p:nvPr>
        </p:nvSpPr>
        <p:spPr/>
        <p:txBody>
          <a:bodyPr/>
          <a:lstStyle/>
          <a:p>
            <a:r>
              <a:rPr lang="en-CA" dirty="0"/>
              <a:t>Container Selection Code Details </a:t>
            </a:r>
          </a:p>
        </p:txBody>
      </p:sp>
      <p:pic>
        <p:nvPicPr>
          <p:cNvPr id="5" name="Picture 4">
            <a:extLst>
              <a:ext uri="{FF2B5EF4-FFF2-40B4-BE49-F238E27FC236}">
                <a16:creationId xmlns:a16="http://schemas.microsoft.com/office/drawing/2014/main" xmlns="" id="{C1EEA248-C548-4F21-B27B-8D0494C67998}"/>
              </a:ext>
            </a:extLst>
          </p:cNvPr>
          <p:cNvPicPr>
            <a:picLocks noChangeAspect="1"/>
          </p:cNvPicPr>
          <p:nvPr>
            <p:custDataLst>
              <p:tags r:id="rId2"/>
            </p:custDataLst>
          </p:nvPr>
        </p:nvPicPr>
        <p:blipFill>
          <a:blip r:embed="rId5"/>
          <a:stretch>
            <a:fillRect/>
          </a:stretch>
        </p:blipFill>
        <p:spPr>
          <a:xfrm>
            <a:off x="8077793" y="365125"/>
            <a:ext cx="3448069" cy="5811838"/>
          </a:xfrm>
          <a:prstGeom prst="rect">
            <a:avLst/>
          </a:prstGeom>
        </p:spPr>
      </p:pic>
      <p:sp>
        <p:nvSpPr>
          <p:cNvPr id="7" name="Content Placeholder 2">
            <a:extLst>
              <a:ext uri="{FF2B5EF4-FFF2-40B4-BE49-F238E27FC236}">
                <a16:creationId xmlns:a16="http://schemas.microsoft.com/office/drawing/2014/main" xmlns="" id="{751A2481-3CBB-4540-AD61-69014B920EFD}"/>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Container Selection Code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50022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61CC5D04-4059-4D6D-B562-C29D09CC8DDF}"/>
              </a:ext>
            </a:extLst>
          </p:cNvPr>
          <p:cNvPicPr>
            <a:picLocks noChangeAspect="1"/>
          </p:cNvPicPr>
          <p:nvPr>
            <p:custDataLst>
              <p:tags r:id="rId1"/>
            </p:custDataLst>
          </p:nvPr>
        </p:nvPicPr>
        <p:blipFill>
          <a:blip r:embed="rId17"/>
          <a:stretch>
            <a:fillRect/>
          </a:stretch>
        </p:blipFill>
        <p:spPr>
          <a:xfrm>
            <a:off x="705851" y="3213288"/>
            <a:ext cx="10273009" cy="2214728"/>
          </a:xfrm>
          <a:prstGeom prst="rect">
            <a:avLst/>
          </a:prstGeom>
        </p:spPr>
      </p:pic>
      <p:sp>
        <p:nvSpPr>
          <p:cNvPr id="2" name="Title 1">
            <a:extLst>
              <a:ext uri="{FF2B5EF4-FFF2-40B4-BE49-F238E27FC236}">
                <a16:creationId xmlns:a16="http://schemas.microsoft.com/office/drawing/2014/main" xmlns="" id="{75E37CD1-16C6-4F41-BC0E-261B9C2673BA}"/>
              </a:ext>
            </a:extLst>
          </p:cNvPr>
          <p:cNvSpPr>
            <a:spLocks noGrp="1"/>
          </p:cNvSpPr>
          <p:nvPr>
            <p:ph type="title"/>
            <p:custDataLst>
              <p:tags r:id="rId2"/>
            </p:custDataLst>
          </p:nvPr>
        </p:nvSpPr>
        <p:spPr/>
        <p:txBody>
          <a:bodyPr/>
          <a:lstStyle/>
          <a:p>
            <a:r>
              <a:rPr lang="en-CA" dirty="0"/>
              <a:t>Container Selection Code Details </a:t>
            </a:r>
          </a:p>
        </p:txBody>
      </p:sp>
      <p:sp>
        <p:nvSpPr>
          <p:cNvPr id="4" name="Content Placeholder 2">
            <a:extLst>
              <a:ext uri="{FF2B5EF4-FFF2-40B4-BE49-F238E27FC236}">
                <a16:creationId xmlns:a16="http://schemas.microsoft.com/office/drawing/2014/main" xmlns="" id="{08479DE4-4753-4899-A623-FD16E2EFB545}"/>
              </a:ext>
            </a:extLst>
          </p:cNvPr>
          <p:cNvSpPr>
            <a:spLocks noGrp="1"/>
          </p:cNvSpPr>
          <p:nvPr>
            <p:ph idx="1"/>
            <p:custDataLst>
              <p:tags r:id="rId3"/>
            </p:custDataLst>
          </p:nvPr>
        </p:nvSpPr>
        <p:spPr>
          <a:xfrm>
            <a:off x="352926" y="1187116"/>
            <a:ext cx="11261558" cy="4799347"/>
          </a:xfrm>
        </p:spPr>
        <p:txBody>
          <a:bodyPr/>
          <a:lstStyle/>
          <a:p>
            <a:pPr marL="457200" indent="-457200" algn="just">
              <a:lnSpc>
                <a:spcPct val="120000"/>
              </a:lnSpc>
              <a:buFont typeface="+mj-lt"/>
              <a:buAutoNum type="arabicPeriod" startAt="5"/>
            </a:pPr>
            <a:r>
              <a:rPr lang="en-US" sz="2200" dirty="0"/>
              <a:t>The Container Selection Code Details view will show you all container selection codes existing in the WMS as well as their associated selection sequences and any relevant information. </a:t>
            </a:r>
            <a:endParaRPr lang="en-CA" sz="2200" dirty="0"/>
          </a:p>
        </p:txBody>
      </p:sp>
      <p:sp>
        <p:nvSpPr>
          <p:cNvPr id="13" name="ZoneTexte 6">
            <a:extLst>
              <a:ext uri="{FF2B5EF4-FFF2-40B4-BE49-F238E27FC236}">
                <a16:creationId xmlns:a16="http://schemas.microsoft.com/office/drawing/2014/main" xmlns="" id="{B7B7DAB4-209C-42E9-AC3A-B33069F7549C}"/>
              </a:ext>
            </a:extLst>
          </p:cNvPr>
          <p:cNvSpPr txBox="1"/>
          <p:nvPr>
            <p:custDataLst>
              <p:tags r:id="rId4"/>
            </p:custDataLst>
          </p:nvPr>
        </p:nvSpPr>
        <p:spPr>
          <a:xfrm>
            <a:off x="6854483" y="2290070"/>
            <a:ext cx="3884893"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The sequence in which the specified container type is to be considered.</a:t>
            </a:r>
            <a:endParaRPr lang="fr-FR" dirty="0"/>
          </a:p>
        </p:txBody>
      </p:sp>
      <p:sp>
        <p:nvSpPr>
          <p:cNvPr id="15" name="ZoneTexte 6">
            <a:extLst>
              <a:ext uri="{FF2B5EF4-FFF2-40B4-BE49-F238E27FC236}">
                <a16:creationId xmlns:a16="http://schemas.microsoft.com/office/drawing/2014/main" xmlns="" id="{DA36AD1A-51F3-4D8F-9D5C-1900E48310D1}"/>
              </a:ext>
            </a:extLst>
          </p:cNvPr>
          <p:cNvSpPr txBox="1"/>
          <p:nvPr>
            <p:custDataLst>
              <p:tags r:id="rId5"/>
            </p:custDataLst>
          </p:nvPr>
        </p:nvSpPr>
        <p:spPr>
          <a:xfrm>
            <a:off x="3935313" y="2290070"/>
            <a:ext cx="2561731"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selection code.</a:t>
            </a:r>
          </a:p>
          <a:p>
            <a:pPr algn="just"/>
            <a:endParaRPr lang="fr-FR" dirty="0"/>
          </a:p>
        </p:txBody>
      </p:sp>
      <p:sp>
        <p:nvSpPr>
          <p:cNvPr id="17" name="ZoneTexte 6">
            <a:extLst>
              <a:ext uri="{FF2B5EF4-FFF2-40B4-BE49-F238E27FC236}">
                <a16:creationId xmlns:a16="http://schemas.microsoft.com/office/drawing/2014/main" xmlns="" id="{F19114E3-9500-4946-9591-AB46E078AA99}"/>
              </a:ext>
            </a:extLst>
          </p:cNvPr>
          <p:cNvSpPr txBox="1"/>
          <p:nvPr>
            <p:custDataLst>
              <p:tags r:id="rId6"/>
            </p:custDataLst>
          </p:nvPr>
        </p:nvSpPr>
        <p:spPr>
          <a:xfrm>
            <a:off x="577516" y="2358798"/>
            <a:ext cx="3225450"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Identifies the header record and is unique across all records.</a:t>
            </a:r>
          </a:p>
          <a:p>
            <a:pPr algn="just"/>
            <a:endParaRPr lang="fr-FR" dirty="0"/>
          </a:p>
        </p:txBody>
      </p:sp>
      <p:cxnSp>
        <p:nvCxnSpPr>
          <p:cNvPr id="18" name="Straight Arrow Connector 17">
            <a:extLst>
              <a:ext uri="{FF2B5EF4-FFF2-40B4-BE49-F238E27FC236}">
                <a16:creationId xmlns:a16="http://schemas.microsoft.com/office/drawing/2014/main" xmlns="" id="{C876B6A6-98F8-4424-A325-DBA6B27568AA}"/>
              </a:ext>
            </a:extLst>
          </p:cNvPr>
          <p:cNvCxnSpPr>
            <a:cxnSpLocks/>
          </p:cNvCxnSpPr>
          <p:nvPr>
            <p:custDataLst>
              <p:tags r:id="rId7"/>
            </p:custDataLst>
          </p:nvPr>
        </p:nvCxnSpPr>
        <p:spPr>
          <a:xfrm flipV="1">
            <a:off x="272816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xmlns="" id="{BD6F4E03-0B1B-4DA3-B986-499586DCF97D}"/>
              </a:ext>
            </a:extLst>
          </p:cNvPr>
          <p:cNvCxnSpPr>
            <a:cxnSpLocks/>
          </p:cNvCxnSpPr>
          <p:nvPr>
            <p:custDataLst>
              <p:tags r:id="rId8"/>
            </p:custDataLst>
          </p:nvPr>
        </p:nvCxnSpPr>
        <p:spPr>
          <a:xfrm flipV="1">
            <a:off x="4869781" y="3041358"/>
            <a:ext cx="0" cy="14664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xmlns="" id="{3B5F2C8A-5F27-420C-A412-82ADBA6991F1}"/>
              </a:ext>
            </a:extLst>
          </p:cNvPr>
          <p:cNvCxnSpPr>
            <a:cxnSpLocks/>
          </p:cNvCxnSpPr>
          <p:nvPr>
            <p:custDataLst>
              <p:tags r:id="rId9"/>
            </p:custDataLst>
          </p:nvPr>
        </p:nvCxnSpPr>
        <p:spPr>
          <a:xfrm flipV="1">
            <a:off x="7364330" y="3052193"/>
            <a:ext cx="0" cy="145563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ZoneTexte 10">
            <a:extLst>
              <a:ext uri="{FF2B5EF4-FFF2-40B4-BE49-F238E27FC236}">
                <a16:creationId xmlns:a16="http://schemas.microsoft.com/office/drawing/2014/main" xmlns="" id="{7662D2F4-A482-4270-A817-EB363DDD9BEA}"/>
              </a:ext>
            </a:extLst>
          </p:cNvPr>
          <p:cNvSpPr txBox="1"/>
          <p:nvPr>
            <p:custDataLst>
              <p:tags r:id="rId10"/>
            </p:custDataLst>
          </p:nvPr>
        </p:nvSpPr>
        <p:spPr>
          <a:xfrm>
            <a:off x="4377013" y="5715607"/>
            <a:ext cx="321338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specifies the container type for the specified sequence.</a:t>
            </a:r>
            <a:endParaRPr lang="fr-FR" dirty="0"/>
          </a:p>
        </p:txBody>
      </p:sp>
      <p:cxnSp>
        <p:nvCxnSpPr>
          <p:cNvPr id="31" name="Straight Arrow Connector 30">
            <a:extLst>
              <a:ext uri="{FF2B5EF4-FFF2-40B4-BE49-F238E27FC236}">
                <a16:creationId xmlns:a16="http://schemas.microsoft.com/office/drawing/2014/main" xmlns="" id="{A5C9F849-4F09-4733-948B-614B2CCEAFDF}"/>
              </a:ext>
            </a:extLst>
          </p:cNvPr>
          <p:cNvCxnSpPr>
            <a:cxnSpLocks/>
          </p:cNvCxnSpPr>
          <p:nvPr>
            <p:custDataLst>
              <p:tags r:id="rId11"/>
            </p:custDataLst>
          </p:nvPr>
        </p:nvCxnSpPr>
        <p:spPr>
          <a:xfrm>
            <a:off x="9666372" y="5428016"/>
            <a:ext cx="0" cy="33654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5" name="ZoneTexte 6">
            <a:extLst>
              <a:ext uri="{FF2B5EF4-FFF2-40B4-BE49-F238E27FC236}">
                <a16:creationId xmlns:a16="http://schemas.microsoft.com/office/drawing/2014/main" xmlns="" id="{73038A5F-A9FE-4518-960D-3FDE92B353D4}"/>
              </a:ext>
            </a:extLst>
          </p:cNvPr>
          <p:cNvSpPr txBox="1"/>
          <p:nvPr>
            <p:custDataLst>
              <p:tags r:id="rId12"/>
            </p:custDataLst>
          </p:nvPr>
        </p:nvSpPr>
        <p:spPr>
          <a:xfrm>
            <a:off x="8796929" y="5785362"/>
            <a:ext cx="234986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Description of the Container Type</a:t>
            </a:r>
            <a:endParaRPr lang="fr-FR" dirty="0"/>
          </a:p>
        </p:txBody>
      </p:sp>
      <p:cxnSp>
        <p:nvCxnSpPr>
          <p:cNvPr id="36" name="Straight Connector 35">
            <a:extLst>
              <a:ext uri="{FF2B5EF4-FFF2-40B4-BE49-F238E27FC236}">
                <a16:creationId xmlns:a16="http://schemas.microsoft.com/office/drawing/2014/main" xmlns="" id="{D82D3681-5897-4DF0-A57A-F4BDA8B284A3}"/>
              </a:ext>
            </a:extLst>
          </p:cNvPr>
          <p:cNvCxnSpPr>
            <a:cxnSpLocks/>
          </p:cNvCxnSpPr>
          <p:nvPr>
            <p:custDataLst>
              <p:tags r:id="rId13"/>
            </p:custDataLst>
          </p:nvPr>
        </p:nvCxnSpPr>
        <p:spPr>
          <a:xfrm flipV="1">
            <a:off x="8302792" y="5428016"/>
            <a:ext cx="0" cy="622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1523CC8-05C5-46C1-B2E1-15675E40587D}"/>
              </a:ext>
            </a:extLst>
          </p:cNvPr>
          <p:cNvCxnSpPr>
            <a:cxnSpLocks/>
          </p:cNvCxnSpPr>
          <p:nvPr>
            <p:custDataLst>
              <p:tags r:id="rId14"/>
            </p:custDataLst>
          </p:nvPr>
        </p:nvCxnSpPr>
        <p:spPr>
          <a:xfrm flipH="1">
            <a:off x="7636043" y="6032834"/>
            <a:ext cx="674771"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1635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a:t>
            </a:r>
          </a:p>
        </p:txBody>
      </p:sp>
      <p:sp>
        <p:nvSpPr>
          <p:cNvPr id="4" name="TextBox 3">
            <a:extLst>
              <a:ext uri="{FF2B5EF4-FFF2-40B4-BE49-F238E27FC236}">
                <a16:creationId xmlns:a16="http://schemas.microsoft.com/office/drawing/2014/main" xmlns="" id="{4701505B-C29E-482F-891C-E439FFABB20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9122374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8B1D9-9F98-4773-9668-772C0FCF711B}"/>
              </a:ext>
            </a:extLst>
          </p:cNvPr>
          <p:cNvSpPr>
            <a:spLocks noGrp="1"/>
          </p:cNvSpPr>
          <p:nvPr>
            <p:ph type="title"/>
            <p:custDataLst>
              <p:tags r:id="rId1"/>
            </p:custDataLst>
          </p:nvPr>
        </p:nvSpPr>
        <p:spPr/>
        <p:txBody>
          <a:bodyPr/>
          <a:lstStyle/>
          <a:p>
            <a:r>
              <a:rPr lang="fr-CA"/>
              <a:t>Stations</a:t>
            </a:r>
            <a:endParaRPr lang="en-CA"/>
          </a:p>
        </p:txBody>
      </p:sp>
      <p:sp>
        <p:nvSpPr>
          <p:cNvPr id="3" name="Content Placeholder 2">
            <a:extLst>
              <a:ext uri="{FF2B5EF4-FFF2-40B4-BE49-F238E27FC236}">
                <a16:creationId xmlns:a16="http://schemas.microsoft.com/office/drawing/2014/main" xmlns="" id="{00AB3D94-9A1B-44F5-98EF-31A56B6B429D}"/>
              </a:ext>
            </a:extLst>
          </p:cNvPr>
          <p:cNvSpPr>
            <a:spLocks noGrp="1"/>
          </p:cNvSpPr>
          <p:nvPr>
            <p:ph idx="1"/>
            <p:custDataLst>
              <p:tags r:id="rId2"/>
            </p:custDataLst>
          </p:nvPr>
        </p:nvSpPr>
        <p:spPr>
          <a:xfrm>
            <a:off x="573206" y="1187356"/>
            <a:ext cx="10780594" cy="4989608"/>
          </a:xfrm>
        </p:spPr>
        <p:txBody>
          <a:bodyPr/>
          <a:lstStyle/>
          <a:p>
            <a:pPr algn="just">
              <a:lnSpc>
                <a:spcPct val="120000"/>
              </a:lnSpc>
            </a:pPr>
            <a:r>
              <a:rPr lang="fr-CA" sz="2200" dirty="0"/>
              <a:t>This </a:t>
            </a:r>
            <a:r>
              <a:rPr lang="fr-CA" sz="2200" dirty="0" err="1"/>
              <a:t>resource</a:t>
            </a:r>
            <a:r>
              <a:rPr lang="fr-CA" sz="2200" dirty="0"/>
              <a:t> is </a:t>
            </a:r>
            <a:r>
              <a:rPr lang="fr-CA" sz="2200" dirty="0" err="1"/>
              <a:t>used</a:t>
            </a:r>
            <a:r>
              <a:rPr lang="fr-CA" sz="2200" dirty="0"/>
              <a:t> to </a:t>
            </a:r>
            <a:r>
              <a:rPr lang="en-US" sz="2200" dirty="0"/>
              <a:t>add, modify, copy, and delete the records in the stations table and to query the records in the stations table.</a:t>
            </a:r>
          </a:p>
          <a:p>
            <a:pPr algn="just">
              <a:lnSpc>
                <a:spcPct val="120000"/>
              </a:lnSpc>
            </a:pPr>
            <a:r>
              <a:rPr lang="en-US" sz="2200" dirty="0"/>
              <a:t> The station is generally a central point in the facility where a supervisor works or where the printing equipment is located. Typically, this is an office where users report at the start of each day to pick up their mobile computers. When signing on to the system, a user must state the station from which he/she is working.</a:t>
            </a:r>
          </a:p>
          <a:p>
            <a:pPr algn="just">
              <a:lnSpc>
                <a:spcPct val="120000"/>
              </a:lnSpc>
            </a:pPr>
            <a:r>
              <a:rPr lang="en-US" sz="2200" dirty="0"/>
              <a:t> Many default operating parameters are established at the station level such that if distinctly different operational activities or physical barriers exist in a given facility, it is likely that multiple stations will be required. </a:t>
            </a:r>
          </a:p>
          <a:p>
            <a:pPr algn="just">
              <a:lnSpc>
                <a:spcPct val="120000"/>
              </a:lnSpc>
            </a:pPr>
            <a:r>
              <a:rPr lang="en-US" sz="2200" dirty="0"/>
              <a:t>Moreover, if multiple buildings are being operated, each building should have its own station.</a:t>
            </a:r>
          </a:p>
          <a:p>
            <a:pPr algn="just">
              <a:lnSpc>
                <a:spcPct val="120000"/>
              </a:lnSpc>
            </a:pPr>
            <a:endParaRPr lang="en-CA" sz="2200" dirty="0"/>
          </a:p>
        </p:txBody>
      </p:sp>
    </p:spTree>
    <p:extLst>
      <p:ext uri="{BB962C8B-B14F-4D97-AF65-F5344CB8AC3E}">
        <p14:creationId xmlns:p14="http://schemas.microsoft.com/office/powerpoint/2010/main" val="2617579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C27EB-3A60-4F95-96EC-939D795CB66A}"/>
              </a:ext>
            </a:extLst>
          </p:cNvPr>
          <p:cNvSpPr>
            <a:spLocks noGrp="1"/>
          </p:cNvSpPr>
          <p:nvPr>
            <p:ph type="title"/>
            <p:custDataLst>
              <p:tags r:id="rId1"/>
            </p:custDataLst>
          </p:nvPr>
        </p:nvSpPr>
        <p:spPr/>
        <p:txBody>
          <a:bodyPr/>
          <a:lstStyle/>
          <a:p>
            <a:r>
              <a:rPr lang="fr-CA"/>
              <a:t>Stations</a:t>
            </a:r>
            <a:endParaRPr lang="en-CA"/>
          </a:p>
        </p:txBody>
      </p:sp>
      <p:pic>
        <p:nvPicPr>
          <p:cNvPr id="5" name="Picture 4">
            <a:extLst>
              <a:ext uri="{FF2B5EF4-FFF2-40B4-BE49-F238E27FC236}">
                <a16:creationId xmlns:a16="http://schemas.microsoft.com/office/drawing/2014/main" xmlns="" id="{AC872B64-90E6-4C9F-8A7A-7127E9C46A5E}"/>
              </a:ext>
            </a:extLst>
          </p:cNvPr>
          <p:cNvPicPr>
            <a:picLocks noChangeAspect="1"/>
          </p:cNvPicPr>
          <p:nvPr>
            <p:custDataLst>
              <p:tags r:id="rId2"/>
            </p:custDataLst>
          </p:nvPr>
        </p:nvPicPr>
        <p:blipFill>
          <a:blip r:embed="rId5"/>
          <a:stretch>
            <a:fillRect/>
          </a:stretch>
        </p:blipFill>
        <p:spPr>
          <a:xfrm>
            <a:off x="7829551" y="365125"/>
            <a:ext cx="3524250" cy="5940244"/>
          </a:xfrm>
          <a:prstGeom prst="rect">
            <a:avLst/>
          </a:prstGeom>
        </p:spPr>
      </p:pic>
      <p:sp>
        <p:nvSpPr>
          <p:cNvPr id="6" name="Content Placeholder 2">
            <a:extLst>
              <a:ext uri="{FF2B5EF4-FFF2-40B4-BE49-F238E27FC236}">
                <a16:creationId xmlns:a16="http://schemas.microsoft.com/office/drawing/2014/main" xmlns="" id="{2BCC5B3E-053A-445C-A0BC-52916A7EEDFB}"/>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Stations.</a:t>
            </a:r>
            <a:endParaRPr lang="en-US" dirty="0"/>
          </a:p>
          <a:p>
            <a:pPr marL="0" indent="0" algn="just">
              <a:lnSpc>
                <a:spcPct val="150000"/>
              </a:lnSpc>
              <a:buNone/>
            </a:pPr>
            <a:endParaRPr lang="en-US" sz="2200" dirty="0"/>
          </a:p>
        </p:txBody>
      </p:sp>
    </p:spTree>
    <p:extLst>
      <p:ext uri="{BB962C8B-B14F-4D97-AF65-F5344CB8AC3E}">
        <p14:creationId xmlns:p14="http://schemas.microsoft.com/office/powerpoint/2010/main" val="8195765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are already configured in the WMS will be listed.</a:t>
            </a:r>
          </a:p>
          <a:p>
            <a:pPr marL="457200" indent="-457200">
              <a:lnSpc>
                <a:spcPct val="150000"/>
              </a:lnSpc>
              <a:buFont typeface="+mj-lt"/>
              <a:buAutoNum type="arabicPeriod" startAt="5"/>
            </a:pPr>
            <a:r>
              <a:rPr lang="en-US" u="sng" dirty="0"/>
              <a:t>If you want to create a station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41A27253-328B-4CA9-8B9A-89923883B115}"/>
              </a:ext>
            </a:extLst>
          </p:cNvPr>
          <p:cNvPicPr>
            <a:picLocks noChangeAspect="1"/>
          </p:cNvPicPr>
          <p:nvPr>
            <p:custDataLst>
              <p:tags r:id="rId3"/>
            </p:custDataLst>
          </p:nvPr>
        </p:nvPicPr>
        <p:blipFill>
          <a:blip r:embed="rId5"/>
          <a:stretch>
            <a:fillRect/>
          </a:stretch>
        </p:blipFill>
        <p:spPr>
          <a:xfrm>
            <a:off x="385011" y="3917486"/>
            <a:ext cx="11646568" cy="1254877"/>
          </a:xfrm>
          <a:prstGeom prst="rect">
            <a:avLst/>
          </a:prstGeom>
        </p:spPr>
      </p:pic>
    </p:spTree>
    <p:extLst>
      <p:ext uri="{BB962C8B-B14F-4D97-AF65-F5344CB8AC3E}">
        <p14:creationId xmlns:p14="http://schemas.microsoft.com/office/powerpoint/2010/main" val="19337128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dirty="0"/>
              <a:t>Stations</a:t>
            </a:r>
            <a:endParaRPr lang="en-CA" dirty="0"/>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t>
            </a:r>
            <a:r>
              <a:rPr lang="fr-CA" dirty="0"/>
              <a:t>station</a:t>
            </a:r>
            <a:r>
              <a:rPr lang="fr-CA" sz="2400" dirty="0">
                <a:solidFill>
                  <a:schemeClr val="tx1">
                    <a:lumMod val="50000"/>
                    <a:lumOff val="50000"/>
                  </a:schemeClr>
                </a:solidFill>
              </a:rPr>
              <a: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9" name="Group 18">
            <a:extLst>
              <a:ext uri="{FF2B5EF4-FFF2-40B4-BE49-F238E27FC236}">
                <a16:creationId xmlns:a16="http://schemas.microsoft.com/office/drawing/2014/main" xmlns="" id="{C4001C50-185C-470C-B090-60EFE68511DB}"/>
              </a:ext>
            </a:extLst>
          </p:cNvPr>
          <p:cNvGrpSpPr/>
          <p:nvPr>
            <p:custDataLst>
              <p:tags r:id="rId3"/>
            </p:custDataLst>
          </p:nvPr>
        </p:nvGrpSpPr>
        <p:grpSpPr>
          <a:xfrm>
            <a:off x="7587916" y="365125"/>
            <a:ext cx="3452864" cy="5811838"/>
            <a:chOff x="4728610" y="89138"/>
            <a:chExt cx="2734780" cy="4940062"/>
          </a:xfrm>
        </p:grpSpPr>
        <p:pic>
          <p:nvPicPr>
            <p:cNvPr id="16" name="Picture 15">
              <a:extLst>
                <a:ext uri="{FF2B5EF4-FFF2-40B4-BE49-F238E27FC236}">
                  <a16:creationId xmlns:a16="http://schemas.microsoft.com/office/drawing/2014/main" xmlns="" id="{847A4547-CBC2-4A14-A909-2AD14C52E94D}"/>
                </a:ext>
              </a:extLst>
            </p:cNvPr>
            <p:cNvPicPr>
              <a:picLocks noChangeAspect="1"/>
            </p:cNvPicPr>
            <p:nvPr/>
          </p:nvPicPr>
          <p:blipFill rotWithShape="1">
            <a:blip r:embed="rId5"/>
            <a:srcRect b="54503"/>
            <a:stretch/>
          </p:blipFill>
          <p:spPr>
            <a:xfrm>
              <a:off x="4728610" y="89138"/>
              <a:ext cx="2734780" cy="3039074"/>
            </a:xfrm>
            <a:prstGeom prst="rect">
              <a:avLst/>
            </a:prstGeom>
          </p:spPr>
        </p:pic>
        <p:pic>
          <p:nvPicPr>
            <p:cNvPr id="18" name="Picture 17">
              <a:extLst>
                <a:ext uri="{FF2B5EF4-FFF2-40B4-BE49-F238E27FC236}">
                  <a16:creationId xmlns:a16="http://schemas.microsoft.com/office/drawing/2014/main" xmlns="" id="{C0FD6C6F-6E08-45D3-B6D2-5E50B66177E7}"/>
                </a:ext>
              </a:extLst>
            </p:cNvPr>
            <p:cNvPicPr>
              <a:picLocks noChangeAspect="1"/>
            </p:cNvPicPr>
            <p:nvPr/>
          </p:nvPicPr>
          <p:blipFill rotWithShape="1">
            <a:blip r:embed="rId5"/>
            <a:srcRect t="52088"/>
            <a:stretch/>
          </p:blipFill>
          <p:spPr>
            <a:xfrm>
              <a:off x="4728610" y="1828800"/>
              <a:ext cx="2734780" cy="3200400"/>
            </a:xfrm>
            <a:prstGeom prst="rect">
              <a:avLst/>
            </a:prstGeom>
          </p:spPr>
        </p:pic>
      </p:grpSp>
    </p:spTree>
    <p:extLst>
      <p:ext uri="{BB962C8B-B14F-4D97-AF65-F5344CB8AC3E}">
        <p14:creationId xmlns:p14="http://schemas.microsoft.com/office/powerpoint/2010/main" val="24395305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E2D87-561F-4F4A-B1B6-752A0973207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A29D4972-B67A-4C5D-869B-FD5CCC0AA37A}"/>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three sections will appear: </a:t>
            </a:r>
            <a:r>
              <a:rPr lang="en-US" dirty="0">
                <a:hlinkClick r:id="rId7" action="ppaction://hlinksldjump"/>
              </a:rPr>
              <a:t>General</a:t>
            </a:r>
            <a:r>
              <a:rPr lang="en-US" dirty="0"/>
              <a:t>, </a:t>
            </a:r>
            <a:r>
              <a:rPr lang="en-US" dirty="0">
                <a:hlinkClick r:id="rId8" action="ppaction://hlinksldjump"/>
              </a:rPr>
              <a:t>Printers</a:t>
            </a:r>
            <a:r>
              <a:rPr lang="en-US" dirty="0"/>
              <a:t>, </a:t>
            </a:r>
            <a:r>
              <a:rPr lang="en-US" dirty="0">
                <a:hlinkClick r:id="rId9" action="ppaction://hlinksldjump"/>
              </a:rPr>
              <a:t>Container Types</a:t>
            </a:r>
            <a:r>
              <a:rPr lang="en-US" dirty="0"/>
              <a:t>. </a:t>
            </a:r>
            <a:endParaRPr lang="fr-CA" dirty="0"/>
          </a:p>
        </p:txBody>
      </p:sp>
      <p:pic>
        <p:nvPicPr>
          <p:cNvPr id="8" name="Picture 7">
            <a:extLst>
              <a:ext uri="{FF2B5EF4-FFF2-40B4-BE49-F238E27FC236}">
                <a16:creationId xmlns:a16="http://schemas.microsoft.com/office/drawing/2014/main" xmlns="" id="{FB0C8AD4-9032-4B42-A028-32159079283F}"/>
              </a:ext>
            </a:extLst>
          </p:cNvPr>
          <p:cNvPicPr>
            <a:picLocks noChangeAspect="1"/>
          </p:cNvPicPr>
          <p:nvPr>
            <p:custDataLst>
              <p:tags r:id="rId3"/>
            </p:custDataLst>
          </p:nvPr>
        </p:nvPicPr>
        <p:blipFill>
          <a:blip r:embed="rId10"/>
          <a:stretch>
            <a:fillRect/>
          </a:stretch>
        </p:blipFill>
        <p:spPr>
          <a:xfrm>
            <a:off x="292770" y="2471975"/>
            <a:ext cx="4247147" cy="1356881"/>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xmlns="" id="{02991909-3C2B-4C02-9E4B-74F20DEA7FFB}"/>
              </a:ext>
            </a:extLst>
          </p:cNvPr>
          <p:cNvPicPr>
            <a:picLocks noChangeAspect="1"/>
          </p:cNvPicPr>
          <p:nvPr>
            <p:custDataLst>
              <p:tags r:id="rId4"/>
            </p:custDataLst>
          </p:nvPr>
        </p:nvPicPr>
        <p:blipFill>
          <a:blip r:embed="rId11"/>
          <a:stretch>
            <a:fillRect/>
          </a:stretch>
        </p:blipFill>
        <p:spPr>
          <a:xfrm>
            <a:off x="292770" y="3948604"/>
            <a:ext cx="5482390" cy="2108612"/>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xmlns="" id="{302FFFB2-7ACE-4601-BFE1-0A255785AFE3}"/>
              </a:ext>
            </a:extLst>
          </p:cNvPr>
          <p:cNvPicPr>
            <a:picLocks noChangeAspect="1"/>
          </p:cNvPicPr>
          <p:nvPr>
            <p:custDataLst>
              <p:tags r:id="rId5"/>
            </p:custDataLst>
          </p:nvPr>
        </p:nvPicPr>
        <p:blipFill>
          <a:blip r:embed="rId12"/>
          <a:stretch>
            <a:fillRect/>
          </a:stretch>
        </p:blipFill>
        <p:spPr>
          <a:xfrm>
            <a:off x="6006654" y="3948604"/>
            <a:ext cx="6052657" cy="2108612"/>
          </a:xfrm>
          <a:prstGeom prst="rect">
            <a:avLst/>
          </a:prstGeom>
          <a:ln>
            <a:solidFill>
              <a:schemeClr val="tx1">
                <a:lumMod val="65000"/>
                <a:lumOff val="35000"/>
              </a:schemeClr>
            </a:solidFill>
          </a:ln>
        </p:spPr>
      </p:pic>
    </p:spTree>
    <p:extLst>
      <p:ext uri="{BB962C8B-B14F-4D97-AF65-F5344CB8AC3E}">
        <p14:creationId xmlns:p14="http://schemas.microsoft.com/office/powerpoint/2010/main" val="3278849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DD867A90-5B14-4FD2-96D0-29AAC53955DE}"/>
              </a:ext>
            </a:extLst>
          </p:cNvPr>
          <p:cNvPicPr>
            <a:picLocks noChangeAspect="1"/>
          </p:cNvPicPr>
          <p:nvPr>
            <p:custDataLst>
              <p:tags r:id="rId3"/>
            </p:custDataLst>
          </p:nvPr>
        </p:nvPicPr>
        <p:blipFill>
          <a:blip r:embed="rId5"/>
          <a:stretch>
            <a:fillRect/>
          </a:stretch>
        </p:blipFill>
        <p:spPr>
          <a:xfrm>
            <a:off x="838200" y="2587750"/>
            <a:ext cx="4987480" cy="2994903"/>
          </a:xfrm>
          <a:prstGeom prst="rect">
            <a:avLst/>
          </a:prstGeom>
        </p:spPr>
      </p:pic>
    </p:spTree>
    <p:extLst>
      <p:ext uri="{BB962C8B-B14F-4D97-AF65-F5344CB8AC3E}">
        <p14:creationId xmlns:p14="http://schemas.microsoft.com/office/powerpoint/2010/main" val="333917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B4290-168A-40F8-BA76-B8B5D9053514}"/>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E39CFC7F-3AED-4919-8AB1-8F18BBDE6902}"/>
              </a:ext>
            </a:extLst>
          </p:cNvPr>
          <p:cNvGraphicFramePr>
            <a:graphicFrameLocks noGrp="1"/>
          </p:cNvGraphicFramePr>
          <p:nvPr>
            <p:custDataLst>
              <p:tags r:id="rId2"/>
            </p:custDataLst>
            <p:extLst>
              <p:ext uri="{D42A27DB-BD31-4B8C-83A1-F6EECF244321}">
                <p14:modId xmlns:p14="http://schemas.microsoft.com/office/powerpoint/2010/main" val="2653062728"/>
              </p:ext>
            </p:extLst>
          </p:nvPr>
        </p:nvGraphicFramePr>
        <p:xfrm>
          <a:off x="304800" y="2351739"/>
          <a:ext cx="11582400" cy="358648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Area</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area</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1501329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Shipment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shipment</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Order</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order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Split Pick List and Labels by Container </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When releasing a wave via the Wave Management resource, select Yes to indicate that you wish to generate the pick list and pick labels </a:t>
                      </a:r>
                      <a:r>
                        <a:rPr lang="en-US" sz="1700" u="sng" kern="1200">
                          <a:solidFill>
                            <a:schemeClr val="tx1">
                              <a:lumMod val="50000"/>
                              <a:lumOff val="50000"/>
                            </a:schemeClr>
                          </a:solidFill>
                          <a:latin typeface="+mn-lt"/>
                          <a:ea typeface="+mn-ea"/>
                          <a:cs typeface="+mn-cs"/>
                        </a:rPr>
                        <a:t>by container</a:t>
                      </a:r>
                      <a:r>
                        <a:rPr lang="en-US" sz="1700" u="none" kern="1200">
                          <a:solidFill>
                            <a:schemeClr val="tx1">
                              <a:lumMod val="50000"/>
                              <a:lumOff val="50000"/>
                            </a:schemeClr>
                          </a:solidFill>
                          <a:latin typeface="+mn-lt"/>
                          <a:ea typeface="+mn-ea"/>
                          <a:cs typeface="+mn-cs"/>
                        </a:rPr>
                        <a:t> </a:t>
                      </a:r>
                      <a:r>
                        <a:rPr lang="en-US" sz="1700" kern="1200">
                          <a:solidFill>
                            <a:schemeClr val="tx1">
                              <a:lumMod val="50000"/>
                              <a:lumOff val="50000"/>
                            </a:schemeClr>
                          </a:solidFill>
                          <a:latin typeface="+mn-lt"/>
                          <a:ea typeface="+mn-ea"/>
                          <a:cs typeface="+mn-cs"/>
                        </a:rPr>
                        <a:t>for the orders selected. Otherwise, select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If the Split Pick List and Labels by Area field was also set to Yes, the pick list or pick labels generated will automatically be generated separately for each container and area combination.</a:t>
                      </a:r>
                    </a:p>
                  </a:txBody>
                  <a:tcPr/>
                </a:tc>
                <a:extLst>
                  <a:ext uri="{0D108BD9-81ED-4DB2-BD59-A6C34878D82A}">
                    <a16:rowId xmlns:a16="http://schemas.microsoft.com/office/drawing/2014/main" xmlns="" val="1423316900"/>
                  </a:ext>
                </a:extLst>
              </a:tr>
            </a:tbl>
          </a:graphicData>
        </a:graphic>
      </p:graphicFrame>
      <p:sp>
        <p:nvSpPr>
          <p:cNvPr id="6" name="Content Placeholder 2">
            <a:extLst>
              <a:ext uri="{FF2B5EF4-FFF2-40B4-BE49-F238E27FC236}">
                <a16:creationId xmlns:a16="http://schemas.microsoft.com/office/drawing/2014/main" xmlns="" id="{4FEE5F33-209B-4D32-859B-44BDD19A9A9C}"/>
              </a:ext>
            </a:extLst>
          </p:cNvPr>
          <p:cNvSpPr>
            <a:spLocks noGrp="1"/>
          </p:cNvSpPr>
          <p:nvPr>
            <p:ph idx="1"/>
            <p:custDataLst>
              <p:tags r:id="rId3"/>
            </p:custDataLst>
          </p:nvPr>
        </p:nvSpPr>
        <p:spPr>
          <a:xfrm>
            <a:off x="484072" y="1542196"/>
            <a:ext cx="11225460" cy="4290437"/>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34758332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Stations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67253319"/>
              </p:ext>
            </p:extLst>
          </p:nvPr>
        </p:nvGraphicFramePr>
        <p:xfrm>
          <a:off x="477254" y="1969381"/>
          <a:ext cx="11237492" cy="4258807"/>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US" dirty="0">
                          <a:solidFill>
                            <a:schemeClr val="bg2">
                              <a:lumMod val="50000"/>
                            </a:schemeClr>
                          </a:solidFill>
                        </a:rPr>
                        <a:t>Default Receiving Location</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This is the default receiving location for users logged onto the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bg2">
                            <a:lumMod val="50000"/>
                          </a:schemeClr>
                        </a:solidFill>
                        <a:latin typeface="+mn-lt"/>
                        <a:ea typeface="+mn-ea"/>
                        <a:cs typeface="+mn-cs"/>
                      </a:endParaRPr>
                    </a:p>
                    <a:p>
                      <a:pPr marL="0" algn="l" defTabSz="914400" rtl="0" eaLnBrk="1" latinLnBrk="0" hangingPunct="1"/>
                      <a:r>
                        <a:rPr lang="en-US" sz="1800" kern="1200" dirty="0">
                          <a:solidFill>
                            <a:schemeClr val="bg2">
                              <a:lumMod val="50000"/>
                            </a:schemeClr>
                          </a:solidFill>
                          <a:latin typeface="+mn-lt"/>
                          <a:ea typeface="+mn-ea"/>
                          <a:cs typeface="+mn-cs"/>
                        </a:rPr>
                        <a:t>When a user performs basic or inbound receipts, this will appear as the default receiving location on the user's screen.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718532599"/>
                  </a:ext>
                </a:extLst>
              </a:tr>
              <a:tr h="768090">
                <a:tc>
                  <a:txBody>
                    <a:bodyPr/>
                    <a:lstStyle/>
                    <a:p>
                      <a:r>
                        <a:rPr lang="en-US" dirty="0">
                          <a:solidFill>
                            <a:schemeClr val="bg2">
                              <a:lumMod val="50000"/>
                            </a:schemeClr>
                          </a:solidFill>
                        </a:rPr>
                        <a:t>Default Warehouse Search Path</a:t>
                      </a:r>
                      <a:endParaRPr lang="fr-FR" dirty="0">
                        <a:solidFill>
                          <a:schemeClr val="bg2">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is the default warehouse search path for the user station.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When a user performs a demand pick or creates outbound order details, this will appear as the default warehouse search path.</a:t>
                      </a:r>
                    </a:p>
                    <a:p>
                      <a:pPr marL="0" indent="0" algn="l" defTabSz="914400" rtl="0" eaLnBrk="1" latinLnBrk="0" hangingPunct="1">
                        <a:buFont typeface="Arial" panose="020B0604020202020204" pitchFamily="34" charset="0"/>
                        <a:buNone/>
                      </a:pPr>
                      <a:endParaRPr lang="en-US" sz="1800" kern="1200" dirty="0">
                        <a:solidFill>
                          <a:schemeClr val="bg2">
                            <a:lumMod val="50000"/>
                          </a:schemeClr>
                        </a:solidFill>
                        <a:latin typeface="+mn-lt"/>
                        <a:ea typeface="+mn-ea"/>
                        <a:cs typeface="+mn-cs"/>
                      </a:endParaRPr>
                    </a:p>
                    <a:p>
                      <a:pPr marL="0" indent="0" algn="l" defTabSz="914400" rtl="0" eaLnBrk="1" latinLnBrk="0" hangingPunct="1">
                        <a:buFont typeface="Arial" panose="020B0604020202020204" pitchFamily="34" charset="0"/>
                        <a:buNone/>
                      </a:pPr>
                      <a:r>
                        <a:rPr lang="en-US" sz="1800" kern="1200" dirty="0">
                          <a:solidFill>
                            <a:schemeClr val="bg2">
                              <a:lumMod val="50000"/>
                            </a:schemeClr>
                          </a:solidFill>
                          <a:latin typeface="+mn-lt"/>
                          <a:ea typeface="+mn-ea"/>
                          <a:cs typeface="+mn-cs"/>
                        </a:rPr>
                        <a:t>The warehouse search path must be predefined in the warehouse searches table beforehand.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692647">
                <a:tc>
                  <a:txBody>
                    <a:bodyPr/>
                    <a:lstStyle/>
                    <a:p>
                      <a:pPr>
                        <a:lnSpc>
                          <a:spcPct val="100000"/>
                        </a:lnSpc>
                        <a:spcBef>
                          <a:spcPts val="1000"/>
                        </a:spcBef>
                        <a:buClr>
                          <a:srgbClr val="F58220"/>
                        </a:buClr>
                        <a:buFont typeface="Wingdings" panose="05000000000000000000" pitchFamily="2" charset="2"/>
                        <a:buNone/>
                      </a:pPr>
                      <a:r>
                        <a:rPr lang="fr-CA" dirty="0" err="1">
                          <a:solidFill>
                            <a:schemeClr val="bg2">
                              <a:lumMod val="50000"/>
                            </a:schemeClr>
                          </a:solidFill>
                        </a:rPr>
                        <a:t>Measurement</a:t>
                      </a:r>
                      <a:r>
                        <a:rPr lang="fr-CA" dirty="0">
                          <a:solidFill>
                            <a:schemeClr val="bg2">
                              <a:lumMod val="50000"/>
                            </a:schemeClr>
                          </a:solidFill>
                        </a:rPr>
                        <a:t> </a:t>
                      </a:r>
                      <a:r>
                        <a:rPr lang="fr-CA" dirty="0" err="1">
                          <a:solidFill>
                            <a:schemeClr val="bg2">
                              <a:lumMod val="50000"/>
                            </a:schemeClr>
                          </a:solidFill>
                        </a:rPr>
                        <a:t>Device</a:t>
                      </a:r>
                      <a:r>
                        <a:rPr lang="fr-CA" dirty="0">
                          <a:solidFill>
                            <a:schemeClr val="bg2">
                              <a:lumMod val="50000"/>
                            </a:schemeClr>
                          </a:solidFill>
                        </a:rPr>
                        <a:t> Name</a:t>
                      </a:r>
                    </a:p>
                  </a:txBody>
                  <a:tcPr/>
                </a:tc>
                <a:tc>
                  <a:txBody>
                    <a:bodyPr/>
                    <a:lstStyle/>
                    <a:p>
                      <a:pPr marL="0" indent="0">
                        <a:buFont typeface="Arial" panose="020B0604020202020204" pitchFamily="34" charset="0"/>
                        <a:buNone/>
                      </a:pPr>
                      <a:r>
                        <a:rPr lang="fr-FR" dirty="0">
                          <a:solidFill>
                            <a:schemeClr val="bg2">
                              <a:lumMod val="50000"/>
                            </a:schemeClr>
                          </a:solidFill>
                        </a:rPr>
                        <a:t>The </a:t>
                      </a:r>
                      <a:r>
                        <a:rPr lang="fr-FR" dirty="0" err="1">
                          <a:solidFill>
                            <a:schemeClr val="bg2">
                              <a:lumMod val="50000"/>
                            </a:schemeClr>
                          </a:solidFill>
                        </a:rPr>
                        <a:t>field</a:t>
                      </a:r>
                      <a:r>
                        <a:rPr lang="fr-FR" dirty="0">
                          <a:solidFill>
                            <a:schemeClr val="bg2">
                              <a:lumMod val="50000"/>
                            </a:schemeClr>
                          </a:solidFill>
                        </a:rPr>
                        <a:t> corresponds to the </a:t>
                      </a:r>
                      <a:r>
                        <a:rPr lang="fr-FR" dirty="0" err="1">
                          <a:solidFill>
                            <a:schemeClr val="bg2">
                              <a:lumMod val="50000"/>
                            </a:schemeClr>
                          </a:solidFill>
                        </a:rPr>
                        <a:t>measurement</a:t>
                      </a:r>
                      <a:r>
                        <a:rPr lang="fr-FR" dirty="0">
                          <a:solidFill>
                            <a:schemeClr val="bg2">
                              <a:lumMod val="50000"/>
                            </a:schemeClr>
                          </a:solidFill>
                        </a:rPr>
                        <a:t> </a:t>
                      </a:r>
                      <a:r>
                        <a:rPr lang="fr-FR" dirty="0" err="1">
                          <a:solidFill>
                            <a:schemeClr val="bg2">
                              <a:lumMod val="50000"/>
                            </a:schemeClr>
                          </a:solidFill>
                        </a:rPr>
                        <a:t>device</a:t>
                      </a:r>
                      <a:r>
                        <a:rPr lang="fr-FR" dirty="0">
                          <a:solidFill>
                            <a:schemeClr val="bg2">
                              <a:lumMod val="50000"/>
                            </a:schemeClr>
                          </a:solidFill>
                        </a:rPr>
                        <a:t> </a:t>
                      </a:r>
                      <a:r>
                        <a:rPr lang="fr-FR" dirty="0" err="1">
                          <a:solidFill>
                            <a:schemeClr val="bg2">
                              <a:lumMod val="50000"/>
                            </a:schemeClr>
                          </a:solidFill>
                        </a:rPr>
                        <a:t>name</a:t>
                      </a:r>
                      <a:r>
                        <a:rPr lang="fr-FR" dirty="0">
                          <a:solidFill>
                            <a:schemeClr val="bg2">
                              <a:lumMod val="50000"/>
                            </a:schemeClr>
                          </a:solidFill>
                        </a:rPr>
                        <a:t>.</a:t>
                      </a:r>
                    </a:p>
                  </a:txBody>
                  <a:tcPr/>
                </a:tc>
                <a:extLst>
                  <a:ext uri="{0D108BD9-81ED-4DB2-BD59-A6C34878D82A}">
                    <a16:rowId xmlns:a16="http://schemas.microsoft.com/office/drawing/2014/main" xmlns="" val="266498005"/>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381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4104383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25811"/>
            <a:ext cx="10876547" cy="4975692"/>
          </a:xfrm>
        </p:spPr>
        <p:txBody>
          <a:bodyPr/>
          <a:lstStyle/>
          <a:p>
            <a:pPr marL="0" indent="0" algn="just">
              <a:lnSpc>
                <a:spcPct val="150000"/>
              </a:lnSpc>
              <a:buNone/>
            </a:pPr>
            <a:r>
              <a:rPr lang="en-US" dirty="0">
                <a:solidFill>
                  <a:schemeClr val="accent2"/>
                </a:solidFill>
              </a:rPr>
              <a:t>6.6</a:t>
            </a:r>
            <a:r>
              <a:rPr lang="en-US" dirty="0"/>
              <a:t> Complete the </a:t>
            </a:r>
            <a:r>
              <a:rPr lang="en-US" b="1" dirty="0"/>
              <a:t>Printers </a:t>
            </a:r>
            <a:r>
              <a:rPr lang="en-US" dirty="0"/>
              <a:t>section</a:t>
            </a:r>
            <a:r>
              <a:rPr lang="en-US" b="1" dirty="0"/>
              <a:t> </a:t>
            </a:r>
            <a:r>
              <a:rPr lang="en-US" dirty="0"/>
              <a:t>for the fields shown below. An explanation of the fields is given in the next slide.</a:t>
            </a:r>
            <a:endParaRPr lang="en-CA" dirty="0"/>
          </a:p>
        </p:txBody>
      </p:sp>
      <p:pic>
        <p:nvPicPr>
          <p:cNvPr id="6" name="Picture 5">
            <a:extLst>
              <a:ext uri="{FF2B5EF4-FFF2-40B4-BE49-F238E27FC236}">
                <a16:creationId xmlns:a16="http://schemas.microsoft.com/office/drawing/2014/main" xmlns="" id="{FC5E8AD5-F40D-412B-8E97-C58F0E1FD42B}"/>
              </a:ext>
            </a:extLst>
          </p:cNvPr>
          <p:cNvPicPr>
            <a:picLocks noChangeAspect="1"/>
          </p:cNvPicPr>
          <p:nvPr>
            <p:custDataLst>
              <p:tags r:id="rId3"/>
            </p:custDataLst>
          </p:nvPr>
        </p:nvPicPr>
        <p:blipFill>
          <a:blip r:embed="rId5"/>
          <a:stretch>
            <a:fillRect/>
          </a:stretch>
        </p:blipFill>
        <p:spPr>
          <a:xfrm>
            <a:off x="705852" y="2302244"/>
            <a:ext cx="8185791" cy="3650129"/>
          </a:xfrm>
          <a:prstGeom prst="rect">
            <a:avLst/>
          </a:prstGeom>
        </p:spPr>
      </p:pic>
    </p:spTree>
    <p:extLst>
      <p:ext uri="{BB962C8B-B14F-4D97-AF65-F5344CB8AC3E}">
        <p14:creationId xmlns:p14="http://schemas.microsoft.com/office/powerpoint/2010/main" val="37915991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809763" y="1097474"/>
            <a:ext cx="10876547" cy="4975692"/>
          </a:xfrm>
        </p:spPr>
        <p:txBody>
          <a:bodyPr/>
          <a:lstStyle/>
          <a:p>
            <a:pPr marL="0" indent="0" algn="just">
              <a:lnSpc>
                <a:spcPct val="150000"/>
              </a:lnSpc>
              <a:buNone/>
            </a:pPr>
            <a:r>
              <a:rPr lang="en-US" dirty="0">
                <a:solidFill>
                  <a:schemeClr val="accent2"/>
                </a:solidFill>
              </a:rPr>
              <a:t>6.6</a:t>
            </a:r>
            <a:r>
              <a:rPr lang="en-US" dirty="0"/>
              <a:t> (Continued)</a:t>
            </a:r>
            <a:endParaRPr lang="en-CA" dirty="0"/>
          </a:p>
        </p:txBody>
      </p:sp>
      <p:graphicFrame>
        <p:nvGraphicFramePr>
          <p:cNvPr id="6" name="Tableau 3">
            <a:extLst>
              <a:ext uri="{FF2B5EF4-FFF2-40B4-BE49-F238E27FC236}">
                <a16:creationId xmlns:a16="http://schemas.microsoft.com/office/drawing/2014/main" xmlns="" id="{0B51026D-69F4-4EB6-9BE0-08069499FB90}"/>
              </a:ext>
            </a:extLst>
          </p:cNvPr>
          <p:cNvGraphicFramePr>
            <a:graphicFrameLocks/>
          </p:cNvGraphicFramePr>
          <p:nvPr>
            <p:custDataLst>
              <p:tags r:id="rId3"/>
            </p:custDataLst>
            <p:extLst>
              <p:ext uri="{D42A27DB-BD31-4B8C-83A1-F6EECF244321}">
                <p14:modId xmlns:p14="http://schemas.microsoft.com/office/powerpoint/2010/main" val="2330175062"/>
              </p:ext>
            </p:extLst>
          </p:nvPr>
        </p:nvGraphicFramePr>
        <p:xfrm>
          <a:off x="505690" y="1863778"/>
          <a:ext cx="11180620" cy="4484719"/>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Report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report printer. This is used to print all printed reports other than transaction lists (e.g.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 and shipping paperwork.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125444407"/>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printer queue name of the list printer. This is used for </a:t>
                      </a:r>
                      <a:r>
                        <a:rPr lang="en-US" sz="1800" kern="1200" dirty="0" err="1">
                          <a:solidFill>
                            <a:schemeClr val="bg2">
                              <a:lumMod val="50000"/>
                            </a:schemeClr>
                          </a:solidFill>
                          <a:latin typeface="+mn-lt"/>
                          <a:ea typeface="+mn-ea"/>
                          <a:cs typeface="+mn-cs"/>
                        </a:rPr>
                        <a:t>putaway</a:t>
                      </a:r>
                      <a:r>
                        <a:rPr lang="en-US" sz="1800" kern="1200" dirty="0">
                          <a:solidFill>
                            <a:schemeClr val="bg2">
                              <a:lumMod val="50000"/>
                            </a:schemeClr>
                          </a:solidFill>
                          <a:latin typeface="+mn-lt"/>
                          <a:ea typeface="+mn-ea"/>
                          <a:cs typeface="+mn-cs"/>
                        </a:rPr>
                        <a:t> lists, replenishment lists, and cycle count lists.</a:t>
                      </a:r>
                    </a:p>
                  </a:txBody>
                  <a:tcPr/>
                </a:tc>
                <a:extLst>
                  <a:ext uri="{0D108BD9-81ED-4DB2-BD59-A6C34878D82A}">
                    <a16:rowId xmlns:a16="http://schemas.microsoft.com/office/drawing/2014/main" xmlns="" val="2505186278"/>
                  </a:ext>
                </a:extLst>
              </a:tr>
              <a:tr h="353972">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Pick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pick list printer. This is used to print pick lists from a desktop computer.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a:lnSpc>
                          <a:spcPct val="90000"/>
                        </a:lnSpc>
                        <a:spcBef>
                          <a:spcPts val="1000"/>
                        </a:spcBef>
                        <a:buClr>
                          <a:srgbClr val="F58220"/>
                        </a:buClr>
                        <a:buFont typeface="Wingdings" panose="05000000000000000000" pitchFamily="2" charset="2"/>
                        <a:buNone/>
                      </a:pPr>
                      <a:r>
                        <a:rPr lang="fr-CA" sz="1800" kern="1200" dirty="0">
                          <a:solidFill>
                            <a:schemeClr val="bg2">
                              <a:lumMod val="50000"/>
                            </a:schemeClr>
                          </a:solidFill>
                          <a:latin typeface="+mn-lt"/>
                          <a:ea typeface="+mn-ea"/>
                          <a:cs typeface="+mn-cs"/>
                        </a:rPr>
                        <a:t>Container Packing List Printer</a:t>
                      </a: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container packing list printer. This is used to print the container packing lists.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3336327005"/>
                  </a:ext>
                </a:extLst>
              </a:tr>
              <a:tr h="144753">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Master Packing List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master packing list printer. This is used to print master packing lists.</a:t>
                      </a:r>
                    </a:p>
                  </a:txBody>
                  <a:tcPr/>
                </a:tc>
                <a:extLst>
                  <a:ext uri="{0D108BD9-81ED-4DB2-BD59-A6C34878D82A}">
                    <a16:rowId xmlns:a16="http://schemas.microsoft.com/office/drawing/2014/main" xmlns="" val="1689144233"/>
                  </a:ext>
                </a:extLst>
              </a:tr>
              <a:tr h="35397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Bill of Lading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printer at which bills of lading will be printed for users logged on to this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a:lnSpc>
                          <a:spcPct val="9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Manifest Printer</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queue name of the manifest printer for users logged onto this station. This is used </a:t>
                      </a:r>
                      <a:r>
                        <a:rPr lang="en-CA" sz="1800" kern="1200" dirty="0">
                          <a:solidFill>
                            <a:schemeClr val="bg2">
                              <a:lumMod val="50000"/>
                            </a:schemeClr>
                          </a:solidFill>
                          <a:latin typeface="+mn-lt"/>
                          <a:ea typeface="+mn-ea"/>
                          <a:cs typeface="+mn-cs"/>
                        </a:rPr>
                        <a:t>to print carrier manifests.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bl>
          </a:graphicData>
        </a:graphic>
      </p:graphicFrame>
    </p:spTree>
    <p:extLst>
      <p:ext uri="{BB962C8B-B14F-4D97-AF65-F5344CB8AC3E}">
        <p14:creationId xmlns:p14="http://schemas.microsoft.com/office/powerpoint/2010/main" val="18940534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en-US" dirty="0">
                <a:solidFill>
                  <a:schemeClr val="accent2"/>
                </a:solidFill>
              </a:rPr>
              <a:t>6.7</a:t>
            </a:r>
            <a:r>
              <a:rPr lang="en-US" dirty="0"/>
              <a:t> Complete the </a:t>
            </a:r>
            <a:r>
              <a:rPr lang="en-US" b="1" dirty="0"/>
              <a:t>Container Types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6DDC56E2-53E8-40F3-B496-9A5EF7FF93B6}"/>
              </a:ext>
            </a:extLst>
          </p:cNvPr>
          <p:cNvPicPr>
            <a:picLocks noChangeAspect="1"/>
          </p:cNvPicPr>
          <p:nvPr>
            <p:custDataLst>
              <p:tags r:id="rId3"/>
            </p:custDataLst>
          </p:nvPr>
        </p:nvPicPr>
        <p:blipFill>
          <a:blip r:embed="rId5"/>
          <a:stretch>
            <a:fillRect/>
          </a:stretch>
        </p:blipFill>
        <p:spPr>
          <a:xfrm>
            <a:off x="838200" y="2468504"/>
            <a:ext cx="7106048" cy="3578367"/>
          </a:xfrm>
          <a:prstGeom prst="rect">
            <a:avLst/>
          </a:prstGeom>
        </p:spPr>
      </p:pic>
    </p:spTree>
    <p:extLst>
      <p:ext uri="{BB962C8B-B14F-4D97-AF65-F5344CB8AC3E}">
        <p14:creationId xmlns:p14="http://schemas.microsoft.com/office/powerpoint/2010/main" val="42046386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97668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623930338"/>
              </p:ext>
            </p:extLst>
          </p:nvPr>
        </p:nvGraphicFramePr>
        <p:xfrm>
          <a:off x="401779" y="1785938"/>
          <a:ext cx="11180620" cy="4221480"/>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100000"/>
                        </a:lnSpc>
                      </a:pPr>
                      <a:r>
                        <a:rPr lang="en-US" sz="1800" dirty="0"/>
                        <a:t>Field</a:t>
                      </a:r>
                      <a:endParaRPr lang="fr-FR" sz="1800" dirty="0"/>
                    </a:p>
                  </a:txBody>
                  <a:tcPr/>
                </a:tc>
                <a:tc>
                  <a:txBody>
                    <a:bodyPr/>
                    <a:lstStyle/>
                    <a:p>
                      <a:pPr>
                        <a:lnSpc>
                          <a:spcPct val="100000"/>
                        </a:lnSpc>
                      </a:pPr>
                      <a:r>
                        <a:rPr lang="en-US" sz="1800" dirty="0"/>
                        <a:t>Explanation</a:t>
                      </a:r>
                      <a:endParaRPr lang="fr-FR" sz="1800"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when no build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a user performs the Container Build function, this will be the default container type for any new build container specified. Typically, this is a container used at a packing station.</a:t>
                      </a:r>
                    </a:p>
                  </a:txBody>
                  <a:tcPr/>
                </a:tc>
                <a:extLst>
                  <a:ext uri="{0D108BD9-81ED-4DB2-BD59-A6C34878D82A}">
                    <a16:rowId xmlns:a16="http://schemas.microsoft.com/office/drawing/2014/main" xmlns="" val="3125444407"/>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Transport Container Type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used for transportation. </a:t>
                      </a:r>
                    </a:p>
                  </a:txBody>
                  <a:tcPr/>
                </a:tc>
                <a:extLst>
                  <a:ext uri="{0D108BD9-81ED-4DB2-BD59-A6C34878D82A}">
                    <a16:rowId xmlns:a16="http://schemas.microsoft.com/office/drawing/2014/main" xmlns="" val="250518627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Receiving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receiving container type when no receiving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62330381"/>
                  </a:ext>
                </a:extLst>
              </a:tr>
              <a:tr h="619451">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Replenishment</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replenish container type when no replenishment container is specified. Typically, this is a container used for replenishment of forward pick locations.</a:t>
                      </a:r>
                    </a:p>
                  </a:txBody>
                  <a:tcPr/>
                </a:tc>
                <a:extLst>
                  <a:ext uri="{0D108BD9-81ED-4DB2-BD59-A6C34878D82A}">
                    <a16:rowId xmlns:a16="http://schemas.microsoft.com/office/drawing/2014/main" xmlns="" val="3336327005"/>
                  </a:ext>
                </a:extLst>
              </a:tr>
              <a:tr h="144753">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storage container type when no storage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en-US"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89144233"/>
                  </a:ext>
                </a:extLst>
              </a:tr>
            </a:tbl>
          </a:graphicData>
        </a:graphic>
      </p:graphicFrame>
    </p:spTree>
    <p:extLst>
      <p:ext uri="{BB962C8B-B14F-4D97-AF65-F5344CB8AC3E}">
        <p14:creationId xmlns:p14="http://schemas.microsoft.com/office/powerpoint/2010/main" val="587218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71933"/>
            <a:ext cx="10876547" cy="4975692"/>
          </a:xfrm>
        </p:spPr>
        <p:txBody>
          <a:bodyPr/>
          <a:lstStyle/>
          <a:p>
            <a:pPr marL="0" indent="0" algn="just">
              <a:lnSpc>
                <a:spcPct val="150000"/>
              </a:lnSpc>
              <a:buNone/>
            </a:pPr>
            <a:r>
              <a:rPr lang="en-US" dirty="0">
                <a:solidFill>
                  <a:schemeClr val="accent2"/>
                </a:solidFill>
              </a:rPr>
              <a:t>6.7</a:t>
            </a:r>
            <a:r>
              <a:rPr lang="en-US" dirty="0"/>
              <a:t> (Continued)</a:t>
            </a:r>
            <a:endParaRPr lang="en-CA" dirty="0"/>
          </a:p>
        </p:txBody>
      </p:sp>
      <p:graphicFrame>
        <p:nvGraphicFramePr>
          <p:cNvPr id="3" name="Tableau 3">
            <a:extLst>
              <a:ext uri="{FF2B5EF4-FFF2-40B4-BE49-F238E27FC236}">
                <a16:creationId xmlns:a16="http://schemas.microsoft.com/office/drawing/2014/main" xmlns="" id="{CEB30AF2-02E6-476D-8261-190C31EFC4C1}"/>
              </a:ext>
            </a:extLst>
          </p:cNvPr>
          <p:cNvGraphicFramePr>
            <a:graphicFrameLocks/>
          </p:cNvGraphicFramePr>
          <p:nvPr>
            <p:custDataLst>
              <p:tags r:id="rId3"/>
            </p:custDataLst>
            <p:extLst>
              <p:ext uri="{D42A27DB-BD31-4B8C-83A1-F6EECF244321}">
                <p14:modId xmlns:p14="http://schemas.microsoft.com/office/powerpoint/2010/main" val="3746589213"/>
              </p:ext>
            </p:extLst>
          </p:nvPr>
        </p:nvGraphicFramePr>
        <p:xfrm>
          <a:off x="401779" y="1824038"/>
          <a:ext cx="11180620" cy="3899812"/>
        </p:xfrm>
        <a:graphic>
          <a:graphicData uri="http://schemas.openxmlformats.org/drawingml/2006/table">
            <a:tbl>
              <a:tblPr firstRow="1" bandRow="1">
                <a:tableStyleId>{F5AB1C69-6EDB-4FF4-983F-18BD219EF322}</a:tableStyleId>
              </a:tblPr>
              <a:tblGrid>
                <a:gridCol w="2365847">
                  <a:extLst>
                    <a:ext uri="{9D8B030D-6E8A-4147-A177-3AD203B41FA5}">
                      <a16:colId xmlns:a16="http://schemas.microsoft.com/office/drawing/2014/main" xmlns="" val="1244353781"/>
                    </a:ext>
                  </a:extLst>
                </a:gridCol>
                <a:gridCol w="8814773">
                  <a:extLst>
                    <a:ext uri="{9D8B030D-6E8A-4147-A177-3AD203B41FA5}">
                      <a16:colId xmlns:a16="http://schemas.microsoft.com/office/drawing/2014/main" xmlns="" val="616239538"/>
                    </a:ext>
                  </a:extLst>
                </a:gridCol>
              </a:tblGrid>
              <a:tr h="353972">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598423268"/>
                  </a:ext>
                </a:extLst>
              </a:tr>
              <a:tr h="35397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Pick</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pick container type when no pick container is specified. Typically, this is a container used for picking outbound product. </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1625841987"/>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CA" sz="1800" kern="1200" dirty="0">
                          <a:solidFill>
                            <a:schemeClr val="bg2">
                              <a:lumMod val="50000"/>
                            </a:schemeClr>
                          </a:solidFill>
                          <a:latin typeface="+mn-lt"/>
                          <a:ea typeface="+mn-ea"/>
                          <a:cs typeface="+mn-cs"/>
                        </a:rPr>
                        <a:t>Default Container Type for Nesting</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container type to be used for nesting, when no other such container is specified.</a:t>
                      </a:r>
                    </a:p>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When the user does not specify an existing container to be nested into (or onto), the system generates a new container number and assigns the Default Container Type for Nesting to the new container. Typically, this is a container used at a packing station.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381376284"/>
                  </a:ext>
                </a:extLst>
              </a:tr>
              <a:tr h="447982">
                <a:tc>
                  <a:txBody>
                    <a:bodyPr/>
                    <a:lstStyle/>
                    <a:p>
                      <a:pPr marL="0" algn="just" defTabSz="914400" rtl="0" eaLnBrk="1" latinLnBrk="0" hangingPunct="1">
                        <a:lnSpc>
                          <a:spcPct val="100000"/>
                        </a:lnSpc>
                        <a:spcBef>
                          <a:spcPts val="1000"/>
                        </a:spcBef>
                        <a:buClr>
                          <a:srgbClr val="F58220"/>
                        </a:buClr>
                        <a:buFont typeface="Wingdings" panose="05000000000000000000" pitchFamily="2" charset="2"/>
                        <a:buNone/>
                      </a:pPr>
                      <a:r>
                        <a:rPr lang="en-US" sz="1800" kern="1200" dirty="0">
                          <a:solidFill>
                            <a:schemeClr val="bg2">
                              <a:lumMod val="50000"/>
                            </a:schemeClr>
                          </a:solidFill>
                          <a:latin typeface="+mn-lt"/>
                          <a:ea typeface="+mn-ea"/>
                          <a:cs typeface="+mn-cs"/>
                        </a:rPr>
                        <a:t>Default Container Type for Merge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1000"/>
                        </a:spcBef>
                        <a:spcAft>
                          <a:spcPts val="0"/>
                        </a:spcAft>
                        <a:buClr>
                          <a:srgbClr val="F58220"/>
                        </a:buClr>
                        <a:buSzTx/>
                        <a:buFont typeface="Wingdings" panose="05000000000000000000" pitchFamily="2" charset="2"/>
                        <a:buNone/>
                        <a:tabLst/>
                        <a:defRPr/>
                      </a:pPr>
                      <a:r>
                        <a:rPr lang="en-US" sz="1800" kern="1200" dirty="0">
                          <a:solidFill>
                            <a:schemeClr val="bg2">
                              <a:lumMod val="50000"/>
                            </a:schemeClr>
                          </a:solidFill>
                          <a:latin typeface="+mn-lt"/>
                          <a:ea typeface="+mn-ea"/>
                          <a:cs typeface="+mn-cs"/>
                        </a:rPr>
                        <a:t>The default merge container type when no merge container is specified. When a user executes the Container Merge resource on a mobile computer, this will be the default container type for any new merge container specified. Typically, this is a container used at a packing station.</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87003493"/>
                  </a:ext>
                </a:extLst>
              </a:tr>
            </a:tbl>
          </a:graphicData>
        </a:graphic>
      </p:graphicFrame>
    </p:spTree>
    <p:extLst>
      <p:ext uri="{BB962C8B-B14F-4D97-AF65-F5344CB8AC3E}">
        <p14:creationId xmlns:p14="http://schemas.microsoft.com/office/powerpoint/2010/main" val="18785174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Stations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329607"/>
            <a:ext cx="10515600" cy="4429511"/>
          </a:xfrm>
        </p:spPr>
        <p:txBody>
          <a:bodyPr/>
          <a:lstStyle/>
          <a:p>
            <a:pPr marL="0" indent="0" algn="just">
              <a:lnSpc>
                <a:spcPct val="130000"/>
              </a:lnSpc>
              <a:buNone/>
            </a:pPr>
            <a:r>
              <a:rPr lang="en-US" dirty="0">
                <a:solidFill>
                  <a:schemeClr val="accent2"/>
                </a:solidFill>
              </a:rPr>
              <a:t>6.8 </a:t>
            </a:r>
            <a:r>
              <a:rPr lang="en-US" dirty="0"/>
              <a:t>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r>
              <a:rPr lang="en-US" dirty="0">
                <a:solidFill>
                  <a:schemeClr val="accent2"/>
                </a:solidFill>
              </a:rPr>
              <a:t>6.9</a:t>
            </a:r>
            <a:r>
              <a:rPr lang="en-US" dirty="0"/>
              <a:t> Click Close to exit the Station resource.</a:t>
            </a:r>
            <a:endParaRPr lang="en-CA" dirty="0"/>
          </a:p>
          <a:p>
            <a:pPr marL="457200" indent="-457200" algn="just">
              <a:lnSpc>
                <a:spcPct val="130000"/>
              </a:lnSpc>
              <a:buFont typeface="+mj-lt"/>
              <a:buAutoNum type="arabicPeriod" startAt="13"/>
            </a:pPr>
            <a:endParaRPr lang="en-CA" dirty="0"/>
          </a:p>
        </p:txBody>
      </p:sp>
      <p:pic>
        <p:nvPicPr>
          <p:cNvPr id="9" name="Picture 8">
            <a:extLst>
              <a:ext uri="{FF2B5EF4-FFF2-40B4-BE49-F238E27FC236}">
                <a16:creationId xmlns:a16="http://schemas.microsoft.com/office/drawing/2014/main" xmlns="" id="{65D0637B-8930-4D82-902A-E5CE1704A283}"/>
              </a:ext>
            </a:extLst>
          </p:cNvPr>
          <p:cNvPicPr>
            <a:picLocks noChangeAspect="1"/>
          </p:cNvPicPr>
          <p:nvPr>
            <p:custDataLst>
              <p:tags r:id="rId3"/>
            </p:custDataLst>
          </p:nvPr>
        </p:nvPicPr>
        <p:blipFill>
          <a:blip r:embed="rId6"/>
          <a:stretch>
            <a:fillRect/>
          </a:stretch>
        </p:blipFill>
        <p:spPr>
          <a:xfrm>
            <a:off x="838200" y="2128062"/>
            <a:ext cx="10058399" cy="1944719"/>
          </a:xfrm>
          <a:prstGeom prst="rect">
            <a:avLst/>
          </a:prstGeom>
        </p:spPr>
      </p:pic>
      <p:pic>
        <p:nvPicPr>
          <p:cNvPr id="11" name="Picture 10">
            <a:extLst>
              <a:ext uri="{FF2B5EF4-FFF2-40B4-BE49-F238E27FC236}">
                <a16:creationId xmlns:a16="http://schemas.microsoft.com/office/drawing/2014/main" xmlns="" id="{732FD491-0777-4C84-BCD8-C6A7AB71B6FC}"/>
              </a:ext>
            </a:extLst>
          </p:cNvPr>
          <p:cNvPicPr>
            <a:picLocks noChangeAspect="1"/>
          </p:cNvPicPr>
          <p:nvPr>
            <p:custDataLst>
              <p:tags r:id="rId4"/>
            </p:custDataLst>
          </p:nvPr>
        </p:nvPicPr>
        <p:blipFill>
          <a:blip r:embed="rId7"/>
          <a:stretch>
            <a:fillRect/>
          </a:stretch>
        </p:blipFill>
        <p:spPr>
          <a:xfrm>
            <a:off x="593558" y="5090742"/>
            <a:ext cx="10940716" cy="818069"/>
          </a:xfrm>
          <a:prstGeom prst="rect">
            <a:avLst/>
          </a:prstGeom>
        </p:spPr>
      </p:pic>
    </p:spTree>
    <p:extLst>
      <p:ext uri="{BB962C8B-B14F-4D97-AF65-F5344CB8AC3E}">
        <p14:creationId xmlns:p14="http://schemas.microsoft.com/office/powerpoint/2010/main" val="41846890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3AE2AADB-B102-4112-BCBC-5856CB86B732}"/>
              </a:ext>
            </a:extLst>
          </p:cNvPr>
          <p:cNvPicPr>
            <a:picLocks noChangeAspect="1"/>
          </p:cNvPicPr>
          <p:nvPr>
            <p:custDataLst>
              <p:tags r:id="rId3"/>
            </p:custDataLst>
          </p:nvPr>
        </p:nvPicPr>
        <p:blipFill>
          <a:blip r:embed="rId5"/>
          <a:stretch>
            <a:fillRect/>
          </a:stretch>
        </p:blipFill>
        <p:spPr>
          <a:xfrm>
            <a:off x="304800" y="3230843"/>
            <a:ext cx="11582400" cy="2280891"/>
          </a:xfrm>
          <a:prstGeom prst="rect">
            <a:avLst/>
          </a:prstGeom>
        </p:spPr>
      </p:pic>
    </p:spTree>
    <p:extLst>
      <p:ext uri="{BB962C8B-B14F-4D97-AF65-F5344CB8AC3E}">
        <p14:creationId xmlns:p14="http://schemas.microsoft.com/office/powerpoint/2010/main" val="4053867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Stations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379996" y="961524"/>
            <a:ext cx="11526253"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General, Printers, and Container Types 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slides </a:t>
            </a:r>
            <a:r>
              <a:rPr lang="fr-CA" dirty="0">
                <a:hlinkClick r:id="rId7" action="ppaction://hlinksldjump"/>
              </a:rPr>
              <a:t>170 to 175</a:t>
            </a:r>
            <a:r>
              <a:rPr lang="fr-CA" dirty="0"/>
              <a:t>. </a:t>
            </a:r>
          </a:p>
          <a:p>
            <a:pPr algn="just">
              <a:lnSpc>
                <a:spcPct val="150000"/>
              </a:lnSpc>
              <a:buFont typeface="Wingdings" panose="05000000000000000000" pitchFamily="2" charset="2"/>
              <a:buChar char="ü"/>
            </a:pPr>
            <a:endParaRPr lang="en-CA" sz="2100" dirty="0"/>
          </a:p>
        </p:txBody>
      </p:sp>
      <p:pic>
        <p:nvPicPr>
          <p:cNvPr id="17" name="Picture 16">
            <a:extLst>
              <a:ext uri="{FF2B5EF4-FFF2-40B4-BE49-F238E27FC236}">
                <a16:creationId xmlns:a16="http://schemas.microsoft.com/office/drawing/2014/main" xmlns="" id="{083CC97E-8436-4B3E-9FBC-D61F9557E08B}"/>
              </a:ext>
            </a:extLst>
          </p:cNvPr>
          <p:cNvPicPr>
            <a:picLocks noChangeAspect="1"/>
          </p:cNvPicPr>
          <p:nvPr>
            <p:custDataLst>
              <p:tags r:id="rId3"/>
            </p:custDataLst>
          </p:nvPr>
        </p:nvPicPr>
        <p:blipFill>
          <a:blip r:embed="rId8"/>
          <a:stretch>
            <a:fillRect/>
          </a:stretch>
        </p:blipFill>
        <p:spPr>
          <a:xfrm>
            <a:off x="593559" y="2224452"/>
            <a:ext cx="3444624" cy="2081824"/>
          </a:xfrm>
          <a:prstGeom prst="rect">
            <a:avLst/>
          </a:prstGeom>
        </p:spPr>
      </p:pic>
      <p:pic>
        <p:nvPicPr>
          <p:cNvPr id="19" name="Picture 18">
            <a:extLst>
              <a:ext uri="{FF2B5EF4-FFF2-40B4-BE49-F238E27FC236}">
                <a16:creationId xmlns:a16="http://schemas.microsoft.com/office/drawing/2014/main" xmlns="" id="{CD0B4160-CA15-4438-AEB3-FA06346DB8A6}"/>
              </a:ext>
            </a:extLst>
          </p:cNvPr>
          <p:cNvPicPr>
            <a:picLocks noChangeAspect="1"/>
          </p:cNvPicPr>
          <p:nvPr>
            <p:custDataLst>
              <p:tags r:id="rId4"/>
            </p:custDataLst>
          </p:nvPr>
        </p:nvPicPr>
        <p:blipFill>
          <a:blip r:embed="rId9"/>
          <a:stretch>
            <a:fillRect/>
          </a:stretch>
        </p:blipFill>
        <p:spPr>
          <a:xfrm>
            <a:off x="5037220" y="4390049"/>
            <a:ext cx="4203897" cy="2054249"/>
          </a:xfrm>
          <a:prstGeom prst="rect">
            <a:avLst/>
          </a:prstGeom>
        </p:spPr>
      </p:pic>
      <p:pic>
        <p:nvPicPr>
          <p:cNvPr id="21" name="Picture 20">
            <a:extLst>
              <a:ext uri="{FF2B5EF4-FFF2-40B4-BE49-F238E27FC236}">
                <a16:creationId xmlns:a16="http://schemas.microsoft.com/office/drawing/2014/main" xmlns="" id="{21F97047-1A06-4B2D-9832-A20C8DF60116}"/>
              </a:ext>
            </a:extLst>
          </p:cNvPr>
          <p:cNvPicPr>
            <a:picLocks noChangeAspect="1"/>
          </p:cNvPicPr>
          <p:nvPr>
            <p:custDataLst>
              <p:tags r:id="rId5"/>
            </p:custDataLst>
          </p:nvPr>
        </p:nvPicPr>
        <p:blipFill>
          <a:blip r:embed="rId10"/>
          <a:stretch>
            <a:fillRect/>
          </a:stretch>
        </p:blipFill>
        <p:spPr>
          <a:xfrm>
            <a:off x="513347" y="4393879"/>
            <a:ext cx="4341252" cy="2046590"/>
          </a:xfrm>
          <a:prstGeom prst="rect">
            <a:avLst/>
          </a:prstGeom>
        </p:spPr>
      </p:pic>
    </p:spTree>
    <p:extLst>
      <p:ext uri="{BB962C8B-B14F-4D97-AF65-F5344CB8AC3E}">
        <p14:creationId xmlns:p14="http://schemas.microsoft.com/office/powerpoint/2010/main" val="2535680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Stations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7.3</a:t>
            </a:r>
            <a:r>
              <a:rPr lang="en-US" dirty="0"/>
              <a:t> Once all the required fields properly updated, click on Submit. </a:t>
            </a:r>
          </a:p>
          <a:p>
            <a:pPr marL="0" indent="0" algn="just">
              <a:lnSpc>
                <a:spcPct val="150000"/>
              </a:lnSpc>
              <a:buNone/>
            </a:pPr>
            <a:endParaRPr lang="en-CA" dirty="0"/>
          </a:p>
        </p:txBody>
      </p:sp>
      <p:pic>
        <p:nvPicPr>
          <p:cNvPr id="5" name="Picture 4">
            <a:extLst>
              <a:ext uri="{FF2B5EF4-FFF2-40B4-BE49-F238E27FC236}">
                <a16:creationId xmlns:a16="http://schemas.microsoft.com/office/drawing/2014/main" xmlns="" id="{EE6D5072-9DB9-4E5C-9DC2-72CAE31CE0CD}"/>
              </a:ext>
            </a:extLst>
          </p:cNvPr>
          <p:cNvPicPr>
            <a:picLocks noChangeAspect="1"/>
          </p:cNvPicPr>
          <p:nvPr>
            <p:custDataLst>
              <p:tags r:id="rId3"/>
            </p:custDataLst>
          </p:nvPr>
        </p:nvPicPr>
        <p:blipFill>
          <a:blip r:embed="rId5"/>
          <a:stretch>
            <a:fillRect/>
          </a:stretch>
        </p:blipFill>
        <p:spPr>
          <a:xfrm>
            <a:off x="5646821" y="448198"/>
            <a:ext cx="5512542" cy="5648555"/>
          </a:xfrm>
          <a:prstGeom prst="rect">
            <a:avLst/>
          </a:prstGeom>
        </p:spPr>
      </p:pic>
    </p:spTree>
    <p:extLst>
      <p:ext uri="{BB962C8B-B14F-4D97-AF65-F5344CB8AC3E}">
        <p14:creationId xmlns:p14="http://schemas.microsoft.com/office/powerpoint/2010/main" val="40678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20D76A-FF6A-4149-A489-1CE9A6F407C9}"/>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15838B7D-777C-4146-808D-8AF9205DBFB1}"/>
              </a:ext>
            </a:extLst>
          </p:cNvPr>
          <p:cNvGraphicFramePr>
            <a:graphicFrameLocks noGrp="1"/>
          </p:cNvGraphicFramePr>
          <p:nvPr>
            <p:custDataLst>
              <p:tags r:id="rId2"/>
            </p:custDataLst>
            <p:extLst>
              <p:ext uri="{D42A27DB-BD31-4B8C-83A1-F6EECF244321}">
                <p14:modId xmlns:p14="http://schemas.microsoft.com/office/powerpoint/2010/main" val="3708957330"/>
              </p:ext>
            </p:extLst>
          </p:nvPr>
        </p:nvGraphicFramePr>
        <p:xfrm>
          <a:off x="523165" y="1841803"/>
          <a:ext cx="10668000" cy="4401058"/>
        </p:xfrm>
        <a:graphic>
          <a:graphicData uri="http://schemas.openxmlformats.org/drawingml/2006/table">
            <a:tbl>
              <a:tblPr firstRow="1" bandRow="1">
                <a:tableStyleId>{F5AB1C69-6EDB-4FF4-983F-18BD219EF322}</a:tableStyleId>
              </a:tblPr>
              <a:tblGrid>
                <a:gridCol w="1189989">
                  <a:extLst>
                    <a:ext uri="{9D8B030D-6E8A-4147-A177-3AD203B41FA5}">
                      <a16:colId xmlns:a16="http://schemas.microsoft.com/office/drawing/2014/main" xmlns="" val="3611636286"/>
                    </a:ext>
                  </a:extLst>
                </a:gridCol>
                <a:gridCol w="9478011">
                  <a:extLst>
                    <a:ext uri="{9D8B030D-6E8A-4147-A177-3AD203B41FA5}">
                      <a16:colId xmlns:a16="http://schemas.microsoft.com/office/drawing/2014/main" xmlns="" val="1392957211"/>
                    </a:ext>
                  </a:extLst>
                </a:gridCol>
              </a:tblGrid>
              <a:tr h="370840">
                <a:tc>
                  <a:txBody>
                    <a:bodyPr/>
                    <a:lstStyle/>
                    <a:p>
                      <a:pPr algn="just">
                        <a:lnSpc>
                          <a:spcPct val="90000"/>
                        </a:lnSpc>
                      </a:pPr>
                      <a:r>
                        <a:rPr lang="fr-CA" sz="1650" dirty="0"/>
                        <a:t>Field</a:t>
                      </a:r>
                      <a:endParaRPr lang="en-CA" sz="1650" dirty="0"/>
                    </a:p>
                  </a:txBody>
                  <a:tcPr/>
                </a:tc>
                <a:tc>
                  <a:txBody>
                    <a:bodyPr/>
                    <a:lstStyle/>
                    <a:p>
                      <a:pPr algn="just">
                        <a:lnSpc>
                          <a:spcPct val="90000"/>
                        </a:lnSpc>
                      </a:pPr>
                      <a:r>
                        <a:rPr lang="fr-CA" sz="1650" err="1"/>
                        <a:t>Explanation</a:t>
                      </a:r>
                      <a:endParaRPr lang="en-CA" sz="165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Front Inventory</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This applicable when inventory is found in a FIFO or LIFO location.</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dirty="0">
                          <a:solidFill>
                            <a:schemeClr val="tx1">
                              <a:lumMod val="50000"/>
                              <a:lumOff val="50000"/>
                            </a:schemeClr>
                          </a:solidFill>
                          <a:latin typeface="+mn-lt"/>
                          <a:ea typeface="+mn-ea"/>
                          <a:cs typeface="+mn-cs"/>
                        </a:rPr>
                        <a:t>Yes indicates that the order scheduler will look for the front inventory in a location after it has found valid inventory to use in that location. </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dirty="0">
                          <a:solidFill>
                            <a:schemeClr val="tx1">
                              <a:lumMod val="50000"/>
                              <a:lumOff val="50000"/>
                            </a:schemeClr>
                          </a:solidFill>
                          <a:latin typeface="+mn-lt"/>
                          <a:ea typeface="+mn-ea"/>
                          <a:cs typeface="+mn-cs"/>
                        </a:rPr>
                        <a:t>No indicates that the order scheduler will not look for the front inventory. This will improve the speed in systems not concerned with picking from the front of locations.</a:t>
                      </a: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65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If this flag is set to Yes, then when the WMS selects an inventory record during the inventory selection process based on the warehouse search path, the system will additionally sort all of the item's inventory records within the chosen location by last move date and reselect a new inventory record within the location.</a:t>
                      </a:r>
                    </a:p>
                    <a:p>
                      <a:pPr marL="0" marR="0" lvl="0" indent="0" algn="just" defTabSz="914400" rtl="0" eaLnBrk="1" fontAlgn="auto" latinLnBrk="0" hangingPunct="1">
                        <a:lnSpc>
                          <a:spcPct val="90000"/>
                        </a:lnSpc>
                        <a:spcBef>
                          <a:spcPts val="0"/>
                        </a:spcBef>
                        <a:spcAft>
                          <a:spcPts val="0"/>
                        </a:spcAft>
                        <a:buClrTx/>
                        <a:buSzTx/>
                        <a:buFontTx/>
                        <a:buNone/>
                        <a:tabLst/>
                        <a:defRPr/>
                      </a:pPr>
                      <a:endParaRPr lang="en-US" sz="165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dirty="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1632336826"/>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50" kern="1200">
                          <a:solidFill>
                            <a:schemeClr val="tx1">
                              <a:lumMod val="50000"/>
                              <a:lumOff val="50000"/>
                            </a:schemeClr>
                          </a:solidFill>
                          <a:latin typeface="+mn-lt"/>
                          <a:ea typeface="+mn-ea"/>
                          <a:cs typeface="+mn-cs"/>
                        </a:rPr>
                        <a:t>Pick Substitute Items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50" kern="1200">
                          <a:solidFill>
                            <a:schemeClr val="tx1">
                              <a:lumMod val="50000"/>
                              <a:lumOff val="50000"/>
                            </a:schemeClr>
                          </a:solidFill>
                          <a:latin typeface="+mn-lt"/>
                          <a:ea typeface="+mn-ea"/>
                          <a:cs typeface="+mn-cs"/>
                        </a:rPr>
                        <a:t>This is used to find inventory quantities after cycling through the search method sequence or when the item or package details are inadequate to fill the demand.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Yes indicates that picking of substitute material is allowed.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650" kern="1200">
                          <a:solidFill>
                            <a:schemeClr val="tx1">
                              <a:lumMod val="50000"/>
                              <a:lumOff val="50000"/>
                            </a:schemeClr>
                          </a:solidFill>
                          <a:latin typeface="+mn-lt"/>
                          <a:ea typeface="+mn-ea"/>
                          <a:cs typeface="+mn-cs"/>
                        </a:rPr>
                        <a:t>No indicates that the order scheduler will not look for substitutes.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650" kern="120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650" kern="1200">
                          <a:solidFill>
                            <a:schemeClr val="tx1">
                              <a:lumMod val="50000"/>
                              <a:lumOff val="50000"/>
                            </a:schemeClr>
                          </a:solidFill>
                          <a:latin typeface="+mn-lt"/>
                          <a:ea typeface="+mn-ea"/>
                          <a:cs typeface="+mn-cs"/>
                        </a:rPr>
                        <a:t>This flag can be overruled if an item's Apply Forward Pick FEFO Logic flag is set to Yes.</a:t>
                      </a:r>
                    </a:p>
                  </a:txBody>
                  <a:tcPr/>
                </a:tc>
                <a:extLst>
                  <a:ext uri="{0D108BD9-81ED-4DB2-BD59-A6C34878D82A}">
                    <a16:rowId xmlns:a16="http://schemas.microsoft.com/office/drawing/2014/main" xmlns="" val="3641635750"/>
                  </a:ext>
                </a:extLst>
              </a:tr>
            </a:tbl>
          </a:graphicData>
        </a:graphic>
      </p:graphicFrame>
      <p:sp>
        <p:nvSpPr>
          <p:cNvPr id="6" name="Content Placeholder 2">
            <a:extLst>
              <a:ext uri="{FF2B5EF4-FFF2-40B4-BE49-F238E27FC236}">
                <a16:creationId xmlns:a16="http://schemas.microsoft.com/office/drawing/2014/main" xmlns="" id="{DCB6067F-7A96-4211-88AA-4319FA7A5BCE}"/>
              </a:ext>
            </a:extLst>
          </p:cNvPr>
          <p:cNvSpPr>
            <a:spLocks noGrp="1"/>
          </p:cNvSpPr>
          <p:nvPr>
            <p:ph idx="1"/>
            <p:custDataLst>
              <p:tags r:id="rId3"/>
            </p:custDataLst>
          </p:nvPr>
        </p:nvSpPr>
        <p:spPr>
          <a:xfrm>
            <a:off x="484072" y="1173708"/>
            <a:ext cx="11225460" cy="4658926"/>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9998708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Stations Devices</a:t>
            </a:r>
          </a:p>
        </p:txBody>
      </p:sp>
      <p:sp>
        <p:nvSpPr>
          <p:cNvPr id="4" name="TextBox 3">
            <a:extLst>
              <a:ext uri="{FF2B5EF4-FFF2-40B4-BE49-F238E27FC236}">
                <a16:creationId xmlns:a16="http://schemas.microsoft.com/office/drawing/2014/main" xmlns="" id="{8A3E763B-5F6A-4D71-B171-A54B17536C6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610993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E5C042-4210-485A-AF85-BF44A3B49EEB}"/>
              </a:ext>
            </a:extLst>
          </p:cNvPr>
          <p:cNvSpPr>
            <a:spLocks noGrp="1"/>
          </p:cNvSpPr>
          <p:nvPr>
            <p:ph type="title"/>
            <p:custDataLst>
              <p:tags r:id="rId1"/>
            </p:custDataLst>
          </p:nvPr>
        </p:nvSpPr>
        <p:spPr/>
        <p:txBody>
          <a:bodyPr/>
          <a:lstStyle/>
          <a:p>
            <a:r>
              <a:rPr lang="fr-CA"/>
              <a:t>Stations </a:t>
            </a:r>
            <a:r>
              <a:rPr lang="fr-CA" err="1"/>
              <a:t>Devices</a:t>
            </a:r>
            <a:endParaRPr lang="en-CA"/>
          </a:p>
        </p:txBody>
      </p:sp>
      <p:sp>
        <p:nvSpPr>
          <p:cNvPr id="3" name="Content Placeholder 2">
            <a:extLst>
              <a:ext uri="{FF2B5EF4-FFF2-40B4-BE49-F238E27FC236}">
                <a16:creationId xmlns:a16="http://schemas.microsoft.com/office/drawing/2014/main" xmlns="" id="{864ED186-72C5-4BB9-A152-BA8810FCED96}"/>
              </a:ext>
            </a:extLst>
          </p:cNvPr>
          <p:cNvSpPr>
            <a:spLocks noGrp="1"/>
          </p:cNvSpPr>
          <p:nvPr>
            <p:ph idx="1"/>
            <p:custDataLst>
              <p:tags r:id="rId2"/>
            </p:custDataLst>
          </p:nvPr>
        </p:nvSpPr>
        <p:spPr>
          <a:xfrm>
            <a:off x="838200" y="1446663"/>
            <a:ext cx="10175543" cy="4730300"/>
          </a:xfrm>
        </p:spPr>
        <p:txBody>
          <a:bodyPr/>
          <a:lstStyle/>
          <a:p>
            <a:pPr algn="just">
              <a:lnSpc>
                <a:spcPct val="150000"/>
              </a:lnSpc>
            </a:pPr>
            <a:r>
              <a:rPr lang="fr-CA" sz="2200" dirty="0"/>
              <a:t>This </a:t>
            </a:r>
            <a:r>
              <a:rPr lang="fr-CA" sz="2200" dirty="0" err="1"/>
              <a:t>resource</a:t>
            </a:r>
            <a:r>
              <a:rPr lang="fr-CA" sz="2200" dirty="0"/>
              <a:t> is </a:t>
            </a:r>
            <a:r>
              <a:rPr lang="fr-CA" sz="2200" dirty="0" err="1"/>
              <a:t>used</a:t>
            </a:r>
            <a:r>
              <a:rPr lang="fr-CA" sz="2200" dirty="0"/>
              <a:t> to </a:t>
            </a:r>
            <a:r>
              <a:rPr lang="en-US" sz="2200" dirty="0"/>
              <a:t>add, modify, copy, and delete the records in the station devices table and to query the records in the station devices table.</a:t>
            </a:r>
          </a:p>
          <a:p>
            <a:pPr algn="just">
              <a:lnSpc>
                <a:spcPct val="150000"/>
              </a:lnSpc>
            </a:pPr>
            <a:r>
              <a:rPr lang="en-US" sz="2200" dirty="0"/>
              <a:t>A station device record is used to link a given station to a given document format and document type.</a:t>
            </a:r>
          </a:p>
          <a:p>
            <a:pPr algn="just">
              <a:lnSpc>
                <a:spcPct val="150000"/>
              </a:lnSpc>
            </a:pPr>
            <a:r>
              <a:rPr lang="en-US" sz="2200" dirty="0"/>
              <a:t>When a user logs into a station, any label output created by that user will be directed to the associated device. Moreover, each user is assigned a default station in the WMS Users resource. </a:t>
            </a:r>
            <a:endParaRPr lang="en-CA" sz="2200" dirty="0"/>
          </a:p>
        </p:txBody>
      </p:sp>
    </p:spTree>
    <p:extLst>
      <p:ext uri="{BB962C8B-B14F-4D97-AF65-F5344CB8AC3E}">
        <p14:creationId xmlns:p14="http://schemas.microsoft.com/office/powerpoint/2010/main" val="27250293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28CC23-51CA-4F24-91E0-361EC0FD43FF}"/>
              </a:ext>
            </a:extLst>
          </p:cNvPr>
          <p:cNvSpPr>
            <a:spLocks noGrp="1"/>
          </p:cNvSpPr>
          <p:nvPr>
            <p:ph type="title"/>
            <p:custDataLst>
              <p:tags r:id="rId1"/>
            </p:custDataLst>
          </p:nvPr>
        </p:nvSpPr>
        <p:spPr/>
        <p:txBody>
          <a:bodyPr/>
          <a:lstStyle/>
          <a:p>
            <a:r>
              <a:rPr lang="fr-CA"/>
              <a:t>Station </a:t>
            </a:r>
            <a:r>
              <a:rPr lang="fr-CA" err="1"/>
              <a:t>Devices</a:t>
            </a:r>
            <a:endParaRPr lang="en-CA"/>
          </a:p>
        </p:txBody>
      </p:sp>
      <p:pic>
        <p:nvPicPr>
          <p:cNvPr id="5" name="Picture 4">
            <a:extLst>
              <a:ext uri="{FF2B5EF4-FFF2-40B4-BE49-F238E27FC236}">
                <a16:creationId xmlns:a16="http://schemas.microsoft.com/office/drawing/2014/main" xmlns="" id="{100DBEE0-F41D-47A0-A13B-1168084DA562}"/>
              </a:ext>
            </a:extLst>
          </p:cNvPr>
          <p:cNvPicPr>
            <a:picLocks noChangeAspect="1"/>
          </p:cNvPicPr>
          <p:nvPr>
            <p:custDataLst>
              <p:tags r:id="rId2"/>
            </p:custDataLst>
          </p:nvPr>
        </p:nvPicPr>
        <p:blipFill>
          <a:blip r:embed="rId5"/>
          <a:stretch>
            <a:fillRect/>
          </a:stretch>
        </p:blipFill>
        <p:spPr>
          <a:xfrm>
            <a:off x="7886700" y="146606"/>
            <a:ext cx="3653449" cy="6158014"/>
          </a:xfrm>
          <a:prstGeom prst="rect">
            <a:avLst/>
          </a:prstGeom>
        </p:spPr>
      </p:pic>
      <p:sp>
        <p:nvSpPr>
          <p:cNvPr id="6" name="Content Placeholder 2">
            <a:extLst>
              <a:ext uri="{FF2B5EF4-FFF2-40B4-BE49-F238E27FC236}">
                <a16:creationId xmlns:a16="http://schemas.microsoft.com/office/drawing/2014/main" xmlns="" id="{4316ED6E-0FA7-4F72-9550-B6758774CA8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Station Devices.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493783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97AF5114-E9B3-4821-85CF-AAEB0A51821F}"/>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stations already linked to a given document format and type in the WMS will be listed.</a:t>
            </a:r>
          </a:p>
          <a:p>
            <a:pPr marL="457200" indent="-457200" algn="just">
              <a:lnSpc>
                <a:spcPct val="150000"/>
              </a:lnSpc>
              <a:buFont typeface="+mj-lt"/>
              <a:buAutoNum type="arabicPeriod" startAt="5"/>
            </a:pPr>
            <a:r>
              <a:rPr lang="en-US" u="sng" dirty="0"/>
              <a:t>If you want to create a new station device record</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96E15AC-FA81-43B0-B413-59E5BFDC396D}"/>
              </a:ext>
            </a:extLst>
          </p:cNvPr>
          <p:cNvPicPr>
            <a:picLocks noChangeAspect="1"/>
          </p:cNvPicPr>
          <p:nvPr>
            <p:custDataLst>
              <p:tags r:id="rId3"/>
            </p:custDataLst>
          </p:nvPr>
        </p:nvPicPr>
        <p:blipFill>
          <a:blip r:embed="rId6"/>
          <a:stretch>
            <a:fillRect/>
          </a:stretch>
        </p:blipFill>
        <p:spPr>
          <a:xfrm>
            <a:off x="537411" y="4117259"/>
            <a:ext cx="11117178" cy="1261193"/>
          </a:xfrm>
          <a:prstGeom prst="rect">
            <a:avLst/>
          </a:prstGeom>
        </p:spPr>
      </p:pic>
    </p:spTree>
    <p:extLst>
      <p:ext uri="{BB962C8B-B14F-4D97-AF65-F5344CB8AC3E}">
        <p14:creationId xmlns:p14="http://schemas.microsoft.com/office/powerpoint/2010/main" val="24224078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0125A48C-2EC1-493F-BEBC-C2F087BD239D}"/>
              </a:ext>
            </a:extLst>
          </p:cNvPr>
          <p:cNvSpPr>
            <a:spLocks noGrp="1"/>
          </p:cNvSpPr>
          <p:nvPr>
            <p:ph idx="1"/>
            <p:custDataLst>
              <p:tags r:id="rId2"/>
            </p:custDataLst>
          </p:nvPr>
        </p:nvSpPr>
        <p:spPr>
          <a:xfrm>
            <a:off x="838201" y="1106906"/>
            <a:ext cx="5819274" cy="5070058"/>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t>, select the </a:t>
            </a:r>
            <a:r>
              <a:rPr lang="fr-CA" b="1" dirty="0"/>
              <a:t>Station</a:t>
            </a:r>
            <a:r>
              <a:rPr lang="fr-CA" dirty="0"/>
              <a:t> as </a:t>
            </a:r>
            <a:r>
              <a:rPr lang="fr-CA" dirty="0" err="1"/>
              <a:t>well</a:t>
            </a:r>
            <a:r>
              <a:rPr lang="fr-CA" dirty="0"/>
              <a:t> as the </a:t>
            </a:r>
            <a:r>
              <a:rPr lang="fr-CA" b="1" dirty="0"/>
              <a:t>Document Format Name</a:t>
            </a:r>
            <a:r>
              <a:rPr lang="fr-CA" dirty="0"/>
              <a:t> and the </a:t>
            </a:r>
            <a:r>
              <a:rPr lang="fr-CA" b="1" dirty="0"/>
              <a:t>Document</a:t>
            </a:r>
            <a:r>
              <a:rPr lang="fr-CA" dirty="0"/>
              <a:t> </a:t>
            </a:r>
            <a:r>
              <a:rPr lang="fr-CA" b="1" dirty="0"/>
              <a:t>Type</a:t>
            </a:r>
            <a:r>
              <a:rPr lang="fr-CA" dirty="0"/>
              <a:t> (</a:t>
            </a:r>
            <a:r>
              <a:rPr lang="fr-CA" dirty="0" err="1"/>
              <a:t>from</a:t>
            </a:r>
            <a:r>
              <a:rPr lang="fr-CA" dirty="0"/>
              <a:t> the drop-down menu) to </a:t>
            </a:r>
            <a:r>
              <a:rPr lang="fr-CA" dirty="0" err="1"/>
              <a:t>be</a:t>
            </a:r>
            <a:r>
              <a:rPr lang="fr-CA" dirty="0"/>
              <a:t> </a:t>
            </a:r>
            <a:r>
              <a:rPr lang="fr-CA" dirty="0" err="1"/>
              <a:t>linked</a:t>
            </a:r>
            <a:r>
              <a:rPr lang="fr-CA" dirty="0"/>
              <a:t> to the </a:t>
            </a:r>
            <a:r>
              <a:rPr lang="fr-CA" dirty="0" err="1"/>
              <a:t>given</a:t>
            </a:r>
            <a:r>
              <a:rPr lang="fr-CA" dirty="0"/>
              <a:t> station. </a:t>
            </a:r>
          </a:p>
          <a:p>
            <a:pPr marL="0" indent="0" algn="just">
              <a:lnSpc>
                <a:spcPct val="150000"/>
              </a:lnSpc>
              <a:buNone/>
            </a:pPr>
            <a:r>
              <a:rPr lang="fr-CA" dirty="0"/>
              <a:t>Note: The Document Format Name is </a:t>
            </a:r>
            <a:r>
              <a:rPr lang="en-CA" dirty="0"/>
              <a:t>the unique identifier for this document format definition.</a:t>
            </a:r>
            <a:endParaRPr lang="fr-CA" dirty="0"/>
          </a:p>
          <a:p>
            <a:pPr marL="0" indent="0" algn="just">
              <a:lnSpc>
                <a:spcPct val="15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150000"/>
              </a:lnSpc>
              <a:buNone/>
            </a:pPr>
            <a:endParaRPr lang="en-CA" dirty="0"/>
          </a:p>
        </p:txBody>
      </p:sp>
      <p:pic>
        <p:nvPicPr>
          <p:cNvPr id="6" name="Picture 5">
            <a:extLst>
              <a:ext uri="{FF2B5EF4-FFF2-40B4-BE49-F238E27FC236}">
                <a16:creationId xmlns:a16="http://schemas.microsoft.com/office/drawing/2014/main" xmlns="" id="{FF22E334-0A26-4933-A98E-CBF9AE9A5934}"/>
              </a:ext>
            </a:extLst>
          </p:cNvPr>
          <p:cNvPicPr>
            <a:picLocks noChangeAspect="1"/>
          </p:cNvPicPr>
          <p:nvPr>
            <p:custDataLst>
              <p:tags r:id="rId3"/>
            </p:custDataLst>
          </p:nvPr>
        </p:nvPicPr>
        <p:blipFill>
          <a:blip r:embed="rId5"/>
          <a:stretch>
            <a:fillRect/>
          </a:stretch>
        </p:blipFill>
        <p:spPr>
          <a:xfrm>
            <a:off x="7283115" y="243981"/>
            <a:ext cx="4193425" cy="5932982"/>
          </a:xfrm>
          <a:prstGeom prst="rect">
            <a:avLst/>
          </a:prstGeom>
        </p:spPr>
      </p:pic>
    </p:spTree>
    <p:extLst>
      <p:ext uri="{BB962C8B-B14F-4D97-AF65-F5344CB8AC3E}">
        <p14:creationId xmlns:p14="http://schemas.microsoft.com/office/powerpoint/2010/main" val="12648449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7" name="Content Placeholder 2">
            <a:extLst>
              <a:ext uri="{FF2B5EF4-FFF2-40B4-BE49-F238E27FC236}">
                <a16:creationId xmlns:a16="http://schemas.microsoft.com/office/drawing/2014/main" xmlns="" id="{2C95C9D1-FCBC-4D60-9134-2BF23DF1433F}"/>
              </a:ext>
            </a:extLst>
          </p:cNvPr>
          <p:cNvSpPr txBox="1">
            <a:spLocks/>
          </p:cNvSpPr>
          <p:nvPr>
            <p:custDataLst>
              <p:tags r:id="rId2"/>
            </p:custDataLst>
          </p:nvPr>
        </p:nvSpPr>
        <p:spPr>
          <a:xfrm>
            <a:off x="838200" y="1314450"/>
            <a:ext cx="5466347" cy="486251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In the </a:t>
            </a:r>
            <a:r>
              <a:rPr lang="fr-CA" b="1" dirty="0"/>
              <a:t>General</a:t>
            </a:r>
            <a:r>
              <a:rPr lang="fr-CA" dirty="0"/>
              <a:t> section, select the </a:t>
            </a:r>
            <a:r>
              <a:rPr lang="fr-CA" b="1" dirty="0" err="1"/>
              <a:t>Device</a:t>
            </a:r>
            <a:r>
              <a:rPr lang="fr-CA" dirty="0"/>
              <a:t> to </a:t>
            </a:r>
            <a:r>
              <a:rPr lang="fr-CA" dirty="0" err="1"/>
              <a:t>be</a:t>
            </a:r>
            <a:r>
              <a:rPr lang="fr-CA" dirty="0"/>
              <a:t> </a:t>
            </a:r>
            <a:r>
              <a:rPr lang="fr-CA" dirty="0" err="1"/>
              <a:t>used</a:t>
            </a:r>
            <a:r>
              <a:rPr lang="fr-CA" dirty="0"/>
              <a:t>. </a:t>
            </a:r>
          </a:p>
          <a:p>
            <a:pPr algn="just">
              <a:lnSpc>
                <a:spcPct val="150000"/>
              </a:lnSpc>
              <a:buFont typeface="Wingdings" panose="05000000000000000000" pitchFamily="2" charset="2"/>
              <a:buChar char="ü"/>
            </a:pPr>
            <a:r>
              <a:rPr lang="fr-CA" dirty="0"/>
              <a:t> </a:t>
            </a:r>
            <a:r>
              <a:rPr lang="en-US" dirty="0"/>
              <a:t>The device is used by printing resources to select the output destination.</a:t>
            </a:r>
            <a:endParaRPr lang="fr-CA" dirty="0"/>
          </a:p>
          <a:p>
            <a:pPr marL="0" indent="0">
              <a:lnSpc>
                <a:spcPct val="150000"/>
              </a:lnSpc>
              <a:buFont typeface="Arial" panose="020B0604020202020204" pitchFamily="34" charset="0"/>
              <a:buNone/>
            </a:pPr>
            <a:r>
              <a:rPr lang="fr-CA" dirty="0">
                <a:solidFill>
                  <a:schemeClr val="accent2"/>
                </a:solidFill>
              </a:rPr>
              <a:t>6.5</a:t>
            </a:r>
            <a:r>
              <a:rPr lang="fr-CA" dirty="0"/>
              <a:t> Click on </a:t>
            </a:r>
            <a:r>
              <a:rPr lang="fr-CA" dirty="0" err="1"/>
              <a:t>Submit</a:t>
            </a:r>
            <a:r>
              <a:rPr lang="fr-CA" dirty="0"/>
              <a:t>. </a:t>
            </a:r>
          </a:p>
        </p:txBody>
      </p:sp>
      <p:grpSp>
        <p:nvGrpSpPr>
          <p:cNvPr id="12" name="Group 11">
            <a:extLst>
              <a:ext uri="{FF2B5EF4-FFF2-40B4-BE49-F238E27FC236}">
                <a16:creationId xmlns:a16="http://schemas.microsoft.com/office/drawing/2014/main" xmlns="" id="{2E74E6D1-4A20-4689-B1C3-CBD7C5E7639E}"/>
              </a:ext>
            </a:extLst>
          </p:cNvPr>
          <p:cNvGrpSpPr/>
          <p:nvPr>
            <p:custDataLst>
              <p:tags r:id="rId3"/>
            </p:custDataLst>
          </p:nvPr>
        </p:nvGrpSpPr>
        <p:grpSpPr>
          <a:xfrm>
            <a:off x="6978316" y="365125"/>
            <a:ext cx="4375484" cy="5811838"/>
            <a:chOff x="4161643" y="46258"/>
            <a:chExt cx="3868714" cy="5197422"/>
          </a:xfrm>
        </p:grpSpPr>
        <p:pic>
          <p:nvPicPr>
            <p:cNvPr id="9" name="Picture 8">
              <a:extLst>
                <a:ext uri="{FF2B5EF4-FFF2-40B4-BE49-F238E27FC236}">
                  <a16:creationId xmlns:a16="http://schemas.microsoft.com/office/drawing/2014/main" xmlns="" id="{12416EDA-2401-46B4-A91C-44D9C8477BE2}"/>
                </a:ext>
              </a:extLst>
            </p:cNvPr>
            <p:cNvPicPr>
              <a:picLocks noChangeAspect="1"/>
            </p:cNvPicPr>
            <p:nvPr/>
          </p:nvPicPr>
          <p:blipFill rotWithShape="1">
            <a:blip r:embed="rId5"/>
            <a:srcRect b="30260"/>
            <a:stretch/>
          </p:blipFill>
          <p:spPr>
            <a:xfrm>
              <a:off x="4161643" y="46258"/>
              <a:ext cx="3868714" cy="4718248"/>
            </a:xfrm>
            <a:prstGeom prst="rect">
              <a:avLst/>
            </a:prstGeom>
          </p:spPr>
        </p:pic>
        <p:pic>
          <p:nvPicPr>
            <p:cNvPr id="11" name="Picture 10">
              <a:extLst>
                <a:ext uri="{FF2B5EF4-FFF2-40B4-BE49-F238E27FC236}">
                  <a16:creationId xmlns:a16="http://schemas.microsoft.com/office/drawing/2014/main" xmlns="" id="{3EF8355E-66C5-4AE9-B275-4082A9D32046}"/>
                </a:ext>
              </a:extLst>
            </p:cNvPr>
            <p:cNvPicPr>
              <a:picLocks noChangeAspect="1"/>
            </p:cNvPicPr>
            <p:nvPr/>
          </p:nvPicPr>
          <p:blipFill rotWithShape="1">
            <a:blip r:embed="rId5"/>
            <a:srcRect t="85835"/>
            <a:stretch/>
          </p:blipFill>
          <p:spPr>
            <a:xfrm>
              <a:off x="4161643" y="4285331"/>
              <a:ext cx="3868714" cy="958349"/>
            </a:xfrm>
            <a:prstGeom prst="rect">
              <a:avLst/>
            </a:prstGeom>
          </p:spPr>
        </p:pic>
      </p:grpSp>
    </p:spTree>
    <p:extLst>
      <p:ext uri="{BB962C8B-B14F-4D97-AF65-F5344CB8AC3E}">
        <p14:creationId xmlns:p14="http://schemas.microsoft.com/office/powerpoint/2010/main" val="4453797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B6006794-E120-4FE8-8A77-FFB40A36970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station device record</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station device record you wish to update and click on View Record Details.</a:t>
            </a:r>
          </a:p>
          <a:p>
            <a:pPr marL="457200" indent="-457200" algn="just">
              <a:buFont typeface="+mj-lt"/>
              <a:buAutoNum type="arabicPeriod" startAt="7"/>
            </a:pPr>
            <a:endParaRPr lang="en-CA" dirty="0"/>
          </a:p>
        </p:txBody>
      </p:sp>
      <p:pic>
        <p:nvPicPr>
          <p:cNvPr id="8" name="Picture 7">
            <a:extLst>
              <a:ext uri="{FF2B5EF4-FFF2-40B4-BE49-F238E27FC236}">
                <a16:creationId xmlns:a16="http://schemas.microsoft.com/office/drawing/2014/main" xmlns="" id="{612756DD-3587-4614-9860-E74F04FF2605}"/>
              </a:ext>
            </a:extLst>
          </p:cNvPr>
          <p:cNvPicPr>
            <a:picLocks noChangeAspect="1"/>
          </p:cNvPicPr>
          <p:nvPr>
            <p:custDataLst>
              <p:tags r:id="rId3"/>
            </p:custDataLst>
          </p:nvPr>
        </p:nvPicPr>
        <p:blipFill>
          <a:blip r:embed="rId5"/>
          <a:stretch>
            <a:fillRect/>
          </a:stretch>
        </p:blipFill>
        <p:spPr>
          <a:xfrm>
            <a:off x="368968" y="3221716"/>
            <a:ext cx="11566358" cy="2347267"/>
          </a:xfrm>
          <a:prstGeom prst="rect">
            <a:avLst/>
          </a:prstGeom>
        </p:spPr>
      </p:pic>
    </p:spTree>
    <p:extLst>
      <p:ext uri="{BB962C8B-B14F-4D97-AF65-F5344CB8AC3E}">
        <p14:creationId xmlns:p14="http://schemas.microsoft.com/office/powerpoint/2010/main" val="27507049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9C516-FE34-4560-8DE1-FFAE8B0857FA}"/>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4" name="Content Placeholder 2">
            <a:extLst>
              <a:ext uri="{FF2B5EF4-FFF2-40B4-BE49-F238E27FC236}">
                <a16:creationId xmlns:a16="http://schemas.microsoft.com/office/drawing/2014/main" xmlns="" id="{63134905-979D-4B74-B8B8-227B5E2E0E62}"/>
              </a:ext>
            </a:extLst>
          </p:cNvPr>
          <p:cNvSpPr>
            <a:spLocks noGrp="1"/>
          </p:cNvSpPr>
          <p:nvPr>
            <p:ph idx="1"/>
            <p:custDataLst>
              <p:tags r:id="rId2"/>
            </p:custDataLst>
          </p:nvPr>
        </p:nvSpPr>
        <p:spPr>
          <a:xfrm>
            <a:off x="838200" y="1171074"/>
            <a:ext cx="5450305" cy="5120193"/>
          </a:xfrm>
        </p:spPr>
        <p:txBody>
          <a:bodyPr/>
          <a:lstStyle/>
          <a:p>
            <a:pPr marL="0" indent="0" algn="just">
              <a:lnSpc>
                <a:spcPct val="200000"/>
              </a:lnSpc>
              <a:buNone/>
            </a:pPr>
            <a:r>
              <a:rPr lang="en-US" dirty="0">
                <a:solidFill>
                  <a:schemeClr val="accent2"/>
                </a:solidFill>
              </a:rPr>
              <a:t>7</a:t>
            </a:r>
            <a:r>
              <a:rPr lang="en-US" sz="2400" dirty="0">
                <a:solidFill>
                  <a:schemeClr val="accent2"/>
                </a:solidFill>
              </a:rPr>
              <a:t>.2</a:t>
            </a:r>
            <a:r>
              <a:rPr lang="en-US" sz="2400" dirty="0"/>
              <a:t> You only have the option to change the Device in the </a:t>
            </a:r>
            <a:r>
              <a:rPr lang="en-US" sz="2400" b="1" dirty="0"/>
              <a:t>General</a:t>
            </a:r>
            <a:r>
              <a:rPr lang="en-US" sz="2400" dirty="0"/>
              <a:t> </a:t>
            </a:r>
            <a:r>
              <a:rPr lang="en-US" dirty="0"/>
              <a:t>section i</a:t>
            </a:r>
            <a:r>
              <a:rPr lang="en-US" sz="2400" dirty="0"/>
              <a:t>f needed.</a:t>
            </a:r>
          </a:p>
          <a:p>
            <a:pPr marL="0" indent="0" algn="just">
              <a:lnSpc>
                <a:spcPct val="200000"/>
              </a:lnSpc>
              <a:buNone/>
            </a:pPr>
            <a:r>
              <a:rPr lang="en-US" dirty="0">
                <a:solidFill>
                  <a:schemeClr val="accent2"/>
                </a:solidFill>
              </a:rPr>
              <a:t>7</a:t>
            </a:r>
            <a:r>
              <a:rPr lang="en-US" sz="2400" dirty="0">
                <a:solidFill>
                  <a:schemeClr val="accent2"/>
                </a:solidFill>
              </a:rPr>
              <a:t>.3 </a:t>
            </a:r>
            <a:r>
              <a:rPr lang="en-US" dirty="0"/>
              <a:t>Once done, click on Submit. </a:t>
            </a:r>
          </a:p>
          <a:p>
            <a:pPr marL="0" indent="0" algn="just">
              <a:lnSpc>
                <a:spcPct val="200000"/>
              </a:lnSpc>
              <a:buNone/>
            </a:pPr>
            <a:endParaRPr lang="en-CA" dirty="0"/>
          </a:p>
        </p:txBody>
      </p:sp>
      <p:pic>
        <p:nvPicPr>
          <p:cNvPr id="6" name="Picture 5">
            <a:extLst>
              <a:ext uri="{FF2B5EF4-FFF2-40B4-BE49-F238E27FC236}">
                <a16:creationId xmlns:a16="http://schemas.microsoft.com/office/drawing/2014/main" xmlns="" id="{A6C5C412-8847-4B81-9D4D-2A4E71A80208}"/>
              </a:ext>
            </a:extLst>
          </p:cNvPr>
          <p:cNvPicPr>
            <a:picLocks noChangeAspect="1"/>
          </p:cNvPicPr>
          <p:nvPr>
            <p:custDataLst>
              <p:tags r:id="rId3"/>
            </p:custDataLst>
          </p:nvPr>
        </p:nvPicPr>
        <p:blipFill>
          <a:blip r:embed="rId5"/>
          <a:stretch>
            <a:fillRect/>
          </a:stretch>
        </p:blipFill>
        <p:spPr>
          <a:xfrm>
            <a:off x="6960999" y="216360"/>
            <a:ext cx="3979717" cy="6086117"/>
          </a:xfrm>
          <a:prstGeom prst="rect">
            <a:avLst/>
          </a:prstGeom>
        </p:spPr>
      </p:pic>
    </p:spTree>
    <p:extLst>
      <p:ext uri="{BB962C8B-B14F-4D97-AF65-F5344CB8AC3E}">
        <p14:creationId xmlns:p14="http://schemas.microsoft.com/office/powerpoint/2010/main" val="11538765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85AB3-6DB7-46FB-820E-25EF64BF9114}"/>
              </a:ext>
            </a:extLst>
          </p:cNvPr>
          <p:cNvSpPr>
            <a:spLocks noGrp="1"/>
          </p:cNvSpPr>
          <p:nvPr>
            <p:ph type="title"/>
            <p:custDataLst>
              <p:tags r:id="rId1"/>
            </p:custDataLst>
          </p:nvPr>
        </p:nvSpPr>
        <p:spPr/>
        <p:txBody>
          <a:bodyPr/>
          <a:lstStyle/>
          <a:p>
            <a:r>
              <a:rPr lang="fr-CA" dirty="0"/>
              <a:t>Stations </a:t>
            </a:r>
            <a:r>
              <a:rPr lang="fr-CA" dirty="0" err="1"/>
              <a:t>Devices</a:t>
            </a:r>
            <a:endParaRPr lang="en-CA" dirty="0"/>
          </a:p>
        </p:txBody>
      </p:sp>
      <p:sp>
        <p:nvSpPr>
          <p:cNvPr id="3" name="Content Placeholder 2">
            <a:extLst>
              <a:ext uri="{FF2B5EF4-FFF2-40B4-BE49-F238E27FC236}">
                <a16:creationId xmlns:a16="http://schemas.microsoft.com/office/drawing/2014/main" xmlns="" id="{FE314E38-8304-4236-AD21-DAEBC6CC4CC0}"/>
              </a:ext>
            </a:extLst>
          </p:cNvPr>
          <p:cNvSpPr>
            <a:spLocks noGrp="1"/>
          </p:cNvSpPr>
          <p:nvPr>
            <p:ph idx="1"/>
            <p:custDataLst>
              <p:tags r:id="rId2"/>
            </p:custDataLst>
          </p:nvPr>
        </p:nvSpPr>
        <p:spPr>
          <a:xfrm>
            <a:off x="721895" y="1058779"/>
            <a:ext cx="10956758" cy="5118185"/>
          </a:xfrm>
        </p:spPr>
        <p:txBody>
          <a:bodyPr/>
          <a:lstStyle/>
          <a:p>
            <a:pPr marL="0" indent="0" algn="just">
              <a:lnSpc>
                <a:spcPct val="120000"/>
              </a:lnSpc>
              <a:buNone/>
            </a:pPr>
            <a:r>
              <a:rPr lang="fr-CA" sz="2300" dirty="0" err="1"/>
              <a:t>Additional</a:t>
            </a:r>
            <a:r>
              <a:rPr lang="fr-CA" sz="2300" dirty="0"/>
              <a:t> Note – If </a:t>
            </a:r>
            <a:r>
              <a:rPr lang="fr-CA" sz="2300" dirty="0" err="1"/>
              <a:t>you</a:t>
            </a:r>
            <a:r>
              <a:rPr lang="fr-CA" sz="2300" dirty="0"/>
              <a:t> </a:t>
            </a:r>
            <a:r>
              <a:rPr lang="fr-CA" sz="2300" dirty="0" err="1"/>
              <a:t>want</a:t>
            </a:r>
            <a:r>
              <a:rPr lang="fr-CA" sz="2300" dirty="0"/>
              <a:t> to update the Document Format Name and the Document Type of a </a:t>
            </a:r>
            <a:r>
              <a:rPr lang="fr-CA" sz="2300" dirty="0" err="1"/>
              <a:t>given</a:t>
            </a:r>
            <a:r>
              <a:rPr lang="fr-CA" sz="2300" dirty="0"/>
              <a:t> station </a:t>
            </a:r>
            <a:r>
              <a:rPr lang="fr-CA" sz="2300" dirty="0" err="1"/>
              <a:t>device</a:t>
            </a:r>
            <a:r>
              <a:rPr lang="fr-CA" sz="2300" dirty="0"/>
              <a:t>, </a:t>
            </a:r>
            <a:r>
              <a:rPr lang="fr-CA" sz="2300" dirty="0" err="1"/>
              <a:t>you</a:t>
            </a:r>
            <a:r>
              <a:rPr lang="fr-CA" sz="2300" dirty="0"/>
              <a:t> </a:t>
            </a:r>
            <a:r>
              <a:rPr lang="fr-CA" sz="2300" dirty="0" err="1"/>
              <a:t>need</a:t>
            </a:r>
            <a:r>
              <a:rPr lang="fr-CA" sz="2300" dirty="0"/>
              <a:t> first </a:t>
            </a:r>
            <a:r>
              <a:rPr lang="fr-CA" sz="2300" dirty="0" err="1"/>
              <a:t>delete</a:t>
            </a:r>
            <a:r>
              <a:rPr lang="fr-CA" sz="2300" dirty="0"/>
              <a:t> the </a:t>
            </a:r>
            <a:r>
              <a:rPr lang="fr-CA" sz="2300" dirty="0" err="1"/>
              <a:t>desired</a:t>
            </a:r>
            <a:r>
              <a:rPr lang="fr-CA" sz="2300" dirty="0"/>
              <a:t> </a:t>
            </a:r>
            <a:r>
              <a:rPr lang="en-US" sz="2300" dirty="0"/>
              <a:t>station device record</a:t>
            </a:r>
            <a:r>
              <a:rPr lang="fr-CA" sz="2300" dirty="0"/>
              <a:t> and </a:t>
            </a:r>
            <a:r>
              <a:rPr lang="fr-CA" sz="2300" dirty="0" err="1"/>
              <a:t>then</a:t>
            </a:r>
            <a:r>
              <a:rPr lang="fr-CA" sz="2300" dirty="0"/>
              <a:t> </a:t>
            </a:r>
            <a:r>
              <a:rPr lang="fr-CA" sz="2300" dirty="0" err="1"/>
              <a:t>recreate</a:t>
            </a:r>
            <a:r>
              <a:rPr lang="fr-CA" sz="2300" dirty="0"/>
              <a:t> </a:t>
            </a:r>
            <a:r>
              <a:rPr lang="fr-CA" sz="2300" dirty="0" err="1"/>
              <a:t>it</a:t>
            </a:r>
            <a:r>
              <a:rPr lang="fr-CA" sz="2300" dirty="0"/>
              <a:t>:</a:t>
            </a:r>
          </a:p>
          <a:p>
            <a:pPr marL="457200" indent="-457200" algn="just">
              <a:lnSpc>
                <a:spcPct val="120000"/>
              </a:lnSpc>
              <a:buFont typeface="+mj-lt"/>
              <a:buAutoNum type="arabicPeriod"/>
            </a:pPr>
            <a:r>
              <a:rPr lang="fr-CA" sz="2300" dirty="0" err="1"/>
              <a:t>Retrieve</a:t>
            </a:r>
            <a:r>
              <a:rPr lang="fr-CA" sz="2300" dirty="0"/>
              <a:t> </a:t>
            </a:r>
            <a:r>
              <a:rPr lang="en-US" sz="2300" dirty="0"/>
              <a:t>the station device record and delete it: </a:t>
            </a:r>
          </a:p>
          <a:p>
            <a:pPr marL="457200" indent="-457200" algn="just">
              <a:lnSpc>
                <a:spcPct val="120000"/>
              </a:lnSpc>
              <a:buFont typeface="+mj-lt"/>
              <a:buAutoNum type="arabicPeriod"/>
            </a:pPr>
            <a:endParaRPr lang="en-US" sz="2300" dirty="0"/>
          </a:p>
          <a:p>
            <a:pPr marL="457200" indent="-457200" algn="just">
              <a:lnSpc>
                <a:spcPct val="120000"/>
              </a:lnSpc>
              <a:buFont typeface="+mj-lt"/>
              <a:buAutoNum type="arabicPeriod"/>
            </a:pPr>
            <a:endParaRPr lang="en-US" sz="2300" dirty="0"/>
          </a:p>
          <a:p>
            <a:pPr marL="457200" indent="-457200" algn="just">
              <a:lnSpc>
                <a:spcPct val="120000"/>
              </a:lnSpc>
              <a:buFont typeface="+mj-lt"/>
              <a:buAutoNum type="arabicPeriod"/>
            </a:pPr>
            <a:endParaRPr lang="en-US" sz="2300" dirty="0"/>
          </a:p>
          <a:p>
            <a:pPr marL="0" indent="0" algn="just">
              <a:lnSpc>
                <a:spcPct val="120000"/>
              </a:lnSpc>
              <a:buNone/>
            </a:pPr>
            <a:endParaRPr lang="en-US" sz="2300" dirty="0"/>
          </a:p>
          <a:p>
            <a:pPr marL="457200" indent="-457200" algn="just">
              <a:lnSpc>
                <a:spcPct val="120000"/>
              </a:lnSpc>
              <a:buFont typeface="+mj-lt"/>
              <a:buAutoNum type="arabicPeriod" startAt="2"/>
            </a:pPr>
            <a:r>
              <a:rPr lang="en-US" sz="2300" dirty="0"/>
              <a:t>Then follow the same steps </a:t>
            </a:r>
            <a:r>
              <a:rPr lang="en-US" sz="2300" dirty="0">
                <a:hlinkClick r:id="rId6" action="ppaction://hlinksldjump"/>
              </a:rPr>
              <a:t>6.1 to 6.5</a:t>
            </a:r>
            <a:r>
              <a:rPr lang="en-US" sz="2300" dirty="0"/>
              <a:t> as explained previously to recreate a station device by modifying the </a:t>
            </a:r>
            <a:r>
              <a:rPr lang="fr-CA" sz="2300" dirty="0"/>
              <a:t>Document Format Name and the Document Type as </a:t>
            </a:r>
            <a:r>
              <a:rPr lang="fr-CA" sz="2300" dirty="0" err="1"/>
              <a:t>required</a:t>
            </a:r>
            <a:r>
              <a:rPr lang="fr-CA" sz="2300" dirty="0"/>
              <a:t>. </a:t>
            </a:r>
            <a:endParaRPr lang="en-CA" sz="2300" dirty="0"/>
          </a:p>
        </p:txBody>
      </p:sp>
      <p:pic>
        <p:nvPicPr>
          <p:cNvPr id="5" name="Picture 4">
            <a:extLst>
              <a:ext uri="{FF2B5EF4-FFF2-40B4-BE49-F238E27FC236}">
                <a16:creationId xmlns:a16="http://schemas.microsoft.com/office/drawing/2014/main" xmlns="" id="{A23F95BC-A389-45D7-A801-067EFE86FA52}"/>
              </a:ext>
            </a:extLst>
          </p:cNvPr>
          <p:cNvPicPr>
            <a:picLocks noChangeAspect="1"/>
          </p:cNvPicPr>
          <p:nvPr>
            <p:custDataLst>
              <p:tags r:id="rId3"/>
            </p:custDataLst>
          </p:nvPr>
        </p:nvPicPr>
        <p:blipFill>
          <a:blip r:embed="rId7"/>
          <a:stretch>
            <a:fillRect/>
          </a:stretch>
        </p:blipFill>
        <p:spPr>
          <a:xfrm>
            <a:off x="513347" y="3093377"/>
            <a:ext cx="9328484" cy="1927372"/>
          </a:xfrm>
          <a:prstGeom prst="rect">
            <a:avLst/>
          </a:prstGeom>
        </p:spPr>
      </p:pic>
    </p:spTree>
    <p:extLst>
      <p:ext uri="{BB962C8B-B14F-4D97-AF65-F5344CB8AC3E}">
        <p14:creationId xmlns:p14="http://schemas.microsoft.com/office/powerpoint/2010/main" val="22165893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Areas</a:t>
            </a:r>
          </a:p>
        </p:txBody>
      </p:sp>
      <p:sp>
        <p:nvSpPr>
          <p:cNvPr id="4" name="TextBox 3">
            <a:extLst>
              <a:ext uri="{FF2B5EF4-FFF2-40B4-BE49-F238E27FC236}">
                <a16:creationId xmlns:a16="http://schemas.microsoft.com/office/drawing/2014/main" xmlns="" id="{F447137F-7AD7-4CC7-AEB8-4A2018E9121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2887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CB3625-F2D0-4394-9407-20889CCE2102}"/>
              </a:ext>
            </a:extLst>
          </p:cNvPr>
          <p:cNvSpPr>
            <a:spLocks noGrp="1"/>
          </p:cNvSpPr>
          <p:nvPr>
            <p:ph type="title"/>
            <p:custDataLst>
              <p:tags r:id="rId1"/>
            </p:custDataLst>
          </p:nvPr>
        </p:nvSpPr>
        <p:spPr/>
        <p:txBody>
          <a:bodyPr/>
          <a:lstStyle/>
          <a:p>
            <a:r>
              <a:rPr lang="fr-CA"/>
              <a:t>Warehouse Options</a:t>
            </a:r>
            <a:endParaRPr lang="en-CA">
              <a:highlight>
                <a:srgbClr val="FFFF00"/>
              </a:highlight>
            </a:endParaRPr>
          </a:p>
        </p:txBody>
      </p:sp>
      <p:graphicFrame>
        <p:nvGraphicFramePr>
          <p:cNvPr id="5" name="Table 5">
            <a:extLst>
              <a:ext uri="{FF2B5EF4-FFF2-40B4-BE49-F238E27FC236}">
                <a16:creationId xmlns:a16="http://schemas.microsoft.com/office/drawing/2014/main" xmlns="" id="{2723502A-3A3B-42C5-BDF1-DADD1FEF0C86}"/>
              </a:ext>
            </a:extLst>
          </p:cNvPr>
          <p:cNvGraphicFramePr>
            <a:graphicFrameLocks noGrp="1"/>
          </p:cNvGraphicFramePr>
          <p:nvPr>
            <p:custDataLst>
              <p:tags r:id="rId2"/>
            </p:custDataLst>
            <p:extLst>
              <p:ext uri="{D42A27DB-BD31-4B8C-83A1-F6EECF244321}">
                <p14:modId xmlns:p14="http://schemas.microsoft.com/office/powerpoint/2010/main" val="2031702368"/>
              </p:ext>
            </p:extLst>
          </p:nvPr>
        </p:nvGraphicFramePr>
        <p:xfrm>
          <a:off x="250210" y="2242556"/>
          <a:ext cx="11582400" cy="392176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Ordered Item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in conjunction with the FIFO Window Warehouse Search resource to ensure that inventory found in the search matches the original item. This flag is necessary when searching for substitute inventory.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original order line item when looking at the FIFO Pick Window for a substitute item.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original order line item/package code.</a:t>
                      </a:r>
                    </a:p>
                  </a:txBody>
                  <a:tcPr/>
                </a:tc>
                <a:extLst>
                  <a:ext uri="{0D108BD9-81ED-4DB2-BD59-A6C34878D82A}">
                    <a16:rowId xmlns:a16="http://schemas.microsoft.com/office/drawing/2014/main" xmlns="" val="253605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FIFO-Pick Front Inventory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is used by the FIFO window warehouse search logic to find inventory that is X days older than the selected inventory. This triggers the front inventory logic.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Yes indicates that the order scheduler will look for the oldest front inventory in a location, after it has found valid older inventory to use in that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kern="1200">
                          <a:solidFill>
                            <a:schemeClr val="tx1">
                              <a:lumMod val="50000"/>
                              <a:lumOff val="50000"/>
                            </a:schemeClr>
                          </a:solidFill>
                          <a:latin typeface="+mn-lt"/>
                          <a:ea typeface="+mn-ea"/>
                          <a:cs typeface="+mn-cs"/>
                        </a:rPr>
                        <a:t>No indicates that the order scheduler will not look for the oldest front inventory. The system will allocate against the front-most unit load unless it has a receipt date and time which is more than N days older then the oldest unit load within the storage location.</a:t>
                      </a:r>
                    </a:p>
                  </a:txBody>
                  <a:tcPr/>
                </a:tc>
                <a:extLst>
                  <a:ext uri="{0D108BD9-81ED-4DB2-BD59-A6C34878D82A}">
                    <a16:rowId xmlns:a16="http://schemas.microsoft.com/office/drawing/2014/main" xmlns="" val="1337186561"/>
                  </a:ext>
                </a:extLst>
              </a:tr>
            </a:tbl>
          </a:graphicData>
        </a:graphic>
      </p:graphicFrame>
      <p:sp>
        <p:nvSpPr>
          <p:cNvPr id="6" name="Content Placeholder 2">
            <a:extLst>
              <a:ext uri="{FF2B5EF4-FFF2-40B4-BE49-F238E27FC236}">
                <a16:creationId xmlns:a16="http://schemas.microsoft.com/office/drawing/2014/main" xmlns="" id="{F1379153-96FC-40CC-A080-8682F62C7FA6}"/>
              </a:ext>
            </a:extLst>
          </p:cNvPr>
          <p:cNvSpPr>
            <a:spLocks noGrp="1"/>
          </p:cNvSpPr>
          <p:nvPr>
            <p:ph idx="1"/>
            <p:custDataLst>
              <p:tags r:id="rId3"/>
            </p:custDataLst>
          </p:nvPr>
        </p:nvSpPr>
        <p:spPr>
          <a:xfrm>
            <a:off x="484072" y="1473958"/>
            <a:ext cx="11225460" cy="4358675"/>
          </a:xfrm>
        </p:spPr>
        <p:txBody>
          <a:bodyPr/>
          <a:lstStyle/>
          <a:p>
            <a:pPr marL="457200" indent="-457200" algn="just">
              <a:lnSpc>
                <a:spcPct val="130000"/>
              </a:lnSpc>
              <a:buFont typeface="+mj-lt"/>
              <a:buAutoNum type="arabicPeriod" startAt="8"/>
            </a:pPr>
            <a:r>
              <a:rPr lang="en-US" sz="2100"/>
              <a:t>(Continued)</a:t>
            </a:r>
            <a:endParaRPr lang="en-CA" sz="2100"/>
          </a:p>
        </p:txBody>
      </p:sp>
    </p:spTree>
    <p:extLst>
      <p:ext uri="{BB962C8B-B14F-4D97-AF65-F5344CB8AC3E}">
        <p14:creationId xmlns:p14="http://schemas.microsoft.com/office/powerpoint/2010/main" val="7787256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A214C-DBF9-4442-8CA6-EEF146670D91}"/>
              </a:ext>
            </a:extLst>
          </p:cNvPr>
          <p:cNvSpPr>
            <a:spLocks noGrp="1"/>
          </p:cNvSpPr>
          <p:nvPr>
            <p:ph type="title"/>
            <p:custDataLst>
              <p:tags r:id="rId1"/>
            </p:custDataLst>
          </p:nvPr>
        </p:nvSpPr>
        <p:spPr/>
        <p:txBody>
          <a:bodyPr/>
          <a:lstStyle/>
          <a:p>
            <a:r>
              <a:rPr lang="fr-CA"/>
              <a:t>Areas</a:t>
            </a:r>
            <a:endParaRPr lang="en-CA"/>
          </a:p>
        </p:txBody>
      </p:sp>
      <p:sp>
        <p:nvSpPr>
          <p:cNvPr id="3" name="Content Placeholder 2">
            <a:extLst>
              <a:ext uri="{FF2B5EF4-FFF2-40B4-BE49-F238E27FC236}">
                <a16:creationId xmlns:a16="http://schemas.microsoft.com/office/drawing/2014/main" xmlns="" id="{C118C100-FF98-46A5-B72D-B32FA46863BD}"/>
              </a:ext>
            </a:extLst>
          </p:cNvPr>
          <p:cNvSpPr>
            <a:spLocks noGrp="1"/>
          </p:cNvSpPr>
          <p:nvPr>
            <p:ph idx="1"/>
            <p:custDataLst>
              <p:tags r:id="rId2"/>
            </p:custDataLst>
          </p:nvPr>
        </p:nvSpPr>
        <p:spPr>
          <a:xfrm>
            <a:off x="723331" y="1282890"/>
            <a:ext cx="10630469" cy="4894073"/>
          </a:xfrm>
        </p:spPr>
        <p:txBody>
          <a:bodyPr/>
          <a:lstStyle/>
          <a:p>
            <a:pPr algn="just">
              <a:lnSpc>
                <a:spcPct val="150000"/>
              </a:lnSpc>
            </a:pPr>
            <a:r>
              <a:rPr lang="fr-CA" sz="2200" dirty="0"/>
              <a:t>This </a:t>
            </a:r>
            <a:r>
              <a:rPr lang="fr-CA" sz="2200" dirty="0" err="1"/>
              <a:t>resource</a:t>
            </a:r>
            <a:r>
              <a:rPr lang="fr-CA" sz="2200" dirty="0"/>
              <a:t> is </a:t>
            </a:r>
            <a:r>
              <a:rPr lang="fr-CA" sz="2200" dirty="0" err="1"/>
              <a:t>used</a:t>
            </a:r>
            <a:r>
              <a:rPr lang="fr-CA" sz="2200" dirty="0"/>
              <a:t> to a</a:t>
            </a:r>
            <a:r>
              <a:rPr lang="en-US" sz="2200" dirty="0"/>
              <a:t>dd, modify, copy, and delete the records in the areas table and to query the records in the areas table.</a:t>
            </a:r>
            <a:r>
              <a:rPr lang="fr-CA" sz="2200" dirty="0"/>
              <a:t> </a:t>
            </a:r>
          </a:p>
          <a:p>
            <a:pPr algn="just">
              <a:lnSpc>
                <a:spcPct val="150000"/>
              </a:lnSpc>
            </a:pPr>
            <a:r>
              <a:rPr lang="en-US" sz="2200" dirty="0"/>
              <a:t>Areas are used to group locations for the management and organization of labor and the assignment of work to users (i.e., task management). Each location (defined in the locations table) is therefore a member of one area. </a:t>
            </a:r>
          </a:p>
          <a:p>
            <a:pPr algn="just">
              <a:lnSpc>
                <a:spcPct val="150000"/>
              </a:lnSpc>
            </a:pPr>
            <a:r>
              <a:rPr lang="en-US" sz="2200" dirty="0"/>
              <a:t>Areas tend to be defined based on distinctly different sections of the warehouse where an inventory handling system requires a dedicated workforce or the mobile equipment requirements are different.</a:t>
            </a:r>
            <a:r>
              <a:rPr lang="en-CA" sz="2200" dirty="0"/>
              <a:t> </a:t>
            </a:r>
          </a:p>
        </p:txBody>
      </p:sp>
    </p:spTree>
    <p:extLst>
      <p:ext uri="{BB962C8B-B14F-4D97-AF65-F5344CB8AC3E}">
        <p14:creationId xmlns:p14="http://schemas.microsoft.com/office/powerpoint/2010/main" val="35969635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Areas.</a:t>
            </a:r>
            <a:endParaRPr lang="en-US" sz="2300" dirty="0"/>
          </a:p>
          <a:p>
            <a:pPr marL="0" indent="0" algn="just">
              <a:lnSpc>
                <a:spcPct val="150000"/>
              </a:lnSpc>
              <a:buNone/>
            </a:pPr>
            <a:endParaRPr lang="en-US" sz="2200" dirty="0"/>
          </a:p>
        </p:txBody>
      </p:sp>
      <p:pic>
        <p:nvPicPr>
          <p:cNvPr id="5" name="Picture 4">
            <a:extLst>
              <a:ext uri="{FF2B5EF4-FFF2-40B4-BE49-F238E27FC236}">
                <a16:creationId xmlns:a16="http://schemas.microsoft.com/office/drawing/2014/main" xmlns="" id="{5DA4D71D-40CB-47A3-891C-CF925C81C51D}"/>
              </a:ext>
            </a:extLst>
          </p:cNvPr>
          <p:cNvPicPr/>
          <p:nvPr>
            <p:custDataLst>
              <p:tags r:id="rId3"/>
            </p:custDataLst>
          </p:nvPr>
        </p:nvPicPr>
        <p:blipFill>
          <a:blip r:embed="rId6"/>
          <a:stretch>
            <a:fillRect/>
          </a:stretch>
        </p:blipFill>
        <p:spPr>
          <a:xfrm>
            <a:off x="8297279" y="327020"/>
            <a:ext cx="2658745" cy="5108575"/>
          </a:xfrm>
          <a:prstGeom prst="rect">
            <a:avLst/>
          </a:prstGeom>
        </p:spPr>
      </p:pic>
      <p:pic>
        <p:nvPicPr>
          <p:cNvPr id="6" name="Picture 5">
            <a:extLst>
              <a:ext uri="{FF2B5EF4-FFF2-40B4-BE49-F238E27FC236}">
                <a16:creationId xmlns:a16="http://schemas.microsoft.com/office/drawing/2014/main" xmlns="" id="{FA85DD33-AD8E-4020-9A5D-43D5616A01DE}"/>
              </a:ext>
            </a:extLst>
          </p:cNvPr>
          <p:cNvPicPr/>
          <p:nvPr>
            <p:custDataLst>
              <p:tags r:id="rId4"/>
            </p:custDataLst>
          </p:nvPr>
        </p:nvPicPr>
        <p:blipFill rotWithShape="1">
          <a:blip r:embed="rId7"/>
          <a:srcRect b="80082"/>
          <a:stretch/>
        </p:blipFill>
        <p:spPr>
          <a:xfrm>
            <a:off x="8115168" y="5231047"/>
            <a:ext cx="2536190" cy="756998"/>
          </a:xfrm>
          <a:prstGeom prst="rect">
            <a:avLst/>
          </a:prstGeom>
        </p:spPr>
      </p:pic>
    </p:spTree>
    <p:extLst>
      <p:ext uri="{BB962C8B-B14F-4D97-AF65-F5344CB8AC3E}">
        <p14:creationId xmlns:p14="http://schemas.microsoft.com/office/powerpoint/2010/main" val="4176136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D2FC0F2F-F0E1-4C0D-BD8B-CF1420CD3719}"/>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areas and related information that are already configured in the WMS will be listed.</a:t>
            </a:r>
          </a:p>
          <a:p>
            <a:pPr marL="457200" indent="-457200" algn="just">
              <a:lnSpc>
                <a:spcPct val="150000"/>
              </a:lnSpc>
              <a:buFont typeface="+mj-lt"/>
              <a:buAutoNum type="arabicPeriod" startAt="5"/>
            </a:pPr>
            <a:r>
              <a:rPr lang="en-US" u="sng" dirty="0"/>
              <a:t>If you want to create a new area</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2AFE99EE-1B4C-4F1F-BA3E-D1903822C9BC}"/>
              </a:ext>
            </a:extLst>
          </p:cNvPr>
          <p:cNvPicPr>
            <a:picLocks noChangeAspect="1"/>
          </p:cNvPicPr>
          <p:nvPr>
            <p:custDataLst>
              <p:tags r:id="rId3"/>
            </p:custDataLst>
          </p:nvPr>
        </p:nvPicPr>
        <p:blipFill>
          <a:blip r:embed="rId5"/>
          <a:stretch>
            <a:fillRect/>
          </a:stretch>
        </p:blipFill>
        <p:spPr>
          <a:xfrm>
            <a:off x="385011" y="4030001"/>
            <a:ext cx="11582400" cy="1418418"/>
          </a:xfrm>
          <a:prstGeom prst="rect">
            <a:avLst/>
          </a:prstGeom>
        </p:spPr>
      </p:pic>
    </p:spTree>
    <p:extLst>
      <p:ext uri="{BB962C8B-B14F-4D97-AF65-F5344CB8AC3E}">
        <p14:creationId xmlns:p14="http://schemas.microsoft.com/office/powerpoint/2010/main" val="11823593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0F60ECEE-0629-4140-B5FC-A48EC321986E}"/>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area.</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B7D7E6F-A785-447A-865B-0592507AD229}"/>
              </a:ext>
            </a:extLst>
          </p:cNvPr>
          <p:cNvGrpSpPr/>
          <p:nvPr>
            <p:custDataLst>
              <p:tags r:id="rId3"/>
            </p:custDataLst>
          </p:nvPr>
        </p:nvGrpSpPr>
        <p:grpSpPr>
          <a:xfrm>
            <a:off x="8005011" y="365125"/>
            <a:ext cx="3348789" cy="5778775"/>
            <a:chOff x="4652379" y="60551"/>
            <a:chExt cx="2887242" cy="5014461"/>
          </a:xfrm>
        </p:grpSpPr>
        <p:pic>
          <p:nvPicPr>
            <p:cNvPr id="6" name="Picture 5">
              <a:extLst>
                <a:ext uri="{FF2B5EF4-FFF2-40B4-BE49-F238E27FC236}">
                  <a16:creationId xmlns:a16="http://schemas.microsoft.com/office/drawing/2014/main" xmlns="" id="{D201B344-7E9D-4120-9B1C-16E2E82DDD9A}"/>
                </a:ext>
              </a:extLst>
            </p:cNvPr>
            <p:cNvPicPr>
              <a:picLocks noChangeAspect="1"/>
            </p:cNvPicPr>
            <p:nvPr/>
          </p:nvPicPr>
          <p:blipFill rotWithShape="1">
            <a:blip r:embed="rId5"/>
            <a:srcRect b="47321"/>
            <a:stretch/>
          </p:blipFill>
          <p:spPr>
            <a:xfrm>
              <a:off x="4652379" y="60551"/>
              <a:ext cx="2887242" cy="3548923"/>
            </a:xfrm>
            <a:prstGeom prst="rect">
              <a:avLst/>
            </a:prstGeom>
          </p:spPr>
        </p:pic>
        <p:pic>
          <p:nvPicPr>
            <p:cNvPr id="8" name="Picture 7">
              <a:extLst>
                <a:ext uri="{FF2B5EF4-FFF2-40B4-BE49-F238E27FC236}">
                  <a16:creationId xmlns:a16="http://schemas.microsoft.com/office/drawing/2014/main" xmlns="" id="{BF43A0CC-02B3-45B5-A265-084F3FC42DB1}"/>
                </a:ext>
              </a:extLst>
            </p:cNvPr>
            <p:cNvPicPr>
              <a:picLocks noChangeAspect="1"/>
            </p:cNvPicPr>
            <p:nvPr/>
          </p:nvPicPr>
          <p:blipFill rotWithShape="1">
            <a:blip r:embed="rId5"/>
            <a:srcRect t="62918"/>
            <a:stretch/>
          </p:blipFill>
          <p:spPr>
            <a:xfrm>
              <a:off x="4652379" y="2576847"/>
              <a:ext cx="2887242" cy="2498165"/>
            </a:xfrm>
            <a:prstGeom prst="rect">
              <a:avLst/>
            </a:prstGeom>
          </p:spPr>
        </p:pic>
      </p:grpSp>
    </p:spTree>
    <p:extLst>
      <p:ext uri="{BB962C8B-B14F-4D97-AF65-F5344CB8AC3E}">
        <p14:creationId xmlns:p14="http://schemas.microsoft.com/office/powerpoint/2010/main" val="34258719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DD03C-0FEC-48C2-86D2-B34964DD62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E3A444D-8B65-4C13-BEE8-8B4ABE0E217E}"/>
              </a:ext>
            </a:extLst>
          </p:cNvPr>
          <p:cNvSpPr>
            <a:spLocks noGrp="1"/>
          </p:cNvSpPr>
          <p:nvPr>
            <p:ph idx="1"/>
            <p:custDataLst>
              <p:tags r:id="rId2"/>
            </p:custDataLst>
          </p:nvPr>
        </p:nvSpPr>
        <p:spPr>
          <a:xfrm>
            <a:off x="838200" y="1138989"/>
            <a:ext cx="10710041" cy="5037975"/>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five sections will appear: </a:t>
            </a:r>
            <a:r>
              <a:rPr lang="en-US" dirty="0">
                <a:hlinkClick r:id="rId6" action="ppaction://hlinksldjump"/>
              </a:rPr>
              <a:t>General</a:t>
            </a:r>
            <a:r>
              <a:rPr lang="en-US" dirty="0"/>
              <a:t>, </a:t>
            </a:r>
            <a:r>
              <a:rPr lang="en-US" dirty="0" err="1">
                <a:hlinkClick r:id="rId7" action="ppaction://hlinksldjump"/>
              </a:rPr>
              <a:t>Putaway</a:t>
            </a:r>
            <a:r>
              <a:rPr lang="en-US" dirty="0"/>
              <a:t>, </a:t>
            </a:r>
            <a:r>
              <a:rPr lang="en-US" dirty="0">
                <a:hlinkClick r:id="rId8" action="ppaction://hlinksldjump"/>
              </a:rPr>
              <a:t>Replenishments</a:t>
            </a:r>
            <a:r>
              <a:rPr lang="en-US" dirty="0"/>
              <a:t>, </a:t>
            </a:r>
            <a:r>
              <a:rPr lang="en-US" dirty="0">
                <a:hlinkClick r:id="rId9" action="ppaction://hlinksldjump"/>
              </a:rPr>
              <a:t>Picking</a:t>
            </a:r>
            <a:r>
              <a:rPr lang="en-US" dirty="0"/>
              <a:t> and </a:t>
            </a:r>
            <a:r>
              <a:rPr lang="en-US" dirty="0">
                <a:hlinkClick r:id="rId10" action="ppaction://hlinksldjump"/>
              </a:rPr>
              <a:t>Cycle Count</a:t>
            </a:r>
            <a:r>
              <a:rPr lang="en-US" dirty="0"/>
              <a:t>. </a:t>
            </a:r>
            <a:endParaRPr lang="fr-CA" dirty="0"/>
          </a:p>
        </p:txBody>
      </p:sp>
      <p:pic>
        <p:nvPicPr>
          <p:cNvPr id="6" name="Picture 5">
            <a:extLst>
              <a:ext uri="{FF2B5EF4-FFF2-40B4-BE49-F238E27FC236}">
                <a16:creationId xmlns:a16="http://schemas.microsoft.com/office/drawing/2014/main" xmlns="" id="{48181543-010A-443C-A802-870F9B32163C}"/>
              </a:ext>
            </a:extLst>
          </p:cNvPr>
          <p:cNvPicPr>
            <a:picLocks noChangeAspect="1"/>
          </p:cNvPicPr>
          <p:nvPr>
            <p:custDataLst>
              <p:tags r:id="rId3"/>
            </p:custDataLst>
          </p:nvPr>
        </p:nvPicPr>
        <p:blipFill>
          <a:blip r:embed="rId11"/>
          <a:stretch>
            <a:fillRect/>
          </a:stretch>
        </p:blipFill>
        <p:spPr>
          <a:xfrm>
            <a:off x="417095" y="2464552"/>
            <a:ext cx="11454063" cy="1632743"/>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xmlns="" id="{2996C056-6168-466E-B9A9-93A434FC399F}"/>
              </a:ext>
            </a:extLst>
          </p:cNvPr>
          <p:cNvPicPr>
            <a:picLocks noChangeAspect="1"/>
          </p:cNvPicPr>
          <p:nvPr>
            <p:custDataLst>
              <p:tags r:id="rId4"/>
            </p:custDataLst>
          </p:nvPr>
        </p:nvPicPr>
        <p:blipFill>
          <a:blip r:embed="rId12"/>
          <a:stretch>
            <a:fillRect/>
          </a:stretch>
        </p:blipFill>
        <p:spPr>
          <a:xfrm>
            <a:off x="417095" y="4269271"/>
            <a:ext cx="8614610" cy="2048711"/>
          </a:xfrm>
          <a:prstGeom prst="rect">
            <a:avLst/>
          </a:prstGeom>
          <a:ln>
            <a:solidFill>
              <a:schemeClr val="bg1">
                <a:lumMod val="50000"/>
              </a:schemeClr>
            </a:solidFill>
          </a:ln>
        </p:spPr>
      </p:pic>
    </p:spTree>
    <p:extLst>
      <p:ext uri="{BB962C8B-B14F-4D97-AF65-F5344CB8AC3E}">
        <p14:creationId xmlns:p14="http://schemas.microsoft.com/office/powerpoint/2010/main" val="3891200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50000"/>
              </a:lnSpc>
              <a:buNone/>
            </a:pPr>
            <a:r>
              <a:rPr lang="fr-CA"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slides.</a:t>
            </a:r>
            <a:endParaRPr lang="en-CA" dirty="0"/>
          </a:p>
        </p:txBody>
      </p:sp>
      <p:pic>
        <p:nvPicPr>
          <p:cNvPr id="6" name="Picture 5">
            <a:extLst>
              <a:ext uri="{FF2B5EF4-FFF2-40B4-BE49-F238E27FC236}">
                <a16:creationId xmlns:a16="http://schemas.microsoft.com/office/drawing/2014/main" xmlns="" id="{0896EF60-5AB0-4C1A-BBC4-63C40B311BBC}"/>
              </a:ext>
            </a:extLst>
          </p:cNvPr>
          <p:cNvPicPr>
            <a:picLocks noChangeAspect="1"/>
          </p:cNvPicPr>
          <p:nvPr>
            <p:custDataLst>
              <p:tags r:id="rId3"/>
            </p:custDataLst>
          </p:nvPr>
        </p:nvPicPr>
        <p:blipFill>
          <a:blip r:embed="rId5"/>
          <a:stretch>
            <a:fillRect/>
          </a:stretch>
        </p:blipFill>
        <p:spPr>
          <a:xfrm>
            <a:off x="838200" y="2487601"/>
            <a:ext cx="5334348" cy="3609152"/>
          </a:xfrm>
          <a:prstGeom prst="rect">
            <a:avLst/>
          </a:prstGeom>
        </p:spPr>
      </p:pic>
    </p:spTree>
    <p:extLst>
      <p:ext uri="{BB962C8B-B14F-4D97-AF65-F5344CB8AC3E}">
        <p14:creationId xmlns:p14="http://schemas.microsoft.com/office/powerpoint/2010/main" val="25201203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964681279"/>
              </p:ext>
            </p:extLst>
          </p:nvPr>
        </p:nvGraphicFramePr>
        <p:xfrm>
          <a:off x="477254" y="2359238"/>
          <a:ext cx="11237492" cy="320040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r>
                        <a:rPr lang="en-CA" sz="1800" kern="1200" dirty="0">
                          <a:solidFill>
                            <a:schemeClr val="bg2">
                              <a:lumMod val="50000"/>
                            </a:schemeClr>
                          </a:solidFill>
                          <a:latin typeface="+mn-lt"/>
                          <a:ea typeface="+mn-ea"/>
                          <a:cs typeface="+mn-cs"/>
                        </a:rPr>
                        <a:t>Equipment Used for Picks</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Choose the </a:t>
                      </a:r>
                      <a:r>
                        <a:rPr lang="en-US" sz="1800" kern="1200" dirty="0">
                          <a:solidFill>
                            <a:schemeClr val="bg2">
                              <a:lumMod val="50000"/>
                            </a:schemeClr>
                          </a:solidFill>
                          <a:latin typeface="+mn-lt"/>
                          <a:ea typeface="+mn-ea"/>
                          <a:cs typeface="+mn-cs"/>
                        </a:rPr>
                        <a:t>appropriate option in the drop-down menu:</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Conventional indicates that area picking is done with commands issued from a desktop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Label-Directed Cluster Picking indicates that area picking is done in label-directed cluster picking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Mechanical (AS and RS) indicates that area picking is done in mechanical mode.</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RF indicates that area picking is done with commands issued from a mobile computer.</a:t>
                      </a:r>
                    </a:p>
                    <a:p>
                      <a:pPr marL="285750" indent="-285750" algn="just">
                        <a:buFont typeface="Arial" panose="020B0604020202020204" pitchFamily="34" charset="0"/>
                        <a:buChar char="•"/>
                      </a:pPr>
                      <a:r>
                        <a:rPr lang="en-US" sz="1800" kern="1200" dirty="0">
                          <a:solidFill>
                            <a:schemeClr val="bg2">
                              <a:lumMod val="50000"/>
                            </a:schemeClr>
                          </a:solidFill>
                          <a:latin typeface="+mn-lt"/>
                          <a:ea typeface="+mn-ea"/>
                          <a:cs typeface="+mn-cs"/>
                        </a:rPr>
                        <a:t>System-Directed Cluster Picking indicates that area picking is done in system-directed cluster picking mode.</a:t>
                      </a:r>
                    </a:p>
                  </a:txBody>
                  <a:tcPr/>
                </a:tc>
                <a:extLst>
                  <a:ext uri="{0D108BD9-81ED-4DB2-BD59-A6C34878D82A}">
                    <a16:rowId xmlns:a16="http://schemas.microsoft.com/office/drawing/2014/main" xmlns="" val="2718532599"/>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543050"/>
            <a:ext cx="10876547" cy="4685138"/>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22133456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1518800401"/>
              </p:ext>
            </p:extLst>
          </p:nvPr>
        </p:nvGraphicFramePr>
        <p:xfrm>
          <a:off x="657726" y="2084918"/>
          <a:ext cx="11237492" cy="3749040"/>
        </p:xfrm>
        <a:graphic>
          <a:graphicData uri="http://schemas.openxmlformats.org/drawingml/2006/table">
            <a:tbl>
              <a:tblPr firstRow="1" bandRow="1">
                <a:tableStyleId>{F5AB1C69-6EDB-4FF4-983F-18BD219EF322}</a:tableStyleId>
              </a:tblPr>
              <a:tblGrid>
                <a:gridCol w="3390104">
                  <a:extLst>
                    <a:ext uri="{9D8B030D-6E8A-4147-A177-3AD203B41FA5}">
                      <a16:colId xmlns:a16="http://schemas.microsoft.com/office/drawing/2014/main" xmlns="" val="3548616494"/>
                    </a:ext>
                  </a:extLst>
                </a:gridCol>
                <a:gridCol w="7847388">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Replenishments</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replenishments.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Equipment Used for Stores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storage.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Equipment Used for Cycle Counts</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In the same way as for </a:t>
                      </a:r>
                      <a:r>
                        <a:rPr lang="en-CA" sz="1800" kern="1200" dirty="0">
                          <a:solidFill>
                            <a:schemeClr val="bg2">
                              <a:lumMod val="50000"/>
                            </a:schemeClr>
                          </a:solidFill>
                          <a:latin typeface="+mn-lt"/>
                          <a:ea typeface="+mn-ea"/>
                          <a:cs typeface="+mn-cs"/>
                        </a:rPr>
                        <a:t>Equipment Used for Picks</a:t>
                      </a:r>
                      <a:r>
                        <a:rPr lang="en-US" sz="1800" kern="1200" dirty="0">
                          <a:solidFill>
                            <a:schemeClr val="bg2">
                              <a:lumMod val="50000"/>
                            </a:schemeClr>
                          </a:solidFill>
                          <a:latin typeface="+mn-lt"/>
                          <a:ea typeface="+mn-ea"/>
                          <a:cs typeface="+mn-cs"/>
                        </a:rPr>
                        <a:t>, choose the appropriate option in the drop-down menu: either Conventional, Mechanical (AS and RS) or RF to perform cycle counts. </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4011364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Allow Cross Docking</a:t>
                      </a:r>
                      <a:endParaRPr lang="fr-CA" sz="1800" kern="1200" dirty="0">
                        <a:solidFill>
                          <a:schemeClr val="bg2">
                            <a:lumMod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Yes indicates that cross docks are to be filled from this area.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bg2">
                              <a:lumMod val="50000"/>
                            </a:schemeClr>
                          </a:solidFill>
                          <a:latin typeface="+mn-lt"/>
                          <a:ea typeface="+mn-ea"/>
                          <a:cs typeface="+mn-cs"/>
                        </a:rPr>
                        <a:t>No indicates that cross docks are not to be filled from this area.</a:t>
                      </a:r>
                    </a:p>
                  </a:txBody>
                  <a:tcPr/>
                </a:tc>
                <a:extLst>
                  <a:ext uri="{0D108BD9-81ED-4DB2-BD59-A6C34878D82A}">
                    <a16:rowId xmlns:a16="http://schemas.microsoft.com/office/drawing/2014/main" xmlns="" val="1674702943"/>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25249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6.5 </a:t>
            </a:r>
            <a:r>
              <a:rPr lang="en-US" dirty="0"/>
              <a:t>(Continued)</a:t>
            </a:r>
            <a:endParaRPr lang="en-CA" dirty="0"/>
          </a:p>
        </p:txBody>
      </p:sp>
    </p:spTree>
    <p:extLst>
      <p:ext uri="{BB962C8B-B14F-4D97-AF65-F5344CB8AC3E}">
        <p14:creationId xmlns:p14="http://schemas.microsoft.com/office/powerpoint/2010/main" val="18375272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6.6 </a:t>
            </a:r>
            <a:r>
              <a:rPr lang="en-US" sz="2100" dirty="0"/>
              <a:t>Complete the </a:t>
            </a:r>
            <a:r>
              <a:rPr lang="en-US" sz="2100" b="1" dirty="0" err="1"/>
              <a:t>Putaway</a:t>
            </a:r>
            <a:r>
              <a:rPr lang="en-US" sz="2100" b="1" dirty="0"/>
              <a:t>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Storage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Store Command Label Required</a:t>
            </a:r>
            <a:r>
              <a:rPr lang="en-US" sz="2100" dirty="0"/>
              <a:t>: Indicate Yes if you want a label to be printed when processing the </a:t>
            </a:r>
            <a:r>
              <a:rPr lang="en-US" sz="2100" dirty="0" err="1"/>
              <a:t>putaway</a:t>
            </a:r>
            <a:r>
              <a:rPr lang="en-US" sz="2100" dirty="0"/>
              <a:t> command from the printer associated with the station in which the user is currently logged. Otherwise, select No. Note that conventional commands will not generate a label (only with mobile or mechanized interface).</a:t>
            </a:r>
            <a:endParaRPr lang="en-CA" sz="2100" dirty="0"/>
          </a:p>
        </p:txBody>
      </p:sp>
      <p:pic>
        <p:nvPicPr>
          <p:cNvPr id="5" name="Picture 4">
            <a:extLst>
              <a:ext uri="{FF2B5EF4-FFF2-40B4-BE49-F238E27FC236}">
                <a16:creationId xmlns:a16="http://schemas.microsoft.com/office/drawing/2014/main" xmlns="" id="{5B26F70F-0FE7-4011-90A5-7BD9A9CBDF79}"/>
              </a:ext>
            </a:extLst>
          </p:cNvPr>
          <p:cNvPicPr>
            <a:picLocks noChangeAspect="1"/>
          </p:cNvPicPr>
          <p:nvPr>
            <p:custDataLst>
              <p:tags r:id="rId3"/>
            </p:custDataLst>
          </p:nvPr>
        </p:nvPicPr>
        <p:blipFill>
          <a:blip r:embed="rId5"/>
          <a:stretch>
            <a:fillRect/>
          </a:stretch>
        </p:blipFill>
        <p:spPr>
          <a:xfrm>
            <a:off x="971550" y="4555346"/>
            <a:ext cx="5510408" cy="1750204"/>
          </a:xfrm>
          <a:prstGeom prst="rect">
            <a:avLst/>
          </a:prstGeom>
          <a:ln>
            <a:solidFill>
              <a:schemeClr val="bg1">
                <a:lumMod val="50000"/>
              </a:schemeClr>
            </a:solidFill>
          </a:ln>
        </p:spPr>
      </p:pic>
    </p:spTree>
    <p:extLst>
      <p:ext uri="{BB962C8B-B14F-4D97-AF65-F5344CB8AC3E}">
        <p14:creationId xmlns:p14="http://schemas.microsoft.com/office/powerpoint/2010/main" val="1329098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121061"/>
            <a:ext cx="10876547" cy="4975692"/>
          </a:xfrm>
        </p:spPr>
        <p:txBody>
          <a:bodyPr/>
          <a:lstStyle/>
          <a:p>
            <a:pPr marL="0" indent="0" algn="just">
              <a:lnSpc>
                <a:spcPct val="130000"/>
              </a:lnSpc>
              <a:buNone/>
            </a:pPr>
            <a:r>
              <a:rPr lang="fr-CA" sz="2100" dirty="0">
                <a:solidFill>
                  <a:schemeClr val="accent2"/>
                </a:solidFill>
              </a:rPr>
              <a:t>6.7 </a:t>
            </a:r>
            <a:r>
              <a:rPr lang="en-US" sz="2100" dirty="0"/>
              <a:t>Complete the </a:t>
            </a:r>
            <a:r>
              <a:rPr lang="en-US" sz="2100" b="1" dirty="0"/>
              <a:t>Replenishments </a:t>
            </a:r>
            <a:r>
              <a:rPr lang="en-US" sz="2100" dirty="0"/>
              <a:t>section</a:t>
            </a:r>
            <a:r>
              <a:rPr lang="en-US" sz="2100" b="1" dirty="0"/>
              <a:t> </a:t>
            </a:r>
            <a:r>
              <a:rPr lang="en-US" sz="2100" dirty="0"/>
              <a:t>for the following fields: </a:t>
            </a:r>
          </a:p>
          <a:p>
            <a:pPr algn="just">
              <a:lnSpc>
                <a:spcPct val="130000"/>
              </a:lnSpc>
              <a:buFont typeface="Wingdings" panose="05000000000000000000" pitchFamily="2" charset="2"/>
              <a:buChar char="ü"/>
            </a:pPr>
            <a:r>
              <a:rPr lang="en-US" sz="2100" dirty="0"/>
              <a:t> </a:t>
            </a:r>
            <a:r>
              <a:rPr lang="en-US" sz="2100" b="1" dirty="0"/>
              <a:t>Replenishment Age</a:t>
            </a:r>
            <a:r>
              <a:rPr lang="en-US" sz="2100" dirty="0"/>
              <a:t>: This represents the length of time the system will allow commands to exist in the system before increasing the priority of those commands.</a:t>
            </a:r>
          </a:p>
          <a:p>
            <a:pPr algn="just">
              <a:lnSpc>
                <a:spcPct val="130000"/>
              </a:lnSpc>
              <a:buFont typeface="Wingdings" panose="05000000000000000000" pitchFamily="2" charset="2"/>
              <a:buChar char="ü"/>
            </a:pPr>
            <a:r>
              <a:rPr lang="en-US" sz="2100" b="1" dirty="0"/>
              <a:t> </a:t>
            </a:r>
            <a:r>
              <a:rPr lang="en-CA" sz="2100" b="1" dirty="0"/>
              <a:t>Replenishment Command Label Required</a:t>
            </a:r>
            <a:r>
              <a:rPr lang="en-US" sz="2100" dirty="0"/>
              <a:t>: Indicate Yes if you want a label to be printed when processing the replenishment command from the printer associated with the station in which the user is currently logged. Otherwise, select No. Note that conventional commands will not generate a label (only with mobile or mechanized interface).</a:t>
            </a:r>
            <a:endParaRPr lang="en-CA" sz="2100" dirty="0"/>
          </a:p>
          <a:p>
            <a:pPr marL="0" indent="0" algn="just">
              <a:lnSpc>
                <a:spcPct val="150000"/>
              </a:lnSpc>
              <a:buNone/>
            </a:pPr>
            <a:endParaRPr lang="en-CA" sz="2100" dirty="0"/>
          </a:p>
        </p:txBody>
      </p:sp>
      <p:pic>
        <p:nvPicPr>
          <p:cNvPr id="5" name="Picture 4">
            <a:extLst>
              <a:ext uri="{FF2B5EF4-FFF2-40B4-BE49-F238E27FC236}">
                <a16:creationId xmlns:a16="http://schemas.microsoft.com/office/drawing/2014/main" xmlns="" id="{04E92881-1186-4F1F-B3B3-92FB5FEB2C64}"/>
              </a:ext>
            </a:extLst>
          </p:cNvPr>
          <p:cNvPicPr>
            <a:picLocks noChangeAspect="1"/>
          </p:cNvPicPr>
          <p:nvPr>
            <p:custDataLst>
              <p:tags r:id="rId3"/>
            </p:custDataLst>
          </p:nvPr>
        </p:nvPicPr>
        <p:blipFill>
          <a:blip r:embed="rId5"/>
          <a:stretch>
            <a:fillRect/>
          </a:stretch>
        </p:blipFill>
        <p:spPr>
          <a:xfrm>
            <a:off x="876300" y="4495968"/>
            <a:ext cx="5436443" cy="1844507"/>
          </a:xfrm>
          <a:prstGeom prst="rect">
            <a:avLst/>
          </a:prstGeom>
          <a:ln>
            <a:solidFill>
              <a:schemeClr val="bg1">
                <a:lumMod val="50000"/>
              </a:schemeClr>
            </a:solidFill>
          </a:ln>
        </p:spPr>
      </p:pic>
    </p:spTree>
    <p:extLst>
      <p:ext uri="{BB962C8B-B14F-4D97-AF65-F5344CB8AC3E}">
        <p14:creationId xmlns:p14="http://schemas.microsoft.com/office/powerpoint/2010/main" val="330058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641C7-2ECD-475C-8E11-88F1001E6E55}"/>
              </a:ext>
            </a:extLst>
          </p:cNvPr>
          <p:cNvSpPr>
            <a:spLocks noGrp="1"/>
          </p:cNvSpPr>
          <p:nvPr>
            <p:ph type="title"/>
            <p:custDataLst>
              <p:tags r:id="rId1"/>
            </p:custDataLst>
          </p:nvPr>
        </p:nvSpPr>
        <p:spPr>
          <a:xfrm>
            <a:off x="838200" y="582839"/>
            <a:ext cx="10515600" cy="636361"/>
          </a:xfrm>
        </p:spPr>
        <p:txBody>
          <a:bodyPr/>
          <a:lstStyle/>
          <a:p>
            <a:r>
              <a:rPr lang="en-CA" dirty="0"/>
              <a:t>Table of Contents</a:t>
            </a:r>
          </a:p>
        </p:txBody>
      </p:sp>
      <p:sp>
        <p:nvSpPr>
          <p:cNvPr id="3" name="Content Placeholder 2">
            <a:extLst>
              <a:ext uri="{FF2B5EF4-FFF2-40B4-BE49-F238E27FC236}">
                <a16:creationId xmlns:a16="http://schemas.microsoft.com/office/drawing/2014/main" xmlns="" id="{37B56F8A-6BEF-459C-AFA4-6D790D24F1CB}"/>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5" action="ppaction://hlinksldjump"/>
              </a:rPr>
              <a:t>Warehouse Options</a:t>
            </a:r>
            <a:r>
              <a:rPr lang="en-CA" sz="2000" dirty="0"/>
              <a:t>………………………………………………………………………………………………………..……………………….5</a:t>
            </a:r>
          </a:p>
          <a:p>
            <a:pPr marL="0" indent="0" algn="just">
              <a:lnSpc>
                <a:spcPct val="100000"/>
              </a:lnSpc>
              <a:buNone/>
            </a:pPr>
            <a:r>
              <a:rPr lang="en-CA" sz="2000" dirty="0"/>
              <a:t>	</a:t>
            </a:r>
            <a:r>
              <a:rPr lang="fr-CA" sz="2000" b="1" dirty="0"/>
              <a:t> </a:t>
            </a:r>
            <a:r>
              <a:rPr lang="fr-CA" sz="2000" dirty="0">
                <a:hlinkClick r:id="rId6" action="ppaction://hlinksldjump"/>
              </a:rPr>
              <a:t>Release Mobile Locks &amp; Release Exclusive Locks Options</a:t>
            </a:r>
            <a:r>
              <a:rPr lang="fr-CA" sz="2000" dirty="0"/>
              <a:t>……………………………………………………</a:t>
            </a:r>
            <a:r>
              <a:rPr lang="en-CA" sz="2000" dirty="0"/>
              <a:t>…..53</a:t>
            </a:r>
          </a:p>
          <a:p>
            <a:pPr marL="0" indent="0" algn="just">
              <a:lnSpc>
                <a:spcPct val="100000"/>
              </a:lnSpc>
              <a:buNone/>
            </a:pPr>
            <a:r>
              <a:rPr lang="en-CA" sz="2000" dirty="0">
                <a:hlinkClick r:id="rId7" action="ppaction://hlinksldjump"/>
              </a:rPr>
              <a:t>Sections</a:t>
            </a:r>
            <a:r>
              <a:rPr lang="en-CA" sz="2000" dirty="0"/>
              <a:t>.…………………………………………………………………..……………………………………………………………………………54</a:t>
            </a:r>
          </a:p>
          <a:p>
            <a:pPr marL="0" indent="0" algn="just">
              <a:lnSpc>
                <a:spcPct val="100000"/>
              </a:lnSpc>
              <a:buNone/>
            </a:pPr>
            <a:r>
              <a:rPr lang="en-CA" sz="2000" dirty="0">
                <a:hlinkClick r:id="rId8" action="ppaction://hlinksldjump"/>
              </a:rPr>
              <a:t>Mobile Equipment</a:t>
            </a:r>
            <a:r>
              <a:rPr lang="en-CA" sz="2000" dirty="0"/>
              <a:t>…….………………………..…………………………………………………………………………………..…………….60</a:t>
            </a:r>
          </a:p>
          <a:p>
            <a:pPr marL="0" indent="0" algn="just">
              <a:lnSpc>
                <a:spcPct val="100000"/>
              </a:lnSpc>
              <a:buNone/>
            </a:pPr>
            <a:r>
              <a:rPr lang="en-CA" sz="2000" dirty="0">
                <a:hlinkClick r:id="rId9" action="ppaction://hlinksldjump"/>
              </a:rPr>
              <a:t>Mobile Equipment Details</a:t>
            </a:r>
            <a:r>
              <a:rPr lang="en-CA" sz="2000" dirty="0"/>
              <a:t>………………….…………………………………………………………………………………..……………..73 </a:t>
            </a:r>
          </a:p>
          <a:p>
            <a:pPr marL="0" indent="0" algn="just">
              <a:lnSpc>
                <a:spcPct val="100000"/>
              </a:lnSpc>
              <a:buNone/>
            </a:pPr>
            <a:r>
              <a:rPr lang="en-CA" sz="2000" dirty="0">
                <a:hlinkClick r:id="rId10" action="ppaction://hlinksldjump"/>
              </a:rPr>
              <a:t>Warehouse Searches</a:t>
            </a:r>
            <a:r>
              <a:rPr lang="en-CA" sz="2000" dirty="0"/>
              <a:t>………………………………………….………………………………………………………………..………………..77  </a:t>
            </a:r>
          </a:p>
          <a:p>
            <a:pPr marL="0" indent="0" algn="just">
              <a:lnSpc>
                <a:spcPct val="100000"/>
              </a:lnSpc>
              <a:buNone/>
            </a:pPr>
            <a:r>
              <a:rPr lang="en-CA" sz="2000" dirty="0">
                <a:hlinkClick r:id="rId11" action="ppaction://hlinksldjump"/>
              </a:rPr>
              <a:t>Warehouse Searches Details</a:t>
            </a:r>
            <a:r>
              <a:rPr lang="en-CA" sz="2000" dirty="0"/>
              <a:t>……………………………………………………………………………………………..…………………..91</a:t>
            </a:r>
          </a:p>
          <a:p>
            <a:pPr marL="0" indent="0" algn="just">
              <a:lnSpc>
                <a:spcPct val="100000"/>
              </a:lnSpc>
              <a:buNone/>
            </a:pPr>
            <a:r>
              <a:rPr lang="en-CA" sz="2000" dirty="0">
                <a:hlinkClick r:id="rId12" action="ppaction://hlinksldjump"/>
              </a:rPr>
              <a:t>Hold Codes</a:t>
            </a:r>
            <a:r>
              <a:rPr lang="en-CA" sz="2000" dirty="0"/>
              <a:t>.…………………………………………………………………………………………………………..……………………………….95</a:t>
            </a:r>
          </a:p>
          <a:p>
            <a:pPr marL="0" indent="0" algn="just">
              <a:lnSpc>
                <a:spcPct val="100000"/>
              </a:lnSpc>
              <a:buNone/>
            </a:pPr>
            <a:r>
              <a:rPr lang="en-CA" sz="2000" dirty="0">
                <a:hlinkClick r:id="rId13" action="ppaction://hlinksldjump"/>
              </a:rPr>
              <a:t>Reasons</a:t>
            </a:r>
            <a:r>
              <a:rPr lang="en-CA" sz="2000" dirty="0"/>
              <a:t>.…………………………………………….…………………………………………………………………..……………………………103</a:t>
            </a:r>
          </a:p>
          <a:p>
            <a:pPr marL="0" indent="0" algn="just">
              <a:lnSpc>
                <a:spcPct val="100000"/>
              </a:lnSpc>
              <a:buNone/>
            </a:pPr>
            <a:r>
              <a:rPr lang="en-CA" sz="2000" dirty="0">
                <a:hlinkClick r:id="rId14" action="ppaction://hlinksldjump"/>
              </a:rPr>
              <a:t>Storage Rules</a:t>
            </a:r>
            <a:r>
              <a:rPr lang="en-CA" sz="2000" dirty="0"/>
              <a:t>.…………………………….…………………………………………………………………………..…………………………...111</a:t>
            </a:r>
          </a:p>
          <a:p>
            <a:pPr marL="0" indent="0" algn="just">
              <a:lnSpc>
                <a:spcPct val="100000"/>
              </a:lnSpc>
              <a:buNone/>
            </a:pPr>
            <a:r>
              <a:rPr lang="en-CA" sz="2000" dirty="0">
                <a:hlinkClick r:id="rId15" action="ppaction://hlinksldjump"/>
              </a:rPr>
              <a:t>Storage Rule Details</a:t>
            </a:r>
            <a:r>
              <a:rPr lang="en-CA" sz="2000" dirty="0"/>
              <a:t>.………………………………….…………………………………………………………..…………………………….126</a:t>
            </a:r>
          </a:p>
          <a:p>
            <a:pPr marL="0" indent="0" algn="just">
              <a:lnSpc>
                <a:spcPct val="100000"/>
              </a:lnSpc>
              <a:buNone/>
            </a:pPr>
            <a:endParaRPr lang="en-CA" sz="2000" dirty="0"/>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1993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BE4C21-E3E4-4780-BB84-A235055DA6EA}"/>
              </a:ext>
            </a:extLst>
          </p:cNvPr>
          <p:cNvSpPr>
            <a:spLocks noGrp="1"/>
          </p:cNvSpPr>
          <p:nvPr>
            <p:ph type="title"/>
            <p:custDataLst>
              <p:tags r:id="rId1"/>
            </p:custDataLst>
          </p:nvPr>
        </p:nvSpPr>
        <p:spPr>
          <a:xfrm>
            <a:off x="838200" y="641445"/>
            <a:ext cx="10515600" cy="1049243"/>
          </a:xfrm>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6A2DB565-D65D-4D27-BC97-253ACB4ED5D9}"/>
              </a:ext>
            </a:extLst>
          </p:cNvPr>
          <p:cNvGraphicFramePr>
            <a:graphicFrameLocks noGrp="1"/>
          </p:cNvGraphicFramePr>
          <p:nvPr>
            <p:custDataLst>
              <p:tags r:id="rId2"/>
            </p:custDataLst>
            <p:extLst>
              <p:ext uri="{D42A27DB-BD31-4B8C-83A1-F6EECF244321}">
                <p14:modId xmlns:p14="http://schemas.microsoft.com/office/powerpoint/2010/main" val="1495245019"/>
              </p:ext>
            </p:extLst>
          </p:nvPr>
        </p:nvGraphicFramePr>
        <p:xfrm>
          <a:off x="304800" y="2228909"/>
          <a:ext cx="11582400" cy="4104640"/>
        </p:xfrm>
        <a:graphic>
          <a:graphicData uri="http://schemas.openxmlformats.org/drawingml/2006/table">
            <a:tbl>
              <a:tblPr firstRow="1" bandRow="1">
                <a:tableStyleId>{F5AB1C69-6EDB-4FF4-983F-18BD219EF322}</a:tableStyleId>
              </a:tblPr>
              <a:tblGrid>
                <a:gridCol w="2147721">
                  <a:extLst>
                    <a:ext uri="{9D8B030D-6E8A-4147-A177-3AD203B41FA5}">
                      <a16:colId xmlns:a16="http://schemas.microsoft.com/office/drawing/2014/main" xmlns="" val="3611636286"/>
                    </a:ext>
                  </a:extLst>
                </a:gridCol>
                <a:gridCol w="9434679">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Number of Labels per Item</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number of pick labels printed for an item, tag, and UOM combination. </a:t>
                      </a:r>
                    </a:p>
                  </a:txBody>
                  <a:tcPr/>
                </a:tc>
                <a:extLst>
                  <a:ext uri="{0D108BD9-81ED-4DB2-BD59-A6C34878D82A}">
                    <a16:rowId xmlns:a16="http://schemas.microsoft.com/office/drawing/2014/main" xmlns="" val="3709156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Labels per Item Before Warning</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The maximum number of labels for a single item for each order line. This is used by the Outbound Order Planning resource. When the maximum is exceeded, then prior to the wave's release, a warning message is displayed giving the user the option to continue or to change the settings.</a:t>
                      </a:r>
                    </a:p>
                  </a:txBody>
                  <a:tcPr/>
                </a:tc>
                <a:extLst>
                  <a:ext uri="{0D108BD9-81ED-4DB2-BD59-A6C34878D82A}">
                    <a16:rowId xmlns:a16="http://schemas.microsoft.com/office/drawing/2014/main" xmlns="" val="1615975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Maximum Lines per Wave Template</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default value for the number of detail lines that are allowed to appear in a single wave. This field determines the maximum number of order lines allowed.</a:t>
                      </a:r>
                    </a:p>
                  </a:txBody>
                  <a:tcPr/>
                </a:tc>
                <a:extLst>
                  <a:ext uri="{0D108BD9-81ED-4DB2-BD59-A6C34878D82A}">
                    <a16:rowId xmlns:a16="http://schemas.microsoft.com/office/drawing/2014/main" xmlns="" val="25843857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Packer Warning of Backorder Lines</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A flag that controls the error message displayed in the Ready to Ship column of the Shipping Activities resource.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Never</a:t>
                      </a:r>
                      <a:r>
                        <a:rPr lang="en-US" sz="1700" kern="1200">
                          <a:solidFill>
                            <a:schemeClr val="tx1">
                              <a:lumMod val="50000"/>
                              <a:lumOff val="50000"/>
                            </a:schemeClr>
                          </a:solidFill>
                          <a:latin typeface="+mn-lt"/>
                          <a:ea typeface="+mn-ea"/>
                          <a:cs typeface="+mn-cs"/>
                        </a:rPr>
                        <a:t> indicates that a warning message is not displayed when there are backordered lines for any order tied to the shipment.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Always</a:t>
                      </a:r>
                      <a:r>
                        <a:rPr lang="en-US" sz="1700" kern="1200">
                          <a:solidFill>
                            <a:schemeClr val="tx1">
                              <a:lumMod val="50000"/>
                              <a:lumOff val="50000"/>
                            </a:schemeClr>
                          </a:solidFill>
                          <a:latin typeface="+mn-lt"/>
                          <a:ea typeface="+mn-ea"/>
                          <a:cs typeface="+mn-cs"/>
                        </a:rPr>
                        <a:t> indicates that an error message which warns the user that backordered lines exist for any order tied to the shipment is displayed.</a:t>
                      </a:r>
                    </a:p>
                  </a:txBody>
                  <a:tcPr/>
                </a:tc>
                <a:extLst>
                  <a:ext uri="{0D108BD9-81ED-4DB2-BD59-A6C34878D82A}">
                    <a16:rowId xmlns:a16="http://schemas.microsoft.com/office/drawing/2014/main" xmlns="" val="1246696957"/>
                  </a:ext>
                </a:extLst>
              </a:tr>
            </a:tbl>
          </a:graphicData>
        </a:graphic>
      </p:graphicFrame>
      <p:sp>
        <p:nvSpPr>
          <p:cNvPr id="4" name="Content Placeholder 2">
            <a:extLst>
              <a:ext uri="{FF2B5EF4-FFF2-40B4-BE49-F238E27FC236}">
                <a16:creationId xmlns:a16="http://schemas.microsoft.com/office/drawing/2014/main" xmlns="" id="{D92E837A-D2D3-472C-9D2E-0F338BDC1269}"/>
              </a:ext>
            </a:extLst>
          </p:cNvPr>
          <p:cNvSpPr>
            <a:spLocks noGrp="1"/>
          </p:cNvSpPr>
          <p:nvPr>
            <p:ph idx="1"/>
            <p:custDataLst>
              <p:tags r:id="rId3"/>
            </p:custDataLst>
          </p:nvPr>
        </p:nvSpPr>
        <p:spPr>
          <a:xfrm>
            <a:off x="484072" y="1543050"/>
            <a:ext cx="11225460" cy="4289584"/>
          </a:xfrm>
        </p:spPr>
        <p:txBody>
          <a:bodyPr/>
          <a:lstStyle/>
          <a:p>
            <a:pPr marL="457200" indent="-457200" algn="just">
              <a:lnSpc>
                <a:spcPct val="130000"/>
              </a:lnSpc>
              <a:buFont typeface="+mj-lt"/>
              <a:buAutoNum type="arabicPeriod" startAt="8"/>
            </a:pPr>
            <a:r>
              <a:rPr lang="en-US" sz="2100" dirty="0"/>
              <a:t>(Continued)</a:t>
            </a:r>
            <a:endParaRPr lang="en-CA" sz="2100" dirty="0"/>
          </a:p>
        </p:txBody>
      </p:sp>
    </p:spTree>
    <p:extLst>
      <p:ext uri="{BB962C8B-B14F-4D97-AF65-F5344CB8AC3E}">
        <p14:creationId xmlns:p14="http://schemas.microsoft.com/office/powerpoint/2010/main" val="37397503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044861"/>
            <a:ext cx="10876547" cy="4975692"/>
          </a:xfrm>
        </p:spPr>
        <p:txBody>
          <a:bodyPr/>
          <a:lstStyle/>
          <a:p>
            <a:pPr marL="0" indent="0" algn="just">
              <a:lnSpc>
                <a:spcPct val="150000"/>
              </a:lnSpc>
              <a:buNone/>
            </a:pPr>
            <a:r>
              <a:rPr lang="fr-CA" dirty="0">
                <a:solidFill>
                  <a:schemeClr val="accent2"/>
                </a:solidFill>
              </a:rPr>
              <a:t>6.8 </a:t>
            </a:r>
            <a:r>
              <a:rPr lang="en-US" dirty="0"/>
              <a:t>Complete the </a:t>
            </a:r>
            <a:r>
              <a:rPr lang="en-US" b="1" dirty="0"/>
              <a:t>Picking </a:t>
            </a:r>
            <a:r>
              <a:rPr lang="en-US" dirty="0"/>
              <a:t>section</a:t>
            </a:r>
            <a:r>
              <a:rPr lang="en-US" b="1" dirty="0"/>
              <a:t> </a:t>
            </a:r>
            <a:r>
              <a:rPr lang="en-US" dirty="0"/>
              <a:t>for the fields shown below. An explanation of the fields is given in the next slides.</a:t>
            </a:r>
            <a:endParaRPr lang="en-CA" dirty="0"/>
          </a:p>
        </p:txBody>
      </p:sp>
      <p:pic>
        <p:nvPicPr>
          <p:cNvPr id="5" name="Picture 4">
            <a:extLst>
              <a:ext uri="{FF2B5EF4-FFF2-40B4-BE49-F238E27FC236}">
                <a16:creationId xmlns:a16="http://schemas.microsoft.com/office/drawing/2014/main" xmlns="" id="{05795A10-CDA1-4886-B99B-00C577D08193}"/>
              </a:ext>
            </a:extLst>
          </p:cNvPr>
          <p:cNvPicPr>
            <a:picLocks noChangeAspect="1"/>
          </p:cNvPicPr>
          <p:nvPr>
            <p:custDataLst>
              <p:tags r:id="rId3"/>
            </p:custDataLst>
          </p:nvPr>
        </p:nvPicPr>
        <p:blipFill>
          <a:blip r:embed="rId5"/>
          <a:stretch>
            <a:fillRect/>
          </a:stretch>
        </p:blipFill>
        <p:spPr>
          <a:xfrm>
            <a:off x="705852" y="2302379"/>
            <a:ext cx="7580600" cy="3851524"/>
          </a:xfrm>
          <a:prstGeom prst="rect">
            <a:avLst/>
          </a:prstGeom>
        </p:spPr>
      </p:pic>
    </p:spTree>
    <p:extLst>
      <p:ext uri="{BB962C8B-B14F-4D97-AF65-F5344CB8AC3E}">
        <p14:creationId xmlns:p14="http://schemas.microsoft.com/office/powerpoint/2010/main" val="4192266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822375028"/>
              </p:ext>
            </p:extLst>
          </p:nvPr>
        </p:nvGraphicFramePr>
        <p:xfrm>
          <a:off x="362452" y="1747838"/>
          <a:ext cx="11467096" cy="4498848"/>
        </p:xfrm>
        <a:graphic>
          <a:graphicData uri="http://schemas.openxmlformats.org/drawingml/2006/table">
            <a:tbl>
              <a:tblPr firstRow="1" bandRow="1">
                <a:tableStyleId>{F5AB1C69-6EDB-4FF4-983F-18BD219EF322}</a:tableStyleId>
              </a:tblPr>
              <a:tblGrid>
                <a:gridCol w="1884946">
                  <a:extLst>
                    <a:ext uri="{9D8B030D-6E8A-4147-A177-3AD203B41FA5}">
                      <a16:colId xmlns:a16="http://schemas.microsoft.com/office/drawing/2014/main" xmlns="" val="3548616494"/>
                    </a:ext>
                  </a:extLst>
                </a:gridCol>
                <a:gridCol w="9582150">
                  <a:extLst>
                    <a:ext uri="{9D8B030D-6E8A-4147-A177-3AD203B41FA5}">
                      <a16:colId xmlns:a16="http://schemas.microsoft.com/office/drawing/2014/main" xmlns="" val="397185249"/>
                    </a:ext>
                  </a:extLst>
                </a:gridCol>
              </a:tblGrid>
              <a:tr h="246876">
                <a:tc>
                  <a:txBody>
                    <a:bodyPr/>
                    <a:lstStyle/>
                    <a:p>
                      <a:pPr>
                        <a:lnSpc>
                          <a:spcPct val="90000"/>
                        </a:lnSpc>
                      </a:pPr>
                      <a:r>
                        <a:rPr lang="en-US" dirty="0"/>
                        <a:t>Field</a:t>
                      </a:r>
                      <a:endParaRPr lang="fr-FR" dirty="0"/>
                    </a:p>
                  </a:txBody>
                  <a:tcPr/>
                </a:tc>
                <a:tc>
                  <a:txBody>
                    <a:bodyPr/>
                    <a:lstStyle/>
                    <a:p>
                      <a:pPr>
                        <a:lnSpc>
                          <a:spcPct val="90000"/>
                        </a:lnSpc>
                      </a:pPr>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a:t>
                      </a:r>
                    </a:p>
                  </a:txBody>
                  <a:tcPr anchor="ct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800" kern="1200" dirty="0">
                          <a:solidFill>
                            <a:schemeClr val="bg2">
                              <a:lumMod val="50000"/>
                            </a:schemeClr>
                          </a:solidFill>
                          <a:latin typeface="+mn-lt"/>
                          <a:ea typeface="+mn-ea"/>
                          <a:cs typeface="+mn-cs"/>
                        </a:rPr>
                        <a:t>The container selection code specifies the sequence of container types the system will test when picking into a container.</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Container Selection Code Station</a:t>
                      </a:r>
                      <a:endParaRPr lang="fr-FR"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name of the station where the printer to be used to print container labels is located, if a container selection code is specified.</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Automatically Assign To Container</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or No to indicate whether or not a To Container will be automatically generated and assigned for a pick command. A container will be assigned where one was not already assigned by CPRE logic or any other logic.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Command Label Required</a:t>
                      </a:r>
                      <a:endParaRPr lang="fr-CA" sz="1800" kern="1200" dirty="0">
                        <a:solidFill>
                          <a:schemeClr val="bg2">
                            <a:lumMod val="50000"/>
                          </a:schemeClr>
                        </a:solidFill>
                        <a:latin typeface="+mn-lt"/>
                        <a:ea typeface="+mn-ea"/>
                        <a:cs typeface="+mn-cs"/>
                      </a:endParaRPr>
                    </a:p>
                  </a:txBody>
                  <a:tcPr/>
                </a:tc>
                <a:tc>
                  <a:txBody>
                    <a:bodyPr/>
                    <a:lstStyle/>
                    <a:p>
                      <a:pPr marL="0" indent="0">
                        <a:lnSpc>
                          <a:spcPct val="90000"/>
                        </a:lnSpc>
                        <a:buFont typeface="Arial" panose="020B0604020202020204" pitchFamily="34" charset="0"/>
                        <a:buNone/>
                      </a:pPr>
                      <a:r>
                        <a:rPr lang="fr-FR" sz="1800" kern="1200" dirty="0">
                          <a:solidFill>
                            <a:schemeClr val="bg2">
                              <a:lumMod val="50000"/>
                            </a:schemeClr>
                          </a:solidFill>
                          <a:latin typeface="+mn-lt"/>
                          <a:ea typeface="+mn-ea"/>
                          <a:cs typeface="+mn-cs"/>
                        </a:rPr>
                        <a:t>Select Yes or No to </a:t>
                      </a:r>
                      <a:r>
                        <a:rPr lang="en-US" sz="1800" kern="1200" dirty="0">
                          <a:solidFill>
                            <a:schemeClr val="bg2">
                              <a:lumMod val="50000"/>
                            </a:schemeClr>
                          </a:solidFill>
                          <a:latin typeface="+mn-lt"/>
                          <a:ea typeface="+mn-ea"/>
                          <a:cs typeface="+mn-cs"/>
                        </a:rPr>
                        <a:t>indicate whether or not the label with pick command details should be printed when presenting a pick command. Note that this is not applicable to conventional type commands.</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105276476"/>
                  </a:ext>
                </a:extLst>
              </a:tr>
              <a:tr h="334265">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by Label</a:t>
                      </a:r>
                      <a:endParaRPr lang="fr-CA" sz="1800" kern="1200" dirty="0">
                        <a:solidFill>
                          <a:schemeClr val="bg2">
                            <a:lumMod val="50000"/>
                          </a:schemeClr>
                        </a:solidFill>
                        <a:latin typeface="+mn-lt"/>
                        <a:ea typeface="+mn-ea"/>
                        <a:cs typeface="+mn-cs"/>
                      </a:endParaRPr>
                    </a:p>
                  </a:txBody>
                  <a:tcPr/>
                </a:tc>
                <a:tc>
                  <a:txBody>
                    <a:bodyPr/>
                    <a:lstStyle/>
                    <a:p>
                      <a:pPr marL="0" indent="0" algn="l" defTabSz="914400" rtl="0" eaLnBrk="1" latinLnBrk="0" hangingPunct="1">
                        <a:lnSpc>
                          <a:spcPct val="90000"/>
                        </a:lnSpc>
                        <a:buFont typeface="Arial" panose="020B0604020202020204" pitchFamily="34" charset="0"/>
                        <a:buNone/>
                      </a:pPr>
                      <a:r>
                        <a:rPr lang="en-US" sz="1800" kern="1200" dirty="0">
                          <a:solidFill>
                            <a:schemeClr val="bg2">
                              <a:lumMod val="50000"/>
                            </a:schemeClr>
                          </a:solidFill>
                          <a:latin typeface="+mn-lt"/>
                          <a:ea typeface="+mn-ea"/>
                          <a:cs typeface="+mn-cs"/>
                        </a:rPr>
                        <a:t>Select Yes if you wish to enable the generation of pick labels for this area. Otherwise, select No. If you selected Yes: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In this case, the Pick Label Printer Station field must not be blank. </a:t>
                      </a:r>
                    </a:p>
                    <a:p>
                      <a:pPr marL="285750" lvl="1" indent="-285750" algn="l" defTabSz="914400" rtl="0" eaLnBrk="1" latinLnBrk="0" hangingPunct="1">
                        <a:lnSpc>
                          <a:spcPct val="90000"/>
                        </a:lnSpc>
                        <a:buFont typeface="Wingdings" panose="05000000000000000000" pitchFamily="2" charset="2"/>
                        <a:buChar char="ü"/>
                      </a:pPr>
                      <a:r>
                        <a:rPr lang="en-US" sz="1800" kern="1200" dirty="0">
                          <a:solidFill>
                            <a:schemeClr val="bg2">
                              <a:lumMod val="50000"/>
                            </a:schemeClr>
                          </a:solidFill>
                          <a:latin typeface="+mn-lt"/>
                          <a:ea typeface="+mn-ea"/>
                          <a:cs typeface="+mn-cs"/>
                        </a:rPr>
                        <a:t>Also, the Equipment Used for Picks field cannot be set to Label-Directed Cluster Picking System-Directed Cluster Picking.</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990636324"/>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048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35372920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180282455"/>
              </p:ext>
            </p:extLst>
          </p:nvPr>
        </p:nvGraphicFramePr>
        <p:xfrm>
          <a:off x="477254" y="1947001"/>
          <a:ext cx="11237492" cy="3931920"/>
        </p:xfrm>
        <a:graphic>
          <a:graphicData uri="http://schemas.openxmlformats.org/drawingml/2006/table">
            <a:tbl>
              <a:tblPr firstRow="1" bandRow="1">
                <a:tableStyleId>{F5AB1C69-6EDB-4FF4-983F-18BD219EF322}</a:tableStyleId>
              </a:tblPr>
              <a:tblGrid>
                <a:gridCol w="2361196">
                  <a:extLst>
                    <a:ext uri="{9D8B030D-6E8A-4147-A177-3AD203B41FA5}">
                      <a16:colId xmlns:a16="http://schemas.microsoft.com/office/drawing/2014/main" xmlns="" val="3548616494"/>
                    </a:ext>
                  </a:extLst>
                </a:gridCol>
                <a:gridCol w="887629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Full Case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only maintainable when the Pick by Label option is set to Yes.</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No indicates that both full case and less than a case quantities will be considered for pick label generation.</a:t>
                      </a:r>
                    </a:p>
                    <a:p>
                      <a:pPr marL="285750" indent="-285750" algn="just" defTabSz="914400" rtl="0" eaLnBrk="1" latinLnBrk="0" hangingPunct="1">
                        <a:buFont typeface="Arial" panose="020B0604020202020204" pitchFamily="34" charset="0"/>
                        <a:buChar char="•"/>
                      </a:pPr>
                      <a:r>
                        <a:rPr lang="en-US" sz="1800" kern="1200" dirty="0">
                          <a:solidFill>
                            <a:schemeClr val="bg2">
                              <a:lumMod val="50000"/>
                            </a:schemeClr>
                          </a:solidFill>
                          <a:latin typeface="+mn-lt"/>
                          <a:ea typeface="+mn-ea"/>
                          <a:cs typeface="+mn-cs"/>
                        </a:rPr>
                        <a:t>Yes indicates that only full case quantities will be considered for pick label generation. The full case is determined by the pick label UOM value set up in the item for the item being processed.</a:t>
                      </a:r>
                    </a:p>
                  </a:txBody>
                  <a:tcPr/>
                </a:tc>
                <a:extLst>
                  <a:ext uri="{0D108BD9-81ED-4DB2-BD59-A6C34878D82A}">
                    <a16:rowId xmlns:a16="http://schemas.microsoft.com/office/drawing/2014/main" xmlns="" val="12387768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Label Printer Station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The printer to be used to print pick labels specified by the system, if the Pick by Label field is set to Yes.</a:t>
                      </a:r>
                    </a:p>
                  </a:txBody>
                  <a:tcPr/>
                </a:tc>
                <a:extLst>
                  <a:ext uri="{0D108BD9-81ED-4DB2-BD59-A6C34878D82A}">
                    <a16:rowId xmlns:a16="http://schemas.microsoft.com/office/drawing/2014/main" xmlns="" val="357507937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Main Pick Consolidation Location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the </a:t>
                      </a:r>
                      <a:r>
                        <a:rPr lang="en-US" sz="1800" kern="1200" dirty="0">
                          <a:solidFill>
                            <a:schemeClr val="bg2">
                              <a:lumMod val="50000"/>
                            </a:schemeClr>
                          </a:solidFill>
                          <a:latin typeface="+mn-lt"/>
                          <a:ea typeface="+mn-ea"/>
                          <a:cs typeface="+mn-cs"/>
                        </a:rPr>
                        <a:t>main pick consolidation location for a pick consolidation area.</a:t>
                      </a:r>
                      <a:endParaRPr lang="fr-FR" sz="1800" kern="1200" dirty="0">
                        <a:solidFill>
                          <a:schemeClr val="bg2">
                            <a:lumMod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field</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used</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as the next destination in the pick routing process, when dealing with routed picks to a pick consolidation </a:t>
                      </a:r>
                      <a:r>
                        <a:rPr lang="en-US" sz="1800" kern="1200" dirty="0" err="1">
                          <a:solidFill>
                            <a:schemeClr val="bg2">
                              <a:lumMod val="50000"/>
                            </a:schemeClr>
                          </a:solidFill>
                          <a:latin typeface="+mn-lt"/>
                          <a:ea typeface="+mn-ea"/>
                          <a:cs typeface="+mn-cs"/>
                        </a:rPr>
                        <a:t>area.This</a:t>
                      </a:r>
                      <a:r>
                        <a:rPr lang="en-US" sz="1800" kern="1200" dirty="0">
                          <a:solidFill>
                            <a:schemeClr val="bg2">
                              <a:lumMod val="50000"/>
                            </a:schemeClr>
                          </a:solidFill>
                          <a:latin typeface="+mn-lt"/>
                          <a:ea typeface="+mn-ea"/>
                          <a:cs typeface="+mn-cs"/>
                        </a:rPr>
                        <a:t> location must be of the PACK type and can only be populated in the area code associated with the location record for the location area. </a:t>
                      </a:r>
                    </a:p>
                  </a:txBody>
                  <a:tcPr/>
                </a:tc>
                <a:extLst>
                  <a:ext uri="{0D108BD9-81ED-4DB2-BD59-A6C34878D82A}">
                    <a16:rowId xmlns:a16="http://schemas.microsoft.com/office/drawing/2014/main" xmlns="" val="1635188207"/>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13549070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3856785080"/>
              </p:ext>
            </p:extLst>
          </p:nvPr>
        </p:nvGraphicFramePr>
        <p:xfrm>
          <a:off x="477254" y="1947001"/>
          <a:ext cx="11237492" cy="3383280"/>
        </p:xfrm>
        <a:graphic>
          <a:graphicData uri="http://schemas.openxmlformats.org/drawingml/2006/table">
            <a:tbl>
              <a:tblPr firstRow="1" bandRow="1">
                <a:tableStyleId>{F5AB1C69-6EDB-4FF4-983F-18BD219EF322}</a:tableStyleId>
              </a:tblPr>
              <a:tblGrid>
                <a:gridCol w="2189746">
                  <a:extLst>
                    <a:ext uri="{9D8B030D-6E8A-4147-A177-3AD203B41FA5}">
                      <a16:colId xmlns:a16="http://schemas.microsoft.com/office/drawing/2014/main" xmlns="" val="3548616494"/>
                    </a:ext>
                  </a:extLst>
                </a:gridCol>
                <a:gridCol w="90477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Consolidation Area</a:t>
                      </a:r>
                    </a:p>
                  </a:txBody>
                  <a:tcPr anchor="ctr"/>
                </a:tc>
                <a:tc>
                  <a:txBody>
                    <a:bodyPr/>
                    <a:lstStyle/>
                    <a:p>
                      <a:pPr marL="0" algn="just" defTabSz="914400" rtl="0" eaLnBrk="1" latinLnBrk="0" hangingPunct="1"/>
                      <a:r>
                        <a:rPr lang="en-US" sz="1800" kern="1200" dirty="0">
                          <a:solidFill>
                            <a:schemeClr val="bg2">
                              <a:lumMod val="50000"/>
                            </a:schemeClr>
                          </a:solidFill>
                          <a:latin typeface="+mn-lt"/>
                          <a:ea typeface="+mn-ea"/>
                          <a:cs typeface="+mn-cs"/>
                        </a:rPr>
                        <a:t>The pick consolidation area to where the pick commands associated with the current area will be directed for shipment container consolidation. An area is considered a pick consolidation area if the Main Pick Consolidation Location field is populated.</a:t>
                      </a:r>
                    </a:p>
                  </a:txBody>
                  <a:tcPr anchor="ctr"/>
                </a:tc>
                <a:extLst>
                  <a:ext uri="{0D108BD9-81ED-4DB2-BD59-A6C34878D82A}">
                    <a16:rowId xmlns:a16="http://schemas.microsoft.com/office/drawing/2014/main" xmlns="" val="4082794213"/>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Pick Age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dirty="0">
                          <a:solidFill>
                            <a:schemeClr val="bg2">
                              <a:lumMod val="50000"/>
                            </a:schemeClr>
                          </a:solidFill>
                          <a:latin typeface="+mn-lt"/>
                          <a:ea typeface="+mn-ea"/>
                          <a:cs typeface="+mn-cs"/>
                        </a:rPr>
                        <a:t>This </a:t>
                      </a:r>
                      <a:r>
                        <a:rPr lang="fr-CA" sz="1800" kern="1200" dirty="0" err="1">
                          <a:solidFill>
                            <a:schemeClr val="bg2">
                              <a:lumMod val="50000"/>
                            </a:schemeClr>
                          </a:solidFill>
                          <a:latin typeface="+mn-lt"/>
                          <a:ea typeface="+mn-ea"/>
                          <a:cs typeface="+mn-cs"/>
                        </a:rPr>
                        <a:t>represents</a:t>
                      </a:r>
                      <a:r>
                        <a:rPr lang="fr-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nchor="ctr"/>
                </a:tc>
                <a:extLst>
                  <a:ext uri="{0D108BD9-81ED-4DB2-BD59-A6C34878D82A}">
                    <a16:rowId xmlns:a16="http://schemas.microsoft.com/office/drawing/2014/main" xmlns="" val="539163782"/>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Serial Number at Pick Time</a:t>
                      </a:r>
                      <a:endParaRPr lang="en-CA" sz="1800" kern="1200" dirty="0">
                        <a:solidFill>
                          <a:schemeClr val="bg2">
                            <a:lumMod val="50000"/>
                          </a:schemeClr>
                        </a:solidFill>
                        <a:latin typeface="+mn-lt"/>
                        <a:ea typeface="+mn-ea"/>
                        <a:cs typeface="+mn-cs"/>
                      </a:endParaRPr>
                    </a:p>
                  </a:txBody>
                  <a:tcPr anchor="ct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Allow</a:t>
                      </a:r>
                      <a:r>
                        <a:rPr lang="en-US" sz="1800" kern="1200" dirty="0">
                          <a:solidFill>
                            <a:schemeClr val="bg2">
                              <a:lumMod val="50000"/>
                            </a:schemeClr>
                          </a:solidFill>
                          <a:latin typeface="+mn-lt"/>
                          <a:ea typeface="+mn-ea"/>
                          <a:cs typeface="+mn-cs"/>
                        </a:rPr>
                        <a:t> indicates that the user may assign serial numbers to product during picking, but is not required to.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Force</a:t>
                      </a:r>
                      <a:r>
                        <a:rPr lang="en-US" sz="1800" kern="1200" dirty="0">
                          <a:solidFill>
                            <a:schemeClr val="bg2">
                              <a:lumMod val="50000"/>
                            </a:schemeClr>
                          </a:solidFill>
                          <a:latin typeface="+mn-lt"/>
                          <a:ea typeface="+mn-ea"/>
                          <a:cs typeface="+mn-cs"/>
                        </a:rPr>
                        <a:t> indicates that the user is required to capture serial numbers during picking.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bg2">
                              <a:lumMod val="50000"/>
                            </a:schemeClr>
                          </a:solidFill>
                          <a:latin typeface="+mn-lt"/>
                          <a:ea typeface="+mn-ea"/>
                          <a:cs typeface="+mn-cs"/>
                        </a:rPr>
                        <a:t>Skip</a:t>
                      </a:r>
                      <a:r>
                        <a:rPr lang="en-US" sz="1800" kern="1200" dirty="0">
                          <a:solidFill>
                            <a:schemeClr val="bg2">
                              <a:lumMod val="50000"/>
                            </a:schemeClr>
                          </a:solidFill>
                          <a:latin typeface="+mn-lt"/>
                          <a:ea typeface="+mn-ea"/>
                          <a:cs typeface="+mn-cs"/>
                        </a:rPr>
                        <a:t> indicates that the user is not allowed to assign serial numbers to product during picking.</a:t>
                      </a:r>
                    </a:p>
                  </a:txBody>
                  <a:tcPr anchor="ctr"/>
                </a:tc>
                <a:extLst>
                  <a:ext uri="{0D108BD9-81ED-4DB2-BD59-A6C34878D82A}">
                    <a16:rowId xmlns:a16="http://schemas.microsoft.com/office/drawing/2014/main" xmlns="" val="657632052"/>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1953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6.8 </a:t>
            </a:r>
            <a:r>
              <a:rPr lang="en-US" dirty="0"/>
              <a:t>(Continued)</a:t>
            </a:r>
            <a:endParaRPr lang="en-CA" dirty="0"/>
          </a:p>
        </p:txBody>
      </p:sp>
    </p:spTree>
    <p:extLst>
      <p:ext uri="{BB962C8B-B14F-4D97-AF65-F5344CB8AC3E}">
        <p14:creationId xmlns:p14="http://schemas.microsoft.com/office/powerpoint/2010/main" val="286322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5852" y="1216311"/>
            <a:ext cx="10876547" cy="4975692"/>
          </a:xfrm>
        </p:spPr>
        <p:txBody>
          <a:bodyPr/>
          <a:lstStyle/>
          <a:p>
            <a:pPr marL="0" indent="0" algn="just">
              <a:lnSpc>
                <a:spcPct val="150000"/>
              </a:lnSpc>
              <a:buNone/>
            </a:pPr>
            <a:r>
              <a:rPr lang="fr-CA" dirty="0">
                <a:solidFill>
                  <a:schemeClr val="accent2"/>
                </a:solidFill>
              </a:rPr>
              <a:t>6.9 </a:t>
            </a:r>
            <a:r>
              <a:rPr lang="en-US" dirty="0"/>
              <a:t>Complete the </a:t>
            </a:r>
            <a:r>
              <a:rPr lang="en-US" b="1" dirty="0"/>
              <a:t>Cycle Count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C0CB8E97-3BCA-477E-B91F-69750F203287}"/>
              </a:ext>
            </a:extLst>
          </p:cNvPr>
          <p:cNvPicPr>
            <a:picLocks noChangeAspect="1"/>
          </p:cNvPicPr>
          <p:nvPr>
            <p:custDataLst>
              <p:tags r:id="rId3"/>
            </p:custDataLst>
          </p:nvPr>
        </p:nvPicPr>
        <p:blipFill>
          <a:blip r:embed="rId5"/>
          <a:stretch>
            <a:fillRect/>
          </a:stretch>
        </p:blipFill>
        <p:spPr>
          <a:xfrm>
            <a:off x="838200" y="2693307"/>
            <a:ext cx="8680278" cy="1906357"/>
          </a:xfrm>
          <a:prstGeom prst="rect">
            <a:avLst/>
          </a:prstGeom>
        </p:spPr>
      </p:pic>
    </p:spTree>
    <p:extLst>
      <p:ext uri="{BB962C8B-B14F-4D97-AF65-F5344CB8AC3E}">
        <p14:creationId xmlns:p14="http://schemas.microsoft.com/office/powerpoint/2010/main" val="13048479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AB2EE-0195-4DE4-A2A2-56D1284C0C8F}"/>
              </a:ext>
            </a:extLst>
          </p:cNvPr>
          <p:cNvSpPr>
            <a:spLocks noGrp="1"/>
          </p:cNvSpPr>
          <p:nvPr>
            <p:ph type="title"/>
            <p:custDataLst>
              <p:tags r:id="rId1"/>
            </p:custDataLst>
          </p:nvPr>
        </p:nvSpPr>
        <p:spPr/>
        <p:txBody>
          <a:bodyPr/>
          <a:lstStyle/>
          <a:p>
            <a:r>
              <a:rPr lang="fr-CA" dirty="0"/>
              <a:t>Areas</a:t>
            </a:r>
            <a:endParaRPr lang="en-CA" dirty="0"/>
          </a:p>
        </p:txBody>
      </p:sp>
      <p:graphicFrame>
        <p:nvGraphicFramePr>
          <p:cNvPr id="4" name="Content Placeholder 3">
            <a:extLst>
              <a:ext uri="{FF2B5EF4-FFF2-40B4-BE49-F238E27FC236}">
                <a16:creationId xmlns:a16="http://schemas.microsoft.com/office/drawing/2014/main" xmlns="" id="{0ABE1DC7-5098-41D5-B99E-15D9EA52B348}"/>
              </a:ext>
            </a:extLst>
          </p:cNvPr>
          <p:cNvGraphicFramePr>
            <a:graphicFrameLocks noGrp="1"/>
          </p:cNvGraphicFramePr>
          <p:nvPr>
            <p:ph idx="1"/>
            <p:custDataLst>
              <p:tags r:id="rId2"/>
            </p:custDataLst>
            <p:extLst>
              <p:ext uri="{D42A27DB-BD31-4B8C-83A1-F6EECF244321}">
                <p14:modId xmlns:p14="http://schemas.microsoft.com/office/powerpoint/2010/main" val="1596520050"/>
              </p:ext>
            </p:extLst>
          </p:nvPr>
        </p:nvGraphicFramePr>
        <p:xfrm>
          <a:off x="477254" y="1768475"/>
          <a:ext cx="11237492" cy="4572000"/>
        </p:xfrm>
        <a:graphic>
          <a:graphicData uri="http://schemas.openxmlformats.org/drawingml/2006/table">
            <a:tbl>
              <a:tblPr firstRow="1" bandRow="1">
                <a:tableStyleId>{F5AB1C69-6EDB-4FF4-983F-18BD219EF322}</a:tableStyleId>
              </a:tblPr>
              <a:tblGrid>
                <a:gridCol w="2304046">
                  <a:extLst>
                    <a:ext uri="{9D8B030D-6E8A-4147-A177-3AD203B41FA5}">
                      <a16:colId xmlns:a16="http://schemas.microsoft.com/office/drawing/2014/main" xmlns="" val="3548616494"/>
                    </a:ext>
                  </a:extLst>
                </a:gridCol>
                <a:gridCol w="8933446">
                  <a:extLst>
                    <a:ext uri="{9D8B030D-6E8A-4147-A177-3AD203B41FA5}">
                      <a16:colId xmlns:a16="http://schemas.microsoft.com/office/drawing/2014/main" xmlns="" val="397185249"/>
                    </a:ext>
                  </a:extLst>
                </a:gridCol>
              </a:tblGrid>
              <a:tr h="246876">
                <a:tc>
                  <a:txBody>
                    <a:bodyPr/>
                    <a:lstStyle/>
                    <a:p>
                      <a:r>
                        <a:rPr lang="en-US" dirty="0"/>
                        <a:t>Field</a:t>
                      </a:r>
                      <a:endParaRPr lang="fr-FR" dirty="0"/>
                    </a:p>
                  </a:txBody>
                  <a:tcPr/>
                </a:tc>
                <a:tc>
                  <a:txBody>
                    <a:bodyPr/>
                    <a:lstStyle/>
                    <a:p>
                      <a:r>
                        <a:rPr lang="en-US" dirty="0"/>
                        <a:t>Explanation</a:t>
                      </a:r>
                      <a:endParaRPr lang="fr-FR" dirty="0"/>
                    </a:p>
                  </a:txBody>
                  <a:tcPr/>
                </a:tc>
                <a:extLst>
                  <a:ext uri="{0D108BD9-81ED-4DB2-BD59-A6C34878D82A}">
                    <a16:rowId xmlns:a16="http://schemas.microsoft.com/office/drawing/2014/main" xmlns="" val="1036518487"/>
                  </a:ext>
                </a:extLst>
              </a:tr>
              <a:tr h="331097">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Frequency</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This represents the number of days between automatically scheduled cycle counts for all locations in a given area.</a:t>
                      </a:r>
                      <a:r>
                        <a:rPr lang="en-CA"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If a cycle count has not been generated for locations in this area within the specified number of days, the system will automatically generate cycle counts for those locations.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In the Warehouse Options resource, The Automatic Cycle Count flag enables you to switch this feature on or off. </a:t>
                      </a:r>
                    </a:p>
                  </a:txBody>
                  <a:tcPr anchor="ctr"/>
                </a:tc>
                <a:extLst>
                  <a:ext uri="{0D108BD9-81ED-4DB2-BD59-A6C34878D82A}">
                    <a16:rowId xmlns:a16="http://schemas.microsoft.com/office/drawing/2014/main" xmlns="" val="2718532599"/>
                  </a:ext>
                </a:extLst>
              </a:tr>
              <a:tr h="234804">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Minimum Cycle Count Trigger Frequency</a:t>
                      </a:r>
                      <a:endParaRPr lang="fr-FR"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is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minimum number of days allowed between generated trigger-level cycle counts for all locations in the area. This value limits the number of triggered cycle counts that may occur over a period of days.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kern="1200" dirty="0">
                          <a:solidFill>
                            <a:schemeClr val="bg2">
                              <a:lumMod val="50000"/>
                            </a:schemeClr>
                          </a:solidFill>
                          <a:latin typeface="+mn-lt"/>
                          <a:ea typeface="+mn-ea"/>
                          <a:cs typeface="+mn-cs"/>
                        </a:rPr>
                        <a:t>To turn off this feature, set to -1.</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4281981336"/>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Require Approval for Cycle Count Exception</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Select Yes or No to </a:t>
                      </a:r>
                      <a:r>
                        <a:rPr lang="fr-FR" sz="1800" kern="1200" dirty="0" err="1">
                          <a:solidFill>
                            <a:schemeClr val="bg2">
                              <a:lumMod val="50000"/>
                            </a:schemeClr>
                          </a:solidFill>
                          <a:latin typeface="+mn-lt"/>
                          <a:ea typeface="+mn-ea"/>
                          <a:cs typeface="+mn-cs"/>
                        </a:rPr>
                        <a:t>indicate</a:t>
                      </a:r>
                      <a:r>
                        <a:rPr lang="fr-FR" sz="1800" kern="1200" dirty="0">
                          <a:solidFill>
                            <a:schemeClr val="bg2">
                              <a:lumMod val="50000"/>
                            </a:schemeClr>
                          </a:solidFill>
                          <a:latin typeface="+mn-lt"/>
                          <a:ea typeface="+mn-ea"/>
                          <a:cs typeface="+mn-cs"/>
                        </a:rPr>
                        <a:t> </a:t>
                      </a:r>
                      <a:r>
                        <a:rPr lang="fr-FR" sz="1800" kern="1200" dirty="0" err="1">
                          <a:solidFill>
                            <a:schemeClr val="bg2">
                              <a:lumMod val="50000"/>
                            </a:schemeClr>
                          </a:solidFill>
                          <a:latin typeface="+mn-lt"/>
                          <a:ea typeface="+mn-ea"/>
                          <a:cs typeface="+mn-cs"/>
                        </a:rPr>
                        <a:t>whether</a:t>
                      </a:r>
                      <a:r>
                        <a:rPr lang="fr-FR" sz="1800" kern="1200" dirty="0">
                          <a:solidFill>
                            <a:schemeClr val="bg2">
                              <a:lumMod val="50000"/>
                            </a:schemeClr>
                          </a:solidFill>
                          <a:latin typeface="+mn-lt"/>
                          <a:ea typeface="+mn-ea"/>
                          <a:cs typeface="+mn-cs"/>
                        </a:rPr>
                        <a:t> or not </a:t>
                      </a:r>
                      <a:r>
                        <a:rPr lang="en-US" sz="1800" kern="1200" dirty="0">
                          <a:solidFill>
                            <a:schemeClr val="bg2">
                              <a:lumMod val="50000"/>
                            </a:schemeClr>
                          </a:solidFill>
                          <a:latin typeface="+mn-lt"/>
                          <a:ea typeface="+mn-ea"/>
                          <a:cs typeface="+mn-cs"/>
                        </a:rPr>
                        <a:t>the mobile cycle count exceptions must be approved before the variance is applied to the inventory quantity.</a:t>
                      </a:r>
                      <a:endParaRPr lang="fr-FR"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xmlns="" val="266498005"/>
                  </a:ext>
                </a:extLst>
              </a:tr>
              <a:tr h="334265">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Cycle Count Age</a:t>
                      </a:r>
                      <a:endParaRPr lang="fr-CA" sz="1800" kern="1200" dirty="0">
                        <a:solidFill>
                          <a:schemeClr val="bg2">
                            <a:lumMod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kern="1200" dirty="0">
                          <a:solidFill>
                            <a:schemeClr val="bg2">
                              <a:lumMod val="50000"/>
                            </a:schemeClr>
                          </a:solidFill>
                          <a:latin typeface="+mn-lt"/>
                          <a:ea typeface="+mn-ea"/>
                          <a:cs typeface="+mn-cs"/>
                        </a:rPr>
                        <a:t>This </a:t>
                      </a:r>
                      <a:r>
                        <a:rPr lang="fr-FR" sz="1800" kern="1200" dirty="0" err="1">
                          <a:solidFill>
                            <a:schemeClr val="bg2">
                              <a:lumMod val="50000"/>
                            </a:schemeClr>
                          </a:solidFill>
                          <a:latin typeface="+mn-lt"/>
                          <a:ea typeface="+mn-ea"/>
                          <a:cs typeface="+mn-cs"/>
                        </a:rPr>
                        <a:t>represents</a:t>
                      </a:r>
                      <a:r>
                        <a:rPr lang="fr-FR" sz="1800" kern="1200" dirty="0">
                          <a:solidFill>
                            <a:schemeClr val="bg2">
                              <a:lumMod val="50000"/>
                            </a:schemeClr>
                          </a:solidFill>
                          <a:latin typeface="+mn-lt"/>
                          <a:ea typeface="+mn-ea"/>
                          <a:cs typeface="+mn-cs"/>
                        </a:rPr>
                        <a:t> </a:t>
                      </a:r>
                      <a:r>
                        <a:rPr lang="en-US" sz="1800" kern="1200" dirty="0">
                          <a:solidFill>
                            <a:schemeClr val="bg2">
                              <a:lumMod val="50000"/>
                            </a:schemeClr>
                          </a:solidFill>
                          <a:latin typeface="+mn-lt"/>
                          <a:ea typeface="+mn-ea"/>
                          <a:cs typeface="+mn-cs"/>
                        </a:rPr>
                        <a:t>the length of time the system will allow commands to exist in the system before increasing the priority of those commands.</a:t>
                      </a:r>
                    </a:p>
                  </a:txBody>
                  <a:tcPr/>
                </a:tc>
                <a:extLst>
                  <a:ext uri="{0D108BD9-81ED-4DB2-BD59-A6C34878D82A}">
                    <a16:rowId xmlns:a16="http://schemas.microsoft.com/office/drawing/2014/main" xmlns="" val="3822978241"/>
                  </a:ext>
                </a:extLst>
              </a:tr>
            </a:tbl>
          </a:graphicData>
        </a:graphic>
      </p:graphicFrame>
      <p:sp>
        <p:nvSpPr>
          <p:cNvPr id="5" name="Content Placeholder 2">
            <a:extLst>
              <a:ext uri="{FF2B5EF4-FFF2-40B4-BE49-F238E27FC236}">
                <a16:creationId xmlns:a16="http://schemas.microsoft.com/office/drawing/2014/main" xmlns="" id="{06AD39AE-BD7C-40C0-A8B4-33D271142477}"/>
              </a:ext>
            </a:extLst>
          </p:cNvPr>
          <p:cNvSpPr txBox="1">
            <a:spLocks/>
          </p:cNvSpPr>
          <p:nvPr>
            <p:custDataLst>
              <p:tags r:id="rId3"/>
            </p:custDataLst>
          </p:nvPr>
        </p:nvSpPr>
        <p:spPr>
          <a:xfrm>
            <a:off x="838199" y="1081046"/>
            <a:ext cx="10876547" cy="4975692"/>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CA" dirty="0">
                <a:solidFill>
                  <a:schemeClr val="accent2"/>
                </a:solidFill>
              </a:rPr>
              <a:t>6.9 </a:t>
            </a:r>
            <a:r>
              <a:rPr lang="en-US" dirty="0"/>
              <a:t>(Continued)</a:t>
            </a:r>
            <a:endParaRPr lang="en-CA" dirty="0"/>
          </a:p>
        </p:txBody>
      </p:sp>
    </p:spTree>
    <p:extLst>
      <p:ext uri="{BB962C8B-B14F-4D97-AF65-F5344CB8AC3E}">
        <p14:creationId xmlns:p14="http://schemas.microsoft.com/office/powerpoint/2010/main" val="2106658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a:xfrm>
            <a:off x="838200" y="307764"/>
            <a:ext cx="10515600" cy="1325563"/>
          </a:xfrm>
        </p:spPr>
        <p:txBody>
          <a:bodyPr/>
          <a:lstStyle/>
          <a:p>
            <a:r>
              <a:rPr lang="fr-CA" dirty="0"/>
              <a:t>Areas</a:t>
            </a:r>
            <a:endParaRPr lang="en-CA" dirty="0"/>
          </a:p>
        </p:txBody>
      </p:sp>
      <p:sp>
        <p:nvSpPr>
          <p:cNvPr id="7" name="Content Placeholder 2">
            <a:extLst>
              <a:ext uri="{FF2B5EF4-FFF2-40B4-BE49-F238E27FC236}">
                <a16:creationId xmlns:a16="http://schemas.microsoft.com/office/drawing/2014/main" xmlns="" id="{28BAEE30-0BBE-4B78-AB19-E58DA5F0CF74}"/>
              </a:ext>
            </a:extLst>
          </p:cNvPr>
          <p:cNvSpPr>
            <a:spLocks noGrp="1"/>
          </p:cNvSpPr>
          <p:nvPr>
            <p:ph idx="1"/>
            <p:custDataLst>
              <p:tags r:id="rId2"/>
            </p:custDataLst>
          </p:nvPr>
        </p:nvSpPr>
        <p:spPr>
          <a:xfrm>
            <a:off x="838200" y="1143001"/>
            <a:ext cx="10515600" cy="4616118"/>
          </a:xfrm>
        </p:spPr>
        <p:txBody>
          <a:bodyPr/>
          <a:lstStyle/>
          <a:p>
            <a:pPr marL="0" indent="0" algn="just">
              <a:lnSpc>
                <a:spcPct val="130000"/>
              </a:lnSpc>
              <a:buNone/>
            </a:pPr>
            <a:r>
              <a:rPr lang="en-US" dirty="0">
                <a:solidFill>
                  <a:schemeClr val="accent2"/>
                </a:solidFill>
              </a:rPr>
              <a:t>6.10 </a:t>
            </a:r>
            <a:r>
              <a:rPr lang="en-US" dirty="0"/>
              <a:t>Once all the required fields in the sections have been completed, click Submit.</a:t>
            </a:r>
          </a:p>
          <a:p>
            <a:pPr marL="0" indent="0" algn="just">
              <a:lnSpc>
                <a:spcPct val="130000"/>
              </a:lnSpc>
              <a:buNone/>
            </a:pPr>
            <a:endParaRPr lang="en-US" dirty="0"/>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sz="3400" dirty="0"/>
          </a:p>
          <a:p>
            <a:pPr marL="0" indent="0" algn="just">
              <a:lnSpc>
                <a:spcPct val="130000"/>
              </a:lnSpc>
              <a:buNone/>
            </a:pPr>
            <a:r>
              <a:rPr lang="en-US" dirty="0">
                <a:solidFill>
                  <a:schemeClr val="accent2"/>
                </a:solidFill>
              </a:rPr>
              <a:t>6.11</a:t>
            </a:r>
            <a:r>
              <a:rPr lang="en-US" dirty="0"/>
              <a:t> Click Close to exit the Areas resource.</a:t>
            </a:r>
            <a:endParaRPr lang="en-CA" dirty="0"/>
          </a:p>
          <a:p>
            <a:pPr marL="457200" indent="-457200" algn="just">
              <a:lnSpc>
                <a:spcPct val="130000"/>
              </a:lnSpc>
              <a:buFont typeface="+mj-lt"/>
              <a:buAutoNum type="arabicPeriod" startAt="13"/>
            </a:pPr>
            <a:endParaRPr lang="en-CA" dirty="0"/>
          </a:p>
        </p:txBody>
      </p:sp>
      <p:pic>
        <p:nvPicPr>
          <p:cNvPr id="4" name="Picture 3">
            <a:extLst>
              <a:ext uri="{FF2B5EF4-FFF2-40B4-BE49-F238E27FC236}">
                <a16:creationId xmlns:a16="http://schemas.microsoft.com/office/drawing/2014/main" xmlns="" id="{E0D6F312-27D4-4ACE-BDF6-40126D920443}"/>
              </a:ext>
            </a:extLst>
          </p:cNvPr>
          <p:cNvPicPr>
            <a:picLocks noChangeAspect="1"/>
          </p:cNvPicPr>
          <p:nvPr>
            <p:custDataLst>
              <p:tags r:id="rId3"/>
            </p:custDataLst>
          </p:nvPr>
        </p:nvPicPr>
        <p:blipFill>
          <a:blip r:embed="rId6"/>
          <a:stretch>
            <a:fillRect/>
          </a:stretch>
        </p:blipFill>
        <p:spPr>
          <a:xfrm>
            <a:off x="571500" y="1914431"/>
            <a:ext cx="10515600" cy="2371164"/>
          </a:xfrm>
          <a:prstGeom prst="rect">
            <a:avLst/>
          </a:prstGeom>
        </p:spPr>
      </p:pic>
      <p:pic>
        <p:nvPicPr>
          <p:cNvPr id="6" name="Picture 5">
            <a:extLst>
              <a:ext uri="{FF2B5EF4-FFF2-40B4-BE49-F238E27FC236}">
                <a16:creationId xmlns:a16="http://schemas.microsoft.com/office/drawing/2014/main" xmlns="" id="{4EB17869-1510-422B-8705-89541A122C57}"/>
              </a:ext>
            </a:extLst>
          </p:cNvPr>
          <p:cNvPicPr>
            <a:picLocks noChangeAspect="1"/>
          </p:cNvPicPr>
          <p:nvPr>
            <p:custDataLst>
              <p:tags r:id="rId4"/>
            </p:custDataLst>
          </p:nvPr>
        </p:nvPicPr>
        <p:blipFill>
          <a:blip r:embed="rId7"/>
          <a:stretch>
            <a:fillRect/>
          </a:stretch>
        </p:blipFill>
        <p:spPr>
          <a:xfrm>
            <a:off x="419100" y="5005841"/>
            <a:ext cx="11544300" cy="940588"/>
          </a:xfrm>
          <a:prstGeom prst="rect">
            <a:avLst/>
          </a:prstGeom>
        </p:spPr>
      </p:pic>
    </p:spTree>
    <p:extLst>
      <p:ext uri="{BB962C8B-B14F-4D97-AF65-F5344CB8AC3E}">
        <p14:creationId xmlns:p14="http://schemas.microsoft.com/office/powerpoint/2010/main" val="23478525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25B87-DD24-437D-9DEB-E354EF3ECC69}"/>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641CAE78-4F81-439D-9D5F-9E4800C0D48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area</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area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5D39D016-7AE4-4EF9-A1C9-4367769A78FC}"/>
              </a:ext>
            </a:extLst>
          </p:cNvPr>
          <p:cNvPicPr>
            <a:picLocks noChangeAspect="1"/>
          </p:cNvPicPr>
          <p:nvPr>
            <p:custDataLst>
              <p:tags r:id="rId3"/>
            </p:custDataLst>
          </p:nvPr>
        </p:nvPicPr>
        <p:blipFill>
          <a:blip r:embed="rId5"/>
          <a:stretch>
            <a:fillRect/>
          </a:stretch>
        </p:blipFill>
        <p:spPr>
          <a:xfrm>
            <a:off x="381000" y="3136238"/>
            <a:ext cx="11449050" cy="2457397"/>
          </a:xfrm>
          <a:prstGeom prst="rect">
            <a:avLst/>
          </a:prstGeom>
        </p:spPr>
      </p:pic>
    </p:spTree>
    <p:extLst>
      <p:ext uri="{BB962C8B-B14F-4D97-AF65-F5344CB8AC3E}">
        <p14:creationId xmlns:p14="http://schemas.microsoft.com/office/powerpoint/2010/main" val="35333951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57F0F-E4AC-4563-9393-83D252514EDD}"/>
              </a:ext>
            </a:extLst>
          </p:cNvPr>
          <p:cNvSpPr>
            <a:spLocks noGrp="1"/>
          </p:cNvSpPr>
          <p:nvPr>
            <p:ph type="title"/>
            <p:custDataLst>
              <p:tags r:id="rId1"/>
            </p:custDataLst>
          </p:nvPr>
        </p:nvSpPr>
        <p:spPr/>
        <p:txBody>
          <a:bodyPr/>
          <a:lstStyle/>
          <a:p>
            <a:r>
              <a:rPr lang="fr-CA" dirty="0"/>
              <a:t>Areas</a:t>
            </a:r>
            <a:endParaRPr lang="en-CA" dirty="0"/>
          </a:p>
        </p:txBody>
      </p:sp>
      <p:sp>
        <p:nvSpPr>
          <p:cNvPr id="6" name="Content Placeholder 2">
            <a:extLst>
              <a:ext uri="{FF2B5EF4-FFF2-40B4-BE49-F238E27FC236}">
                <a16:creationId xmlns:a16="http://schemas.microsoft.com/office/drawing/2014/main" xmlns="" id="{4E064B8F-111E-4AA3-9B3A-3399D848B78A}"/>
              </a:ext>
            </a:extLst>
          </p:cNvPr>
          <p:cNvSpPr>
            <a:spLocks noGrp="1"/>
          </p:cNvSpPr>
          <p:nvPr>
            <p:ph idx="1"/>
            <p:custDataLst>
              <p:tags r:id="rId2"/>
            </p:custDataLst>
          </p:nvPr>
        </p:nvSpPr>
        <p:spPr>
          <a:xfrm>
            <a:off x="954503" y="999624"/>
            <a:ext cx="10208797" cy="5014913"/>
          </a:xfrm>
        </p:spPr>
        <p:txBody>
          <a:bodyPr/>
          <a:lstStyle/>
          <a:p>
            <a:pPr marL="0" indent="0" algn="just">
              <a:lnSpc>
                <a:spcPct val="150000"/>
              </a:lnSpc>
              <a:buNone/>
            </a:pPr>
            <a:r>
              <a:rPr lang="fr-CA" dirty="0">
                <a:solidFill>
                  <a:schemeClr val="accent2"/>
                </a:solidFill>
              </a:rPr>
              <a:t>7.2</a:t>
            </a:r>
            <a:r>
              <a:rPr lang="fr-CA" dirty="0"/>
              <a:t> </a:t>
            </a:r>
            <a:r>
              <a:rPr lang="fr-CA" dirty="0" err="1"/>
              <a:t>From</a:t>
            </a:r>
            <a:r>
              <a:rPr lang="fr-CA" dirty="0"/>
              <a:t> the new </a:t>
            </a:r>
            <a:r>
              <a:rPr lang="fr-CA" dirty="0" err="1"/>
              <a:t>window</a:t>
            </a:r>
            <a:r>
              <a:rPr lang="fr-CA" dirty="0"/>
              <a:t>, </a:t>
            </a:r>
            <a:r>
              <a:rPr lang="en-US" dirty="0"/>
              <a:t>update the required fields in the </a:t>
            </a:r>
            <a:r>
              <a:rPr lang="en-US" b="1" dirty="0"/>
              <a:t>General</a:t>
            </a:r>
            <a:r>
              <a:rPr lang="en-US" dirty="0"/>
              <a:t>, </a:t>
            </a:r>
            <a:r>
              <a:rPr lang="en-US" b="1" dirty="0" err="1"/>
              <a:t>Putaway</a:t>
            </a:r>
            <a:r>
              <a:rPr lang="en-US" dirty="0"/>
              <a:t>, </a:t>
            </a:r>
            <a:r>
              <a:rPr lang="en-US" b="1" dirty="0"/>
              <a:t>Replenishments</a:t>
            </a:r>
            <a:r>
              <a:rPr lang="en-US" dirty="0"/>
              <a:t>, </a:t>
            </a:r>
            <a:r>
              <a:rPr lang="en-US" b="1" dirty="0"/>
              <a:t>Picking</a:t>
            </a:r>
            <a:r>
              <a:rPr lang="en-US" dirty="0"/>
              <a:t> and </a:t>
            </a:r>
            <a:r>
              <a:rPr lang="en-US" b="1" dirty="0"/>
              <a:t>Cycle Count </a:t>
            </a:r>
            <a:r>
              <a:rPr lang="en-US" dirty="0"/>
              <a:t>sections.</a:t>
            </a:r>
            <a:r>
              <a:rPr lang="fr-CA" dirty="0"/>
              <a:t> For more </a:t>
            </a:r>
            <a:r>
              <a:rPr lang="fr-CA" dirty="0" err="1"/>
              <a:t>details</a:t>
            </a:r>
            <a:r>
              <a:rPr lang="fr-CA" dirty="0"/>
              <a:t> on the </a:t>
            </a:r>
            <a:r>
              <a:rPr lang="fr-CA" dirty="0" err="1"/>
              <a:t>different</a:t>
            </a:r>
            <a:r>
              <a:rPr lang="fr-CA" dirty="0"/>
              <a:t> </a:t>
            </a:r>
            <a:r>
              <a:rPr lang="fr-CA" dirty="0" err="1"/>
              <a:t>fields</a:t>
            </a:r>
            <a:r>
              <a:rPr lang="fr-CA" dirty="0"/>
              <a:t>, </a:t>
            </a:r>
            <a:r>
              <a:rPr lang="fr-CA" dirty="0" err="1"/>
              <a:t>refer</a:t>
            </a:r>
            <a:r>
              <a:rPr lang="fr-CA" dirty="0"/>
              <a:t> to slides </a:t>
            </a:r>
            <a:r>
              <a:rPr lang="fr-CA" dirty="0">
                <a:hlinkClick r:id="rId5" action="ppaction://hlinksldjump"/>
              </a:rPr>
              <a:t>195 to 205</a:t>
            </a:r>
            <a:r>
              <a:rPr lang="fr-CA" dirty="0"/>
              <a:t>. </a:t>
            </a:r>
          </a:p>
          <a:p>
            <a:pPr algn="just">
              <a:lnSpc>
                <a:spcPct val="150000"/>
              </a:lnSpc>
              <a:buFont typeface="Wingdings" panose="05000000000000000000" pitchFamily="2" charset="2"/>
              <a:buChar char="ü"/>
            </a:pPr>
            <a:endParaRPr lang="en-CA" dirty="0"/>
          </a:p>
        </p:txBody>
      </p:sp>
      <p:pic>
        <p:nvPicPr>
          <p:cNvPr id="4" name="Picture 3">
            <a:extLst>
              <a:ext uri="{FF2B5EF4-FFF2-40B4-BE49-F238E27FC236}">
                <a16:creationId xmlns:a16="http://schemas.microsoft.com/office/drawing/2014/main" xmlns="" id="{0F42EEAE-00E6-4153-AEF7-154DBCA80784}"/>
              </a:ext>
            </a:extLst>
          </p:cNvPr>
          <p:cNvPicPr>
            <a:picLocks noChangeAspect="1"/>
          </p:cNvPicPr>
          <p:nvPr>
            <p:custDataLst>
              <p:tags r:id="rId3"/>
            </p:custDataLst>
          </p:nvPr>
        </p:nvPicPr>
        <p:blipFill>
          <a:blip r:embed="rId6"/>
          <a:stretch>
            <a:fillRect/>
          </a:stretch>
        </p:blipFill>
        <p:spPr>
          <a:xfrm>
            <a:off x="954503" y="2763935"/>
            <a:ext cx="9161047" cy="3518985"/>
          </a:xfrm>
          <a:prstGeom prst="rect">
            <a:avLst/>
          </a:prstGeom>
        </p:spPr>
      </p:pic>
    </p:spTree>
    <p:extLst>
      <p:ext uri="{BB962C8B-B14F-4D97-AF65-F5344CB8AC3E}">
        <p14:creationId xmlns:p14="http://schemas.microsoft.com/office/powerpoint/2010/main" val="414864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8F1123-1F85-4C70-A6BE-159D57523D80}"/>
              </a:ext>
            </a:extLst>
          </p:cNvPr>
          <p:cNvSpPr>
            <a:spLocks noGrp="1"/>
          </p:cNvSpPr>
          <p:nvPr>
            <p:ph type="title"/>
            <p:custDataLst>
              <p:tags r:id="rId1"/>
            </p:custDataLst>
          </p:nvPr>
        </p:nvSpPr>
        <p:spPr/>
        <p:txBody>
          <a:bodyPr/>
          <a:lstStyle/>
          <a:p>
            <a:r>
              <a:rPr lang="fr-CA" dirty="0"/>
              <a:t>Areas </a:t>
            </a:r>
            <a:endParaRPr lang="en-CA" dirty="0"/>
          </a:p>
        </p:txBody>
      </p:sp>
      <p:sp>
        <p:nvSpPr>
          <p:cNvPr id="3" name="Content Placeholder 2">
            <a:extLst>
              <a:ext uri="{FF2B5EF4-FFF2-40B4-BE49-F238E27FC236}">
                <a16:creationId xmlns:a16="http://schemas.microsoft.com/office/drawing/2014/main" xmlns="" id="{09D33CA3-D92B-4F77-A713-E1F5D53E7567}"/>
              </a:ext>
            </a:extLst>
          </p:cNvPr>
          <p:cNvSpPr>
            <a:spLocks noGrp="1"/>
          </p:cNvSpPr>
          <p:nvPr>
            <p:ph idx="1"/>
            <p:custDataLst>
              <p:tags r:id="rId2"/>
            </p:custDataLst>
          </p:nvPr>
        </p:nvSpPr>
        <p:spPr>
          <a:xfrm>
            <a:off x="838200" y="1122948"/>
            <a:ext cx="10515600" cy="4989847"/>
          </a:xfrm>
        </p:spPr>
        <p:txBody>
          <a:bodyPr/>
          <a:lstStyle/>
          <a:p>
            <a:pPr marL="0" indent="0" algn="just">
              <a:lnSpc>
                <a:spcPct val="130000"/>
              </a:lnSpc>
              <a:buNone/>
            </a:pPr>
            <a:r>
              <a:rPr lang="fr-CA" dirty="0">
                <a:solidFill>
                  <a:schemeClr val="accent2"/>
                </a:solidFill>
              </a:rPr>
              <a:t>7.3</a:t>
            </a:r>
            <a:r>
              <a:rPr lang="fr-CA" dirty="0"/>
              <a:t> In the </a:t>
            </a:r>
            <a:r>
              <a:rPr lang="fr-CA" b="1" dirty="0"/>
              <a:t>Area Confirmations </a:t>
            </a:r>
            <a:r>
              <a:rPr lang="fr-CA" dirty="0"/>
              <a:t>section, </a:t>
            </a:r>
            <a:r>
              <a:rPr lang="fr-CA" dirty="0" err="1"/>
              <a:t>you</a:t>
            </a:r>
            <a:r>
              <a:rPr lang="fr-CA" dirty="0"/>
              <a:t> can </a:t>
            </a:r>
            <a:r>
              <a:rPr lang="fr-CA" dirty="0" err="1"/>
              <a:t>also</a:t>
            </a:r>
            <a:r>
              <a:rPr lang="fr-CA" dirty="0"/>
              <a:t> update the confirmation flags of the </a:t>
            </a:r>
            <a:r>
              <a:rPr lang="fr-CA" dirty="0" err="1"/>
              <a:t>different</a:t>
            </a:r>
            <a:r>
              <a:rPr lang="fr-CA" dirty="0"/>
              <a:t> </a:t>
            </a:r>
            <a:r>
              <a:rPr lang="fr-CA" dirty="0" err="1"/>
              <a:t>task</a:t>
            </a:r>
            <a:r>
              <a:rPr lang="fr-CA" dirty="0"/>
              <a:t> codes </a:t>
            </a:r>
            <a:r>
              <a:rPr lang="fr-CA" dirty="0" err="1"/>
              <a:t>associated</a:t>
            </a:r>
            <a:r>
              <a:rPr lang="fr-CA" dirty="0"/>
              <a:t> </a:t>
            </a:r>
            <a:r>
              <a:rPr lang="fr-CA" dirty="0" err="1"/>
              <a:t>with</a:t>
            </a:r>
            <a:r>
              <a:rPr lang="fr-CA" dirty="0"/>
              <a:t> </a:t>
            </a:r>
            <a:r>
              <a:rPr lang="fr-CA" dirty="0" err="1"/>
              <a:t>this</a:t>
            </a:r>
            <a:r>
              <a:rPr lang="fr-CA" dirty="0"/>
              <a:t> area. Note </a:t>
            </a:r>
            <a:r>
              <a:rPr lang="fr-CA" dirty="0" err="1"/>
              <a:t>that</a:t>
            </a:r>
            <a:r>
              <a:rPr lang="fr-CA" dirty="0"/>
              <a:t> </a:t>
            </a:r>
            <a:r>
              <a:rPr lang="fr-CA" dirty="0" err="1"/>
              <a:t>you</a:t>
            </a:r>
            <a:r>
              <a:rPr lang="fr-CA" dirty="0"/>
              <a:t> </a:t>
            </a:r>
            <a:r>
              <a:rPr lang="fr-CA" dirty="0" err="1"/>
              <a:t>also</a:t>
            </a:r>
            <a:r>
              <a:rPr lang="fr-CA" dirty="0"/>
              <a:t> have the option to </a:t>
            </a:r>
            <a:r>
              <a:rPr lang="fr-CA" dirty="0" err="1"/>
              <a:t>perform</a:t>
            </a:r>
            <a:r>
              <a:rPr lang="fr-CA" dirty="0"/>
              <a:t> </a:t>
            </a:r>
            <a:r>
              <a:rPr lang="fr-CA" dirty="0" err="1"/>
              <a:t>this</a:t>
            </a:r>
            <a:r>
              <a:rPr lang="fr-CA" dirty="0"/>
              <a:t> </a:t>
            </a:r>
            <a:r>
              <a:rPr lang="fr-CA" dirty="0" err="1"/>
              <a:t>step</a:t>
            </a:r>
            <a:r>
              <a:rPr lang="fr-CA" dirty="0"/>
              <a:t> </a:t>
            </a:r>
            <a:r>
              <a:rPr lang="fr-CA" dirty="0" err="1"/>
              <a:t>through</a:t>
            </a:r>
            <a:r>
              <a:rPr lang="fr-CA" dirty="0"/>
              <a:t> the </a:t>
            </a:r>
            <a:r>
              <a:rPr lang="fr-CA" dirty="0">
                <a:hlinkClick r:id="rId6" action="ppaction://hlinksldjump"/>
              </a:rPr>
              <a:t>Area Confirmations</a:t>
            </a:r>
            <a:r>
              <a:rPr lang="fr-CA" dirty="0"/>
              <a:t> </a:t>
            </a:r>
            <a:r>
              <a:rPr lang="fr-CA" dirty="0" err="1"/>
              <a:t>resource</a:t>
            </a:r>
            <a:r>
              <a:rPr lang="fr-CA" dirty="0"/>
              <a:t> </a:t>
            </a:r>
            <a:r>
              <a:rPr lang="fr-CA" dirty="0" err="1"/>
              <a:t>explained</a:t>
            </a:r>
            <a:r>
              <a:rPr lang="fr-CA" dirty="0"/>
              <a:t> </a:t>
            </a:r>
            <a:r>
              <a:rPr lang="fr-CA" dirty="0" err="1"/>
              <a:t>further</a:t>
            </a:r>
            <a:r>
              <a:rPr lang="fr-CA" dirty="0"/>
              <a:t> in </a:t>
            </a:r>
            <a:r>
              <a:rPr lang="fr-CA" dirty="0" err="1"/>
              <a:t>this</a:t>
            </a:r>
            <a:r>
              <a:rPr lang="fr-CA" dirty="0"/>
              <a:t> document. </a:t>
            </a:r>
          </a:p>
          <a:p>
            <a:pPr marL="457200" lvl="1" indent="0" algn="just">
              <a:lnSpc>
                <a:spcPct val="130000"/>
              </a:lnSpc>
              <a:buNone/>
            </a:pPr>
            <a:r>
              <a:rPr lang="fr-CA" sz="2400" dirty="0">
                <a:solidFill>
                  <a:schemeClr val="accent2"/>
                </a:solidFill>
              </a:rPr>
              <a:t>7.3.1</a:t>
            </a:r>
            <a:r>
              <a:rPr lang="fr-CA" sz="2400" dirty="0"/>
              <a:t> To update the confirmation flags </a:t>
            </a:r>
            <a:r>
              <a:rPr lang="fr-CA" sz="2400" dirty="0" err="1"/>
              <a:t>directly</a:t>
            </a:r>
            <a:r>
              <a:rPr lang="fr-CA" sz="2400" dirty="0"/>
              <a:t> </a:t>
            </a:r>
            <a:r>
              <a:rPr lang="fr-CA" sz="2400" dirty="0" err="1"/>
              <a:t>from</a:t>
            </a:r>
            <a:r>
              <a:rPr lang="fr-CA" sz="2400" dirty="0"/>
              <a:t> </a:t>
            </a:r>
            <a:r>
              <a:rPr lang="fr-CA" sz="2400" dirty="0" err="1"/>
              <a:t>this</a:t>
            </a:r>
            <a:r>
              <a:rPr lang="fr-CA" sz="2400" dirty="0"/>
              <a:t> section, select the </a:t>
            </a:r>
            <a:r>
              <a:rPr lang="fr-CA" sz="2400" dirty="0" err="1"/>
              <a:t>desired</a:t>
            </a:r>
            <a:r>
              <a:rPr lang="fr-CA" sz="2400" dirty="0"/>
              <a:t> record and click on </a:t>
            </a:r>
            <a:r>
              <a:rPr lang="fr-CA" sz="2400" dirty="0" err="1"/>
              <a:t>View</a:t>
            </a:r>
            <a:r>
              <a:rPr lang="fr-CA" sz="2400" dirty="0"/>
              <a:t> Record Details. </a:t>
            </a:r>
            <a:endParaRPr lang="en-CA" sz="2400" dirty="0"/>
          </a:p>
        </p:txBody>
      </p:sp>
      <p:pic>
        <p:nvPicPr>
          <p:cNvPr id="5" name="Picture 4">
            <a:extLst>
              <a:ext uri="{FF2B5EF4-FFF2-40B4-BE49-F238E27FC236}">
                <a16:creationId xmlns:a16="http://schemas.microsoft.com/office/drawing/2014/main" xmlns="" id="{1B6A2AEA-61D1-4127-A0AC-2B84ED3CB6D6}"/>
              </a:ext>
            </a:extLst>
          </p:cNvPr>
          <p:cNvPicPr>
            <a:picLocks noChangeAspect="1"/>
          </p:cNvPicPr>
          <p:nvPr>
            <p:custDataLst>
              <p:tags r:id="rId3"/>
            </p:custDataLst>
          </p:nvPr>
        </p:nvPicPr>
        <p:blipFill>
          <a:blip r:embed="rId7"/>
          <a:stretch>
            <a:fillRect/>
          </a:stretch>
        </p:blipFill>
        <p:spPr>
          <a:xfrm>
            <a:off x="304800" y="4297174"/>
            <a:ext cx="11598442" cy="1919286"/>
          </a:xfrm>
          <a:prstGeom prst="rect">
            <a:avLst/>
          </a:prstGeom>
        </p:spPr>
      </p:pic>
    </p:spTree>
    <p:extLst>
      <p:ext uri="{BB962C8B-B14F-4D97-AF65-F5344CB8AC3E}">
        <p14:creationId xmlns:p14="http://schemas.microsoft.com/office/powerpoint/2010/main" val="3214584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9"/>
            </a:pPr>
            <a:r>
              <a:rPr lang="en-US" sz="2100" dirty="0"/>
              <a:t>Complete the </a:t>
            </a:r>
            <a:r>
              <a:rPr lang="en-US" sz="2100" b="1" dirty="0"/>
              <a:t>Defaults for Bill of Materials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083B0D43-467A-49F7-9832-0161CB70B0CD}"/>
              </a:ext>
            </a:extLst>
          </p:cNvPr>
          <p:cNvPicPr>
            <a:picLocks noChangeAspect="1"/>
          </p:cNvPicPr>
          <p:nvPr>
            <p:custDataLst>
              <p:tags r:id="rId3"/>
            </p:custDataLst>
          </p:nvPr>
        </p:nvPicPr>
        <p:blipFill>
          <a:blip r:embed="rId5"/>
          <a:stretch>
            <a:fillRect/>
          </a:stretch>
        </p:blipFill>
        <p:spPr>
          <a:xfrm>
            <a:off x="609600" y="2573974"/>
            <a:ext cx="6593965" cy="2639492"/>
          </a:xfrm>
          <a:prstGeom prst="rect">
            <a:avLst/>
          </a:prstGeom>
        </p:spPr>
      </p:pic>
    </p:spTree>
    <p:extLst>
      <p:ext uri="{BB962C8B-B14F-4D97-AF65-F5344CB8AC3E}">
        <p14:creationId xmlns:p14="http://schemas.microsoft.com/office/powerpoint/2010/main" val="34221550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F9F0A-B1B3-47B6-ABA7-D201DD7AB431}"/>
              </a:ext>
            </a:extLst>
          </p:cNvPr>
          <p:cNvSpPr>
            <a:spLocks noGrp="1"/>
          </p:cNvSpPr>
          <p:nvPr>
            <p:ph type="title"/>
            <p:custDataLst>
              <p:tags r:id="rId1"/>
            </p:custDataLst>
          </p:nvPr>
        </p:nvSpPr>
        <p:spPr/>
        <p:txBody>
          <a:bodyPr/>
          <a:lstStyle/>
          <a:p>
            <a:r>
              <a:rPr lang="en-CA" dirty="0"/>
              <a:t>Areas </a:t>
            </a:r>
          </a:p>
        </p:txBody>
      </p:sp>
      <p:sp>
        <p:nvSpPr>
          <p:cNvPr id="3" name="Content Placeholder 2">
            <a:extLst>
              <a:ext uri="{FF2B5EF4-FFF2-40B4-BE49-F238E27FC236}">
                <a16:creationId xmlns:a16="http://schemas.microsoft.com/office/drawing/2014/main" xmlns="" id="{1CA1CBA7-BFAF-460E-893B-E08D4D69CB5D}"/>
              </a:ext>
            </a:extLst>
          </p:cNvPr>
          <p:cNvSpPr>
            <a:spLocks noGrp="1"/>
          </p:cNvSpPr>
          <p:nvPr>
            <p:ph idx="1"/>
            <p:custDataLst>
              <p:tags r:id="rId2"/>
            </p:custDataLst>
          </p:nvPr>
        </p:nvSpPr>
        <p:spPr>
          <a:xfrm>
            <a:off x="838200" y="1090863"/>
            <a:ext cx="5995737" cy="4925680"/>
          </a:xfrm>
        </p:spPr>
        <p:txBody>
          <a:bodyPr/>
          <a:lstStyle/>
          <a:p>
            <a:pPr marL="0" indent="0" algn="just">
              <a:lnSpc>
                <a:spcPct val="150000"/>
              </a:lnSpc>
              <a:buNone/>
            </a:pPr>
            <a:r>
              <a:rPr lang="fr-CA" sz="2400" dirty="0">
                <a:solidFill>
                  <a:schemeClr val="accent2"/>
                </a:solidFill>
              </a:rPr>
              <a:t>7.3.2</a:t>
            </a:r>
            <a:r>
              <a:rPr lang="fr-CA" sz="2400" dirty="0"/>
              <a:t> </a:t>
            </a:r>
            <a:r>
              <a:rPr lang="fr-CA" sz="2400" dirty="0" err="1"/>
              <a:t>Modify</a:t>
            </a:r>
            <a:r>
              <a:rPr lang="fr-CA" sz="2400" dirty="0"/>
              <a:t> the </a:t>
            </a:r>
            <a:r>
              <a:rPr lang="fr-CA" sz="2400" dirty="0" err="1"/>
              <a:t>displayed</a:t>
            </a:r>
            <a:r>
              <a:rPr lang="fr-CA" sz="2400" dirty="0"/>
              <a:t> </a:t>
            </a:r>
            <a:r>
              <a:rPr lang="fr-CA" sz="2400" dirty="0" err="1"/>
              <a:t>fields</a:t>
            </a:r>
            <a:r>
              <a:rPr lang="fr-CA" sz="2400" dirty="0"/>
              <a:t>  if </a:t>
            </a:r>
            <a:r>
              <a:rPr lang="fr-CA" sz="2400" dirty="0" err="1"/>
              <a:t>necessary</a:t>
            </a:r>
            <a:r>
              <a:rPr lang="fr-CA" sz="2400" dirty="0"/>
              <a:t> and click on Continue once </a:t>
            </a:r>
            <a:r>
              <a:rPr lang="fr-CA" sz="2400" dirty="0" err="1"/>
              <a:t>done</a:t>
            </a:r>
            <a:r>
              <a:rPr lang="fr-CA" sz="2400" dirty="0"/>
              <a:t>. </a:t>
            </a:r>
          </a:p>
          <a:p>
            <a:pPr marL="0" indent="0" algn="just">
              <a:lnSpc>
                <a:spcPct val="150000"/>
              </a:lnSpc>
              <a:buNone/>
            </a:pPr>
            <a:r>
              <a:rPr lang="en-US" sz="2400" dirty="0"/>
              <a:t>An explanation of these fields is given in slides </a:t>
            </a:r>
            <a:r>
              <a:rPr lang="en-US" sz="2400" dirty="0">
                <a:hlinkClick r:id="rId5" action="ppaction://hlinksldjump"/>
              </a:rPr>
              <a:t>216 to 219</a:t>
            </a:r>
            <a:r>
              <a:rPr lang="en-US" sz="2400" dirty="0"/>
              <a:t>.  </a:t>
            </a:r>
          </a:p>
          <a:p>
            <a:pPr marL="0" indent="0">
              <a:lnSpc>
                <a:spcPct val="150000"/>
              </a:lnSpc>
              <a:buNone/>
            </a:pPr>
            <a:r>
              <a:rPr lang="fr-CA" sz="2400" dirty="0"/>
              <a:t>  </a:t>
            </a:r>
          </a:p>
          <a:p>
            <a:pPr marL="0" indent="0">
              <a:lnSpc>
                <a:spcPct val="150000"/>
              </a:lnSpc>
              <a:buNone/>
            </a:pPr>
            <a:endParaRPr lang="fr-CA" dirty="0"/>
          </a:p>
          <a:p>
            <a:pPr marL="0" indent="0">
              <a:lnSpc>
                <a:spcPct val="150000"/>
              </a:lnSpc>
              <a:buNone/>
            </a:pPr>
            <a:r>
              <a:rPr lang="fr-CA" sz="2400" dirty="0"/>
              <a:t> </a:t>
            </a:r>
            <a:endParaRPr lang="en-CA" sz="2400" dirty="0"/>
          </a:p>
          <a:p>
            <a:pPr>
              <a:lnSpc>
                <a:spcPct val="150000"/>
              </a:lnSpc>
            </a:pPr>
            <a:endParaRPr lang="en-CA" dirty="0"/>
          </a:p>
        </p:txBody>
      </p:sp>
      <p:grpSp>
        <p:nvGrpSpPr>
          <p:cNvPr id="8" name="Group 7">
            <a:extLst>
              <a:ext uri="{FF2B5EF4-FFF2-40B4-BE49-F238E27FC236}">
                <a16:creationId xmlns:a16="http://schemas.microsoft.com/office/drawing/2014/main" xmlns="" id="{136F78E2-F298-40D4-BB02-90015EA33F14}"/>
              </a:ext>
            </a:extLst>
          </p:cNvPr>
          <p:cNvGrpSpPr/>
          <p:nvPr>
            <p:custDataLst>
              <p:tags r:id="rId3"/>
            </p:custDataLst>
          </p:nvPr>
        </p:nvGrpSpPr>
        <p:grpSpPr>
          <a:xfrm>
            <a:off x="7383379" y="1374776"/>
            <a:ext cx="3830053" cy="4641767"/>
            <a:chOff x="4109234" y="184426"/>
            <a:chExt cx="3973531" cy="4723413"/>
          </a:xfrm>
        </p:grpSpPr>
        <p:pic>
          <p:nvPicPr>
            <p:cNvPr id="5" name="Picture 4">
              <a:extLst>
                <a:ext uri="{FF2B5EF4-FFF2-40B4-BE49-F238E27FC236}">
                  <a16:creationId xmlns:a16="http://schemas.microsoft.com/office/drawing/2014/main" xmlns="" id="{6D8592CE-85B0-401C-B4F3-CA6F21B5B545}"/>
                </a:ext>
              </a:extLst>
            </p:cNvPr>
            <p:cNvPicPr>
              <a:picLocks noChangeAspect="1"/>
            </p:cNvPicPr>
            <p:nvPr/>
          </p:nvPicPr>
          <p:blipFill rotWithShape="1">
            <a:blip r:embed="rId6"/>
            <a:srcRect b="39061"/>
            <a:stretch/>
          </p:blipFill>
          <p:spPr>
            <a:xfrm>
              <a:off x="4109234" y="184426"/>
              <a:ext cx="3973531" cy="3954437"/>
            </a:xfrm>
            <a:prstGeom prst="rect">
              <a:avLst/>
            </a:prstGeom>
          </p:spPr>
        </p:pic>
        <p:pic>
          <p:nvPicPr>
            <p:cNvPr id="7" name="Picture 6">
              <a:extLst>
                <a:ext uri="{FF2B5EF4-FFF2-40B4-BE49-F238E27FC236}">
                  <a16:creationId xmlns:a16="http://schemas.microsoft.com/office/drawing/2014/main" xmlns="" id="{7C752AD6-BA7D-4BB2-A6FF-1BB3AC61A638}"/>
                </a:ext>
              </a:extLst>
            </p:cNvPr>
            <p:cNvPicPr>
              <a:picLocks noChangeAspect="1"/>
            </p:cNvPicPr>
            <p:nvPr/>
          </p:nvPicPr>
          <p:blipFill rotWithShape="1">
            <a:blip r:embed="rId6"/>
            <a:srcRect t="85973"/>
            <a:stretch/>
          </p:blipFill>
          <p:spPr>
            <a:xfrm>
              <a:off x="4109234" y="3997617"/>
              <a:ext cx="3973531" cy="910222"/>
            </a:xfrm>
            <a:prstGeom prst="rect">
              <a:avLst/>
            </a:prstGeom>
          </p:spPr>
        </p:pic>
      </p:grpSp>
    </p:spTree>
    <p:extLst>
      <p:ext uri="{BB962C8B-B14F-4D97-AF65-F5344CB8AC3E}">
        <p14:creationId xmlns:p14="http://schemas.microsoft.com/office/powerpoint/2010/main" val="6703872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5A60B7-1CB7-4ABD-ADBD-8711EA1FDBFF}"/>
              </a:ext>
            </a:extLst>
          </p:cNvPr>
          <p:cNvSpPr>
            <a:spLocks noGrp="1"/>
          </p:cNvSpPr>
          <p:nvPr>
            <p:ph type="title"/>
            <p:custDataLst>
              <p:tags r:id="rId1"/>
            </p:custDataLst>
          </p:nvPr>
        </p:nvSpPr>
        <p:spPr/>
        <p:txBody>
          <a:bodyPr/>
          <a:lstStyle/>
          <a:p>
            <a:r>
              <a:rPr lang="fr-CA" dirty="0"/>
              <a:t>Areas</a:t>
            </a:r>
            <a:endParaRPr lang="en-CA" dirty="0"/>
          </a:p>
        </p:txBody>
      </p:sp>
      <p:sp>
        <p:nvSpPr>
          <p:cNvPr id="4" name="Content Placeholder 2">
            <a:extLst>
              <a:ext uri="{FF2B5EF4-FFF2-40B4-BE49-F238E27FC236}">
                <a16:creationId xmlns:a16="http://schemas.microsoft.com/office/drawing/2014/main" xmlns="" id="{80CC79B9-BB64-4CC0-AB82-3DCEBD7B5E43}"/>
              </a:ext>
            </a:extLst>
          </p:cNvPr>
          <p:cNvSpPr>
            <a:spLocks noGrp="1"/>
          </p:cNvSpPr>
          <p:nvPr>
            <p:ph idx="1"/>
            <p:custDataLst>
              <p:tags r:id="rId2"/>
            </p:custDataLst>
          </p:nvPr>
        </p:nvSpPr>
        <p:spPr>
          <a:xfrm>
            <a:off x="561474" y="1162050"/>
            <a:ext cx="4620126" cy="5014913"/>
          </a:xfrm>
        </p:spPr>
        <p:txBody>
          <a:bodyPr/>
          <a:lstStyle/>
          <a:p>
            <a:pPr marL="0" indent="0" algn="just">
              <a:lnSpc>
                <a:spcPct val="150000"/>
              </a:lnSpc>
              <a:buNone/>
            </a:pPr>
            <a:r>
              <a:rPr lang="en-US" dirty="0">
                <a:solidFill>
                  <a:schemeClr val="accent2"/>
                </a:solidFill>
              </a:rPr>
              <a:t>7.4</a:t>
            </a:r>
            <a:r>
              <a:rPr lang="en-US" dirty="0"/>
              <a:t> Once all the required fields in sections properly updated, click on Submit. </a:t>
            </a:r>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6D8C6C9C-6289-4F7F-B5B2-5BEAEB308253}"/>
              </a:ext>
            </a:extLst>
          </p:cNvPr>
          <p:cNvPicPr>
            <a:picLocks noChangeAspect="1"/>
          </p:cNvPicPr>
          <p:nvPr>
            <p:custDataLst>
              <p:tags r:id="rId3"/>
            </p:custDataLst>
          </p:nvPr>
        </p:nvPicPr>
        <p:blipFill>
          <a:blip r:embed="rId5"/>
          <a:stretch>
            <a:fillRect/>
          </a:stretch>
        </p:blipFill>
        <p:spPr>
          <a:xfrm>
            <a:off x="5723112" y="681944"/>
            <a:ext cx="5687838" cy="5494111"/>
          </a:xfrm>
          <a:prstGeom prst="rect">
            <a:avLst/>
          </a:prstGeom>
        </p:spPr>
      </p:pic>
    </p:spTree>
    <p:extLst>
      <p:ext uri="{BB962C8B-B14F-4D97-AF65-F5344CB8AC3E}">
        <p14:creationId xmlns:p14="http://schemas.microsoft.com/office/powerpoint/2010/main" val="37415372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Area Confirmations</a:t>
            </a:r>
          </a:p>
        </p:txBody>
      </p:sp>
      <p:sp>
        <p:nvSpPr>
          <p:cNvPr id="4" name="TextBox 3">
            <a:extLst>
              <a:ext uri="{FF2B5EF4-FFF2-40B4-BE49-F238E27FC236}">
                <a16:creationId xmlns:a16="http://schemas.microsoft.com/office/drawing/2014/main" xmlns="" id="{1151A5CB-429C-4215-B833-477AD49CA94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422680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032D20-AD51-4785-B40A-9A030B99B81D}"/>
              </a:ext>
            </a:extLst>
          </p:cNvPr>
          <p:cNvSpPr>
            <a:spLocks noGrp="1"/>
          </p:cNvSpPr>
          <p:nvPr>
            <p:ph type="title"/>
            <p:custDataLst>
              <p:tags r:id="rId1"/>
            </p:custDataLst>
          </p:nvPr>
        </p:nvSpPr>
        <p:spPr/>
        <p:txBody>
          <a:bodyPr/>
          <a:lstStyle/>
          <a:p>
            <a:r>
              <a:rPr lang="fr-CA"/>
              <a:t>Area Confirmations</a:t>
            </a:r>
            <a:endParaRPr lang="en-CA"/>
          </a:p>
        </p:txBody>
      </p:sp>
      <p:sp>
        <p:nvSpPr>
          <p:cNvPr id="3" name="Content Placeholder 2">
            <a:extLst>
              <a:ext uri="{FF2B5EF4-FFF2-40B4-BE49-F238E27FC236}">
                <a16:creationId xmlns:a16="http://schemas.microsoft.com/office/drawing/2014/main" xmlns="" id="{714EB69B-2668-4F13-A8C9-11FB69C620C3}"/>
              </a:ext>
            </a:extLst>
          </p:cNvPr>
          <p:cNvSpPr>
            <a:spLocks noGrp="1"/>
          </p:cNvSpPr>
          <p:nvPr>
            <p:ph idx="1"/>
            <p:custDataLst>
              <p:tags r:id="rId2"/>
            </p:custDataLst>
          </p:nvPr>
        </p:nvSpPr>
        <p:spPr>
          <a:xfrm>
            <a:off x="838200" y="1504950"/>
            <a:ext cx="10515600" cy="4672013"/>
          </a:xfrm>
        </p:spPr>
        <p:txBody>
          <a:bodyPr/>
          <a:lstStyle/>
          <a:p>
            <a:pPr algn="just">
              <a:lnSpc>
                <a:spcPct val="150000"/>
              </a:lnSpc>
            </a:pPr>
            <a:r>
              <a:rPr lang="fr-CA" sz="2300" dirty="0"/>
              <a:t>This </a:t>
            </a:r>
            <a:r>
              <a:rPr lang="fr-CA" sz="2300" dirty="0" err="1"/>
              <a:t>resource</a:t>
            </a:r>
            <a:r>
              <a:rPr lang="fr-CA" sz="2300" dirty="0"/>
              <a:t> is </a:t>
            </a:r>
            <a:r>
              <a:rPr lang="fr-CA" sz="2300" dirty="0" err="1"/>
              <a:t>used</a:t>
            </a:r>
            <a:r>
              <a:rPr lang="fr-CA" sz="2300" dirty="0"/>
              <a:t> to </a:t>
            </a:r>
            <a:r>
              <a:rPr lang="en-US" sz="2300" dirty="0"/>
              <a:t>add, modify, delete the records in the area confirmations table and to query the records in the area confirmations table.</a:t>
            </a:r>
          </a:p>
          <a:p>
            <a:pPr algn="just">
              <a:lnSpc>
                <a:spcPct val="150000"/>
              </a:lnSpc>
            </a:pPr>
            <a:r>
              <a:rPr lang="en-US" sz="2300" dirty="0"/>
              <a:t>The task codes shown in this resource are only populated once the area setup has been saved through the </a:t>
            </a:r>
            <a:r>
              <a:rPr lang="en-US" sz="2300" dirty="0">
                <a:hlinkClick r:id="rId4" action="ppaction://hlinksldjump"/>
              </a:rPr>
              <a:t>Area resource</a:t>
            </a:r>
            <a:r>
              <a:rPr lang="en-US" sz="2300" dirty="0"/>
              <a:t>. </a:t>
            </a:r>
          </a:p>
          <a:p>
            <a:pPr algn="just">
              <a:lnSpc>
                <a:spcPct val="150000"/>
              </a:lnSpc>
            </a:pPr>
            <a:r>
              <a:rPr lang="en-US" sz="2300" dirty="0"/>
              <a:t>Once saved, the user can then modify the confirmation flags in the area confirmations table accessible via this resource. </a:t>
            </a:r>
            <a:endParaRPr lang="en-CA" sz="2300" dirty="0"/>
          </a:p>
        </p:txBody>
      </p:sp>
    </p:spTree>
    <p:extLst>
      <p:ext uri="{BB962C8B-B14F-4D97-AF65-F5344CB8AC3E}">
        <p14:creationId xmlns:p14="http://schemas.microsoft.com/office/powerpoint/2010/main" val="28635158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085850"/>
            <a:ext cx="6742066" cy="4960555"/>
          </a:xfrm>
        </p:spPr>
        <p:txBody>
          <a:bodyPr/>
          <a:lstStyle/>
          <a:p>
            <a:pPr marL="0" indent="0" algn="just">
              <a:lnSpc>
                <a:spcPct val="140000"/>
              </a:lnSpc>
              <a:buNone/>
            </a:pPr>
            <a:r>
              <a:rPr lang="en-US" sz="2300" dirty="0"/>
              <a:t>To update </a:t>
            </a:r>
            <a:r>
              <a:rPr lang="en-US" sz="2400" dirty="0"/>
              <a:t>the confirmation flags in one of the areas: </a:t>
            </a:r>
            <a:endParaRPr lang="en-US" sz="2300" dirty="0"/>
          </a:p>
          <a:p>
            <a:pPr marL="457200" indent="-457200" algn="just">
              <a:lnSpc>
                <a:spcPct val="14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4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4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40000"/>
              </a:lnSpc>
              <a:buFont typeface="+mj-lt"/>
              <a:buAutoNum type="arabicPeriod"/>
            </a:pPr>
            <a:r>
              <a:rPr lang="en-US" sz="2300" dirty="0"/>
              <a:t>Under WMS Warehouse Setup, click on </a:t>
            </a:r>
            <a:r>
              <a:rPr lang="en-US" sz="2300" b="1" dirty="0"/>
              <a:t>Area Confirmations.</a:t>
            </a:r>
            <a:endParaRPr lang="en-US" sz="2300" dirty="0"/>
          </a:p>
          <a:p>
            <a:pPr marL="0" indent="0" algn="just">
              <a:lnSpc>
                <a:spcPct val="140000"/>
              </a:lnSpc>
              <a:buNone/>
            </a:pPr>
            <a:endParaRPr lang="en-US" sz="2200" dirty="0"/>
          </a:p>
        </p:txBody>
      </p:sp>
      <p:grpSp>
        <p:nvGrpSpPr>
          <p:cNvPr id="3" name="Group 2">
            <a:extLst>
              <a:ext uri="{FF2B5EF4-FFF2-40B4-BE49-F238E27FC236}">
                <a16:creationId xmlns:a16="http://schemas.microsoft.com/office/drawing/2014/main" xmlns="" id="{5FB288E7-C96A-44D0-B572-43CEAD64EB68}"/>
              </a:ext>
            </a:extLst>
          </p:cNvPr>
          <p:cNvGrpSpPr/>
          <p:nvPr>
            <p:custDataLst>
              <p:tags r:id="rId3"/>
            </p:custDataLst>
          </p:nvPr>
        </p:nvGrpSpPr>
        <p:grpSpPr>
          <a:xfrm>
            <a:off x="8162926" y="260350"/>
            <a:ext cx="3077210" cy="6056072"/>
            <a:chOff x="4405314" y="874712"/>
            <a:chExt cx="3077210" cy="6056072"/>
          </a:xfrm>
        </p:grpSpPr>
        <p:pic>
          <p:nvPicPr>
            <p:cNvPr id="5" name="Picture 4">
              <a:extLst>
                <a:ext uri="{FF2B5EF4-FFF2-40B4-BE49-F238E27FC236}">
                  <a16:creationId xmlns:a16="http://schemas.microsoft.com/office/drawing/2014/main" xmlns="" id="{CE44F0B5-2F6B-4CE5-817A-32BE2E2FAAE3}"/>
                </a:ext>
              </a:extLst>
            </p:cNvPr>
            <p:cNvPicPr/>
            <p:nvPr/>
          </p:nvPicPr>
          <p:blipFill>
            <a:blip r:embed="rId5"/>
            <a:stretch>
              <a:fillRect/>
            </a:stretch>
          </p:blipFill>
          <p:spPr>
            <a:xfrm>
              <a:off x="4766627" y="874712"/>
              <a:ext cx="2658745" cy="5108575"/>
            </a:xfrm>
            <a:prstGeom prst="rect">
              <a:avLst/>
            </a:prstGeom>
          </p:spPr>
        </p:pic>
        <p:pic>
          <p:nvPicPr>
            <p:cNvPr id="6" name="Picture 5">
              <a:extLst>
                <a:ext uri="{FF2B5EF4-FFF2-40B4-BE49-F238E27FC236}">
                  <a16:creationId xmlns:a16="http://schemas.microsoft.com/office/drawing/2014/main" xmlns="" id="{44C0A5EA-1277-46F1-B4FD-D9BC3F1AE8EA}"/>
                </a:ext>
              </a:extLst>
            </p:cNvPr>
            <p:cNvPicPr/>
            <p:nvPr/>
          </p:nvPicPr>
          <p:blipFill rotWithShape="1">
            <a:blip r:embed="rId6"/>
            <a:srcRect b="78215"/>
            <a:stretch/>
          </p:blipFill>
          <p:spPr>
            <a:xfrm>
              <a:off x="4405314" y="5926214"/>
              <a:ext cx="3077210" cy="1004570"/>
            </a:xfrm>
            <a:prstGeom prst="rect">
              <a:avLst/>
            </a:prstGeom>
          </p:spPr>
        </p:pic>
      </p:grpSp>
    </p:spTree>
    <p:extLst>
      <p:ext uri="{BB962C8B-B14F-4D97-AF65-F5344CB8AC3E}">
        <p14:creationId xmlns:p14="http://schemas.microsoft.com/office/powerpoint/2010/main" val="42637058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7956CDCD-DEA3-4F92-82C6-A498FFDCBEEF}"/>
              </a:ext>
            </a:extLst>
          </p:cNvPr>
          <p:cNvSpPr>
            <a:spLocks noGrp="1"/>
          </p:cNvSpPr>
          <p:nvPr>
            <p:ph idx="1"/>
            <p:custDataLst>
              <p:tags r:id="rId2"/>
            </p:custDataLst>
          </p:nvPr>
        </p:nvSpPr>
        <p:spPr>
          <a:xfrm>
            <a:off x="609599" y="1143000"/>
            <a:ext cx="10887075"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task codes associated with the areas previously configured in the Area resource will be listed.</a:t>
            </a:r>
          </a:p>
          <a:p>
            <a:pPr marL="457200" indent="-457200" algn="just">
              <a:lnSpc>
                <a:spcPct val="150000"/>
              </a:lnSpc>
              <a:buFont typeface="+mj-lt"/>
              <a:buAutoNum type="arabicPeriod" startAt="5"/>
            </a:pPr>
            <a:r>
              <a:rPr lang="en-US" sz="2400" dirty="0"/>
              <a:t>Perform a search to retrieve the record you wish to update and click on View Record Details. The search can be a combination of Area, Task code and Task Type.</a:t>
            </a: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3F0BD124-0A20-4F83-8BCC-A91B2DF4CE2B}"/>
              </a:ext>
            </a:extLst>
          </p:cNvPr>
          <p:cNvPicPr>
            <a:picLocks noChangeAspect="1"/>
          </p:cNvPicPr>
          <p:nvPr>
            <p:custDataLst>
              <p:tags r:id="rId3"/>
            </p:custDataLst>
          </p:nvPr>
        </p:nvPicPr>
        <p:blipFill>
          <a:blip r:embed="rId6"/>
          <a:stretch>
            <a:fillRect/>
          </a:stretch>
        </p:blipFill>
        <p:spPr>
          <a:xfrm>
            <a:off x="466725" y="3832698"/>
            <a:ext cx="11258550" cy="2248544"/>
          </a:xfrm>
          <a:prstGeom prst="rect">
            <a:avLst/>
          </a:prstGeom>
        </p:spPr>
      </p:pic>
    </p:spTree>
    <p:extLst>
      <p:ext uri="{BB962C8B-B14F-4D97-AF65-F5344CB8AC3E}">
        <p14:creationId xmlns:p14="http://schemas.microsoft.com/office/powerpoint/2010/main" val="8674456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E1931F9D-A55F-41CD-AF12-49BBEE2E44A2}"/>
              </a:ext>
            </a:extLst>
          </p:cNvPr>
          <p:cNvSpPr>
            <a:spLocks noGrp="1"/>
          </p:cNvSpPr>
          <p:nvPr>
            <p:ph idx="1"/>
            <p:custDataLst>
              <p:tags r:id="rId2"/>
            </p:custDataLst>
          </p:nvPr>
        </p:nvSpPr>
        <p:spPr>
          <a:xfrm>
            <a:off x="342899" y="1219200"/>
            <a:ext cx="6369175" cy="5014913"/>
          </a:xfrm>
        </p:spPr>
        <p:txBody>
          <a:bodyPr/>
          <a:lstStyle/>
          <a:p>
            <a:pPr marL="457200" indent="-457200" algn="just">
              <a:lnSpc>
                <a:spcPct val="120000"/>
              </a:lnSpc>
              <a:buFont typeface="+mj-lt"/>
              <a:buAutoNum type="arabicPeriod" startAt="7"/>
            </a:pPr>
            <a:r>
              <a:rPr lang="fr-CA" dirty="0"/>
              <a:t>A new </a:t>
            </a:r>
            <a:r>
              <a:rPr lang="fr-CA" dirty="0" err="1"/>
              <a:t>window</a:t>
            </a:r>
            <a:r>
              <a:rPr lang="fr-CA" dirty="0"/>
              <a:t> </a:t>
            </a:r>
            <a:r>
              <a:rPr lang="fr-CA" dirty="0" err="1"/>
              <a:t>will</a:t>
            </a:r>
            <a:r>
              <a:rPr lang="fr-CA" dirty="0"/>
              <a:t> </a:t>
            </a:r>
            <a:r>
              <a:rPr lang="fr-CA" dirty="0" err="1"/>
              <a:t>appear</a:t>
            </a:r>
            <a:r>
              <a:rPr lang="fr-CA" dirty="0"/>
              <a:t> </a:t>
            </a:r>
            <a:r>
              <a:rPr lang="fr-CA" dirty="0" err="1"/>
              <a:t>from</a:t>
            </a:r>
            <a:r>
              <a:rPr lang="fr-CA" dirty="0"/>
              <a:t> </a:t>
            </a:r>
            <a:r>
              <a:rPr lang="fr-CA" dirty="0" err="1"/>
              <a:t>which</a:t>
            </a:r>
            <a:r>
              <a:rPr lang="fr-CA" dirty="0"/>
              <a:t> </a:t>
            </a:r>
            <a:r>
              <a:rPr lang="fr-CA" dirty="0" err="1"/>
              <a:t>you</a:t>
            </a:r>
            <a:r>
              <a:rPr lang="fr-CA" dirty="0"/>
              <a:t> can update </a:t>
            </a:r>
            <a:r>
              <a:rPr lang="fr-CA" dirty="0" err="1"/>
              <a:t>eight</a:t>
            </a:r>
            <a:r>
              <a:rPr lang="fr-CA" dirty="0"/>
              <a:t> </a:t>
            </a:r>
            <a:r>
              <a:rPr lang="fr-CA" dirty="0" err="1"/>
              <a:t>fields</a:t>
            </a:r>
            <a:r>
              <a:rPr lang="fr-CA" dirty="0"/>
              <a:t>: </a:t>
            </a:r>
          </a:p>
          <a:p>
            <a:pPr marL="0" indent="0" algn="just">
              <a:lnSpc>
                <a:spcPct val="120000"/>
              </a:lnSpc>
              <a:buNone/>
            </a:pPr>
            <a:endParaRPr lang="fr-CA" sz="900" dirty="0"/>
          </a:p>
          <a:p>
            <a:pPr lvl="1" algn="just">
              <a:lnSpc>
                <a:spcPct val="120000"/>
              </a:lnSpc>
              <a:buFont typeface="Wingdings" panose="05000000000000000000" pitchFamily="2" charset="2"/>
              <a:buChar char="ü"/>
            </a:pPr>
            <a:r>
              <a:rPr lang="fr-CA" sz="2200" dirty="0"/>
              <a:t> </a:t>
            </a:r>
            <a:r>
              <a:rPr lang="en-CA" sz="2200" b="1" dirty="0"/>
              <a:t>Location Confirmation Option</a:t>
            </a:r>
            <a:r>
              <a:rPr lang="en-CA" sz="2200" dirty="0"/>
              <a:t>: </a:t>
            </a:r>
            <a:r>
              <a:rPr lang="en-US" sz="2200" dirty="0"/>
              <a:t>This flag confirms the accurate location selection at pickup time, regardless of whether the data is scanned or manually entered via the Location Confirmation on a mobile computer. Note that normally this option is used for voice only but can be activated for mobile picking and mobile replenishment ; it just adds another validation step for the user to the process the task.</a:t>
            </a:r>
          </a:p>
          <a:p>
            <a:pPr algn="just">
              <a:lnSpc>
                <a:spcPct val="120000"/>
              </a:lnSpc>
              <a:buFont typeface="Wingdings" panose="05000000000000000000" pitchFamily="2" charset="2"/>
              <a:buChar char="ü"/>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fr-CA" sz="2200" dirty="0"/>
          </a:p>
          <a:p>
            <a:pPr marL="0" indent="0" algn="just">
              <a:lnSpc>
                <a:spcPct val="120000"/>
              </a:lnSpc>
              <a:buNone/>
            </a:pPr>
            <a:endParaRPr lang="en-US" sz="2200" dirty="0"/>
          </a:p>
          <a:p>
            <a:pPr marL="0" indent="0" algn="just">
              <a:lnSpc>
                <a:spcPct val="120000"/>
              </a:lnSpc>
              <a:buNone/>
            </a:pPr>
            <a:endParaRPr lang="en-CA" sz="2200" dirty="0"/>
          </a:p>
        </p:txBody>
      </p:sp>
      <p:pic>
        <p:nvPicPr>
          <p:cNvPr id="6" name="Picture 5">
            <a:extLst>
              <a:ext uri="{FF2B5EF4-FFF2-40B4-BE49-F238E27FC236}">
                <a16:creationId xmlns:a16="http://schemas.microsoft.com/office/drawing/2014/main" xmlns="" id="{6D44C337-FF44-46D0-8B8A-29BBB53D8AB5}"/>
              </a:ext>
            </a:extLst>
          </p:cNvPr>
          <p:cNvPicPr>
            <a:picLocks noChangeAspect="1"/>
          </p:cNvPicPr>
          <p:nvPr>
            <p:custDataLst>
              <p:tags r:id="rId3"/>
            </p:custDataLst>
          </p:nvPr>
        </p:nvPicPr>
        <p:blipFill>
          <a:blip r:embed="rId5"/>
          <a:stretch>
            <a:fillRect/>
          </a:stretch>
        </p:blipFill>
        <p:spPr>
          <a:xfrm>
            <a:off x="6940675" y="1373584"/>
            <a:ext cx="4641726" cy="4629944"/>
          </a:xfrm>
          <a:prstGeom prst="rect">
            <a:avLst/>
          </a:prstGeom>
        </p:spPr>
      </p:pic>
    </p:spTree>
    <p:extLst>
      <p:ext uri="{BB962C8B-B14F-4D97-AF65-F5344CB8AC3E}">
        <p14:creationId xmlns:p14="http://schemas.microsoft.com/office/powerpoint/2010/main" val="12749524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3D6D5337-ED6F-426C-86B1-934FD7F8C7B2}"/>
              </a:ext>
            </a:extLst>
          </p:cNvPr>
          <p:cNvSpPr>
            <a:spLocks noGrp="1"/>
          </p:cNvSpPr>
          <p:nvPr>
            <p:ph idx="1"/>
            <p:custDataLst>
              <p:tags r:id="rId2"/>
            </p:custDataLst>
          </p:nvPr>
        </p:nvSpPr>
        <p:spPr>
          <a:xfrm>
            <a:off x="342899" y="1373584"/>
            <a:ext cx="6496051" cy="4860529"/>
          </a:xfrm>
        </p:spPr>
        <p:txBody>
          <a:bodyPr/>
          <a:lstStyle/>
          <a:p>
            <a:pPr algn="just">
              <a:lnSpc>
                <a:spcPct val="120000"/>
              </a:lnSpc>
              <a:buFont typeface="Wingdings" panose="05000000000000000000" pitchFamily="2" charset="2"/>
              <a:buChar char="ü"/>
            </a:pPr>
            <a:r>
              <a:rPr lang="fr-CA" dirty="0"/>
              <a:t> </a:t>
            </a:r>
            <a:r>
              <a:rPr lang="en-CA" b="1" dirty="0"/>
              <a:t>Pickup Confirmation by Location</a:t>
            </a:r>
            <a:r>
              <a:rPr lang="en-CA" dirty="0"/>
              <a:t>: </a:t>
            </a:r>
            <a:r>
              <a:rPr lang="en-US" dirty="0"/>
              <a:t>Select Yes or No to indicate whether or not you wish to enable a pickup confirmation </a:t>
            </a:r>
            <a:r>
              <a:rPr lang="en-US" u="sng" dirty="0"/>
              <a:t>by location</a:t>
            </a:r>
            <a:r>
              <a:rPr lang="en-US" dirty="0"/>
              <a:t> for this area. </a:t>
            </a:r>
          </a:p>
          <a:p>
            <a:pPr algn="just">
              <a:lnSpc>
                <a:spcPct val="120000"/>
              </a:lnSpc>
              <a:buFont typeface="Wingdings" panose="05000000000000000000" pitchFamily="2" charset="2"/>
              <a:buChar char="ü"/>
            </a:pPr>
            <a:r>
              <a:rPr lang="fr-CA" dirty="0"/>
              <a:t> </a:t>
            </a:r>
            <a:r>
              <a:rPr lang="en-CA" b="1" dirty="0"/>
              <a:t>Pickup Confirmation by Item</a:t>
            </a:r>
            <a:r>
              <a:rPr lang="en-CA" dirty="0"/>
              <a:t>: </a:t>
            </a:r>
            <a:r>
              <a:rPr lang="en-US" dirty="0"/>
              <a:t>Select Yes or No to indicate whether or not you wish to enable a pickup confirmation </a:t>
            </a:r>
            <a:r>
              <a:rPr lang="en-US" u="sng" dirty="0"/>
              <a:t>by item</a:t>
            </a:r>
            <a:r>
              <a:rPr lang="en-US" dirty="0"/>
              <a:t> for this area. </a:t>
            </a:r>
          </a:p>
          <a:p>
            <a:pPr algn="just">
              <a:lnSpc>
                <a:spcPct val="120000"/>
              </a:lnSpc>
              <a:buFont typeface="Wingdings" panose="05000000000000000000" pitchFamily="2" charset="2"/>
              <a:buChar char="ü"/>
            </a:pPr>
            <a:r>
              <a:rPr lang="en-CA" dirty="0"/>
              <a:t> </a:t>
            </a:r>
            <a:r>
              <a:rPr lang="en-CA" b="1" dirty="0"/>
              <a:t>Pickup Confirmation by Container</a:t>
            </a:r>
            <a:r>
              <a:rPr lang="en-US" dirty="0"/>
              <a:t>: Select Yes or No to indicate whether or not you wish to enable a pickup confirmation </a:t>
            </a:r>
            <a:r>
              <a:rPr lang="en-US" u="sng" dirty="0"/>
              <a:t>by container</a:t>
            </a:r>
            <a:r>
              <a:rPr lang="en-US" dirty="0"/>
              <a:t> for this area. </a:t>
            </a:r>
          </a:p>
          <a:p>
            <a:pPr algn="just">
              <a:lnSpc>
                <a:spcPct val="120000"/>
              </a:lnSpc>
              <a:buFont typeface="Wingdings" panose="05000000000000000000" pitchFamily="2" charset="2"/>
              <a:buChar char="ü"/>
            </a:pPr>
            <a:endParaRPr lang="en-US" dirty="0"/>
          </a:p>
          <a:p>
            <a:pPr algn="just">
              <a:lnSpc>
                <a:spcPct val="120000"/>
              </a:lnSpc>
              <a:buFont typeface="Wingdings" panose="05000000000000000000" pitchFamily="2" charset="2"/>
              <a:buChar char="ü"/>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E750E622-12CB-477C-B7E8-5D8861FEA209}"/>
              </a:ext>
            </a:extLst>
          </p:cNvPr>
          <p:cNvPicPr>
            <a:picLocks noChangeAspect="1"/>
          </p:cNvPicPr>
          <p:nvPr>
            <p:custDataLst>
              <p:tags r:id="rId3"/>
            </p:custDataLst>
          </p:nvPr>
        </p:nvPicPr>
        <p:blipFill>
          <a:blip r:embed="rId5"/>
          <a:stretch>
            <a:fillRect/>
          </a:stretch>
        </p:blipFill>
        <p:spPr>
          <a:xfrm>
            <a:off x="7334251" y="1247393"/>
            <a:ext cx="4418304" cy="4363213"/>
          </a:xfrm>
          <a:prstGeom prst="rect">
            <a:avLst/>
          </a:prstGeom>
        </p:spPr>
      </p:pic>
    </p:spTree>
    <p:extLst>
      <p:ext uri="{BB962C8B-B14F-4D97-AF65-F5344CB8AC3E}">
        <p14:creationId xmlns:p14="http://schemas.microsoft.com/office/powerpoint/2010/main" val="28869657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BF520780-A0AF-46FC-A3EA-05514BF5683C}"/>
              </a:ext>
            </a:extLst>
          </p:cNvPr>
          <p:cNvSpPr>
            <a:spLocks noGrp="1"/>
          </p:cNvSpPr>
          <p:nvPr>
            <p:ph idx="1"/>
            <p:custDataLst>
              <p:tags r:id="rId2"/>
            </p:custDataLst>
          </p:nvPr>
        </p:nvSpPr>
        <p:spPr>
          <a:xfrm>
            <a:off x="342899" y="1162050"/>
            <a:ext cx="6877051" cy="5014913"/>
          </a:xfrm>
        </p:spPr>
        <p:txBody>
          <a:bodyPr/>
          <a:lstStyle/>
          <a:p>
            <a:pPr algn="just">
              <a:lnSpc>
                <a:spcPct val="110000"/>
              </a:lnSpc>
              <a:buFont typeface="Wingdings" panose="05000000000000000000" pitchFamily="2" charset="2"/>
              <a:buChar char="ü"/>
            </a:pPr>
            <a:r>
              <a:rPr lang="fr-CA" dirty="0"/>
              <a:t> </a:t>
            </a:r>
            <a:r>
              <a:rPr lang="en-CA" b="1" dirty="0"/>
              <a:t>Pickup Confirmation by Tag</a:t>
            </a:r>
            <a:r>
              <a:rPr lang="en-CA" dirty="0"/>
              <a:t>: </a:t>
            </a:r>
            <a:r>
              <a:rPr lang="en-US" dirty="0"/>
              <a:t>Select Yes or No to indicate whether or not you wish to enable a pickup confirmation </a:t>
            </a:r>
            <a:r>
              <a:rPr lang="en-US" u="sng" dirty="0"/>
              <a:t>by tag</a:t>
            </a:r>
            <a:r>
              <a:rPr lang="en-US" dirty="0"/>
              <a:t> for this area. </a:t>
            </a:r>
          </a:p>
          <a:p>
            <a:pPr algn="just">
              <a:lnSpc>
                <a:spcPct val="110000"/>
              </a:lnSpc>
              <a:buFont typeface="Wingdings" panose="05000000000000000000" pitchFamily="2" charset="2"/>
              <a:buChar char="ü"/>
            </a:pPr>
            <a:r>
              <a:rPr lang="fr-CA" dirty="0"/>
              <a:t> </a:t>
            </a:r>
            <a:r>
              <a:rPr lang="en-US" b="1" dirty="0"/>
              <a:t>Pickup Confirmation by Check Digit</a:t>
            </a:r>
            <a:r>
              <a:rPr lang="en-US" dirty="0"/>
              <a:t>: Select Yes or No to indicate whether or not you wish to enable a pickup confirmation </a:t>
            </a:r>
            <a:r>
              <a:rPr lang="en-US" u="sng" dirty="0"/>
              <a:t>by check digit</a:t>
            </a:r>
            <a:r>
              <a:rPr lang="en-US" dirty="0"/>
              <a:t> for this area. In this case, the check digit must be specified in the locations table.</a:t>
            </a:r>
          </a:p>
          <a:p>
            <a:pPr algn="just">
              <a:lnSpc>
                <a:spcPct val="110000"/>
              </a:lnSpc>
              <a:buFont typeface="Wingdings" panose="05000000000000000000" pitchFamily="2" charset="2"/>
              <a:buChar char="ü"/>
            </a:pPr>
            <a:r>
              <a:rPr lang="en-CA" b="1" dirty="0"/>
              <a:t>Require To-Container Confirmation</a:t>
            </a:r>
            <a:r>
              <a:rPr lang="en-US" dirty="0"/>
              <a:t>: Select Yes or No to indicate whether or not the user is required to enter the To Container in the Confirm To Container field at the pick completion step.</a:t>
            </a:r>
            <a:endParaRPr lang="fr-CA" dirty="0"/>
          </a:p>
          <a:p>
            <a:pPr marL="0" indent="0" algn="just">
              <a:lnSpc>
                <a:spcPct val="110000"/>
              </a:lnSpc>
              <a:buNone/>
            </a:pPr>
            <a:endParaRPr lang="fr-CA" dirty="0"/>
          </a:p>
          <a:p>
            <a:pPr marL="0" indent="0" algn="just">
              <a:lnSpc>
                <a:spcPct val="110000"/>
              </a:lnSpc>
              <a:buNone/>
            </a:pPr>
            <a:endParaRPr lang="fr-CA" dirty="0"/>
          </a:p>
          <a:p>
            <a:pPr marL="0" indent="0" algn="just">
              <a:lnSpc>
                <a:spcPct val="110000"/>
              </a:lnSpc>
              <a:buNone/>
            </a:pPr>
            <a:endParaRPr lang="en-US" dirty="0"/>
          </a:p>
          <a:p>
            <a:pPr marL="0" indent="0" algn="just">
              <a:lnSpc>
                <a:spcPct val="110000"/>
              </a:lnSpc>
              <a:buNone/>
            </a:pPr>
            <a:endParaRPr lang="en-CA" dirty="0"/>
          </a:p>
        </p:txBody>
      </p:sp>
      <p:pic>
        <p:nvPicPr>
          <p:cNvPr id="6" name="Picture 5">
            <a:extLst>
              <a:ext uri="{FF2B5EF4-FFF2-40B4-BE49-F238E27FC236}">
                <a16:creationId xmlns:a16="http://schemas.microsoft.com/office/drawing/2014/main" xmlns="" id="{599E6A1D-61DC-4731-B9C0-33A3703997C0}"/>
              </a:ext>
            </a:extLst>
          </p:cNvPr>
          <p:cNvPicPr>
            <a:picLocks noChangeAspect="1"/>
          </p:cNvPicPr>
          <p:nvPr>
            <p:custDataLst>
              <p:tags r:id="rId3"/>
            </p:custDataLst>
          </p:nvPr>
        </p:nvPicPr>
        <p:blipFill>
          <a:blip r:embed="rId5"/>
          <a:stretch>
            <a:fillRect/>
          </a:stretch>
        </p:blipFill>
        <p:spPr>
          <a:xfrm>
            <a:off x="7470748" y="1304528"/>
            <a:ext cx="4378353" cy="4248944"/>
          </a:xfrm>
          <a:prstGeom prst="rect">
            <a:avLst/>
          </a:prstGeom>
        </p:spPr>
      </p:pic>
    </p:spTree>
    <p:extLst>
      <p:ext uri="{BB962C8B-B14F-4D97-AF65-F5344CB8AC3E}">
        <p14:creationId xmlns:p14="http://schemas.microsoft.com/office/powerpoint/2010/main" val="10464109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sp>
        <p:nvSpPr>
          <p:cNvPr id="4" name="Content Placeholder 2">
            <a:extLst>
              <a:ext uri="{FF2B5EF4-FFF2-40B4-BE49-F238E27FC236}">
                <a16:creationId xmlns:a16="http://schemas.microsoft.com/office/drawing/2014/main" xmlns="" id="{905C1B7F-0402-4857-9F00-FD0637925D0E}"/>
              </a:ext>
            </a:extLst>
          </p:cNvPr>
          <p:cNvSpPr>
            <a:spLocks noGrp="1"/>
          </p:cNvSpPr>
          <p:nvPr>
            <p:ph idx="1"/>
            <p:custDataLst>
              <p:tags r:id="rId2"/>
            </p:custDataLst>
          </p:nvPr>
        </p:nvSpPr>
        <p:spPr>
          <a:xfrm>
            <a:off x="342899" y="1373584"/>
            <a:ext cx="6000751" cy="4860529"/>
          </a:xfrm>
        </p:spPr>
        <p:txBody>
          <a:bodyPr/>
          <a:lstStyle/>
          <a:p>
            <a:pPr algn="just">
              <a:lnSpc>
                <a:spcPct val="120000"/>
              </a:lnSpc>
              <a:buFont typeface="Wingdings" panose="05000000000000000000" pitchFamily="2" charset="2"/>
              <a:buChar char="ü"/>
            </a:pPr>
            <a:r>
              <a:rPr lang="fr-CA" dirty="0"/>
              <a:t> </a:t>
            </a:r>
            <a:r>
              <a:rPr lang="en-CA" b="1" dirty="0"/>
              <a:t>Drop-off Confirmation Option</a:t>
            </a:r>
            <a:r>
              <a:rPr lang="en-CA" dirty="0"/>
              <a:t>: </a:t>
            </a:r>
            <a:r>
              <a:rPr lang="en-US" sz="2400" dirty="0"/>
              <a:t>This flag confirms </a:t>
            </a:r>
            <a:r>
              <a:rPr lang="en-US" dirty="0"/>
              <a:t>the accurate drop-off of a product at a location, regardless of whether the data is scanned or entered manually via the Confirm Drop-off Command view on a mobile computer.</a:t>
            </a:r>
            <a:endParaRPr lang="fr-CA" dirty="0"/>
          </a:p>
          <a:p>
            <a:pPr marL="0" indent="0" algn="just">
              <a:lnSpc>
                <a:spcPct val="120000"/>
              </a:lnSpc>
              <a:buNone/>
            </a:pPr>
            <a:endParaRPr lang="fr-CA" dirty="0"/>
          </a:p>
          <a:p>
            <a:pPr marL="0" indent="0" algn="just">
              <a:lnSpc>
                <a:spcPct val="120000"/>
              </a:lnSpc>
              <a:buNone/>
            </a:pPr>
            <a:endParaRPr lang="en-US" dirty="0"/>
          </a:p>
          <a:p>
            <a:pPr marL="0" indent="0" algn="just">
              <a:lnSpc>
                <a:spcPct val="120000"/>
              </a:lnSpc>
              <a:buNone/>
            </a:pPr>
            <a:endParaRPr lang="en-CA" dirty="0"/>
          </a:p>
        </p:txBody>
      </p:sp>
      <p:pic>
        <p:nvPicPr>
          <p:cNvPr id="6" name="Picture 5">
            <a:extLst>
              <a:ext uri="{FF2B5EF4-FFF2-40B4-BE49-F238E27FC236}">
                <a16:creationId xmlns:a16="http://schemas.microsoft.com/office/drawing/2014/main" xmlns="" id="{B0A4272C-9408-433F-93BE-BAD3EA7DDC30}"/>
              </a:ext>
            </a:extLst>
          </p:cNvPr>
          <p:cNvPicPr>
            <a:picLocks noChangeAspect="1"/>
          </p:cNvPicPr>
          <p:nvPr>
            <p:custDataLst>
              <p:tags r:id="rId3"/>
            </p:custDataLst>
          </p:nvPr>
        </p:nvPicPr>
        <p:blipFill>
          <a:blip r:embed="rId5"/>
          <a:stretch>
            <a:fillRect/>
          </a:stretch>
        </p:blipFill>
        <p:spPr>
          <a:xfrm>
            <a:off x="6679813" y="536573"/>
            <a:ext cx="4833125" cy="5578475"/>
          </a:xfrm>
          <a:prstGeom prst="rect">
            <a:avLst/>
          </a:prstGeom>
        </p:spPr>
      </p:pic>
    </p:spTree>
    <p:extLst>
      <p:ext uri="{BB962C8B-B14F-4D97-AF65-F5344CB8AC3E}">
        <p14:creationId xmlns:p14="http://schemas.microsoft.com/office/powerpoint/2010/main" val="2298692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504966" y="1105467"/>
            <a:ext cx="11077433" cy="4730542"/>
          </a:xfrm>
        </p:spPr>
        <p:txBody>
          <a:bodyPr/>
          <a:lstStyle/>
          <a:p>
            <a:pPr marL="457200" indent="-457200" algn="just">
              <a:lnSpc>
                <a:spcPct val="130000"/>
              </a:lnSpc>
              <a:buFont typeface="+mj-lt"/>
              <a:buAutoNum type="arabicPeriod" startAt="9"/>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410790515"/>
              </p:ext>
            </p:extLst>
          </p:nvPr>
        </p:nvGraphicFramePr>
        <p:xfrm>
          <a:off x="504965" y="1727109"/>
          <a:ext cx="10713495" cy="4642104"/>
        </p:xfrm>
        <a:graphic>
          <a:graphicData uri="http://schemas.openxmlformats.org/drawingml/2006/table">
            <a:tbl>
              <a:tblPr firstRow="1" bandRow="1">
                <a:tableStyleId>{F5AB1C69-6EDB-4FF4-983F-18BD219EF322}</a:tableStyleId>
              </a:tblPr>
              <a:tblGrid>
                <a:gridCol w="2483895">
                  <a:extLst>
                    <a:ext uri="{9D8B030D-6E8A-4147-A177-3AD203B41FA5}">
                      <a16:colId xmlns:a16="http://schemas.microsoft.com/office/drawing/2014/main" xmlns="" val="3611636286"/>
                    </a:ext>
                  </a:extLst>
                </a:gridCol>
                <a:gridCol w="8229600">
                  <a:extLst>
                    <a:ext uri="{9D8B030D-6E8A-4147-A177-3AD203B41FA5}">
                      <a16:colId xmlns:a16="http://schemas.microsoft.com/office/drawing/2014/main" xmlns="" val="1392957211"/>
                    </a:ext>
                  </a:extLst>
                </a:gridCol>
              </a:tblGrid>
              <a:tr h="370840">
                <a:tc>
                  <a:txBody>
                    <a:bodyPr/>
                    <a:lstStyle/>
                    <a:p>
                      <a:pPr>
                        <a:lnSpc>
                          <a:spcPct val="90000"/>
                        </a:lnSpc>
                      </a:pPr>
                      <a:r>
                        <a:rPr lang="fr-CA" sz="1600" dirty="0"/>
                        <a:t>Field</a:t>
                      </a:r>
                      <a:endParaRPr lang="en-CA" sz="1600" dirty="0"/>
                    </a:p>
                  </a:txBody>
                  <a:tcPr/>
                </a:tc>
                <a:tc>
                  <a:txBody>
                    <a:bodyPr/>
                    <a:lstStyle/>
                    <a:p>
                      <a:pPr>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Work Order Pick Destination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All work orders are assigned this location as the initial pick destination. It may be overridden in the Outbound Order Planning resource.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Receiving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receiving location for work order bills of material (BOM) received.</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Release BOM for </a:t>
                      </a:r>
                      <a:r>
                        <a:rPr lang="en-CA"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work order BOM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dirty="0">
                          <a:solidFill>
                            <a:schemeClr val="tx1">
                              <a:lumMod val="50000"/>
                              <a:lumOff val="50000"/>
                            </a:schemeClr>
                          </a:solidFill>
                          <a:latin typeface="+mn-lt"/>
                          <a:ea typeface="+mn-ea"/>
                          <a:cs typeface="+mn-cs"/>
                        </a:rPr>
                        <a:t>Default Label Copies Requested for BOM Item</a:t>
                      </a:r>
                      <a:endParaRPr lang="en-CA" sz="16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work order BOM components. </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BOM Component Return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return location for unused work order components.</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BOM Component Returns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Select Yes to indicate that unused work order component returns shall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Otherwise, select No. </a:t>
                      </a:r>
                    </a:p>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A value of No indicates that unused work order component returns shall not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a:t>
                      </a:r>
                    </a:p>
                  </a:txBody>
                  <a:tcPr marL="0" marR="0" marT="0" marB="0"/>
                </a:tc>
                <a:extLst>
                  <a:ext uri="{0D108BD9-81ED-4DB2-BD59-A6C34878D82A}">
                    <a16:rowId xmlns:a16="http://schemas.microsoft.com/office/drawing/2014/main" xmlns="" val="222452078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BOM Component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default number of copies presented when requesting labels for unused work order components.</a:t>
                      </a:r>
                    </a:p>
                  </a:txBody>
                  <a:tcPr/>
                </a:tc>
                <a:extLst>
                  <a:ext uri="{0D108BD9-81ED-4DB2-BD59-A6C34878D82A}">
                    <a16:rowId xmlns:a16="http://schemas.microsoft.com/office/drawing/2014/main" xmlns="" val="1501329643"/>
                  </a:ext>
                </a:extLst>
              </a:tr>
              <a:tr h="24479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BOM and Component Print Station</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station to which any required paperwork or labels for BOM item or BOM printing station component returns are to be directed.</a:t>
                      </a:r>
                    </a:p>
                  </a:txBody>
                  <a:tcPr/>
                </a:tc>
                <a:extLst>
                  <a:ext uri="{0D108BD9-81ED-4DB2-BD59-A6C34878D82A}">
                    <a16:rowId xmlns:a16="http://schemas.microsoft.com/office/drawing/2014/main" xmlns="" val="4095310003"/>
                  </a:ext>
                </a:extLst>
              </a:tr>
            </a:tbl>
          </a:graphicData>
        </a:graphic>
      </p:graphicFrame>
    </p:spTree>
    <p:extLst>
      <p:ext uri="{BB962C8B-B14F-4D97-AF65-F5344CB8AC3E}">
        <p14:creationId xmlns:p14="http://schemas.microsoft.com/office/powerpoint/2010/main" val="3179460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2983-808D-459A-B046-F9284F4638FC}"/>
              </a:ext>
            </a:extLst>
          </p:cNvPr>
          <p:cNvSpPr>
            <a:spLocks noGrp="1"/>
          </p:cNvSpPr>
          <p:nvPr>
            <p:ph type="title"/>
            <p:custDataLst>
              <p:tags r:id="rId1"/>
            </p:custDataLst>
          </p:nvPr>
        </p:nvSpPr>
        <p:spPr/>
        <p:txBody>
          <a:bodyPr/>
          <a:lstStyle/>
          <a:p>
            <a:r>
              <a:rPr lang="fr-CA" dirty="0"/>
              <a:t>Area Confirmations</a:t>
            </a:r>
            <a:endParaRPr lang="en-CA" dirty="0"/>
          </a:p>
        </p:txBody>
      </p:sp>
      <p:grpSp>
        <p:nvGrpSpPr>
          <p:cNvPr id="8" name="Group 7">
            <a:extLst>
              <a:ext uri="{FF2B5EF4-FFF2-40B4-BE49-F238E27FC236}">
                <a16:creationId xmlns:a16="http://schemas.microsoft.com/office/drawing/2014/main" xmlns="" id="{A05C9686-D1E1-44FD-964F-4E5E8BBA382E}"/>
              </a:ext>
            </a:extLst>
          </p:cNvPr>
          <p:cNvGrpSpPr/>
          <p:nvPr>
            <p:custDataLst>
              <p:tags r:id="rId2"/>
            </p:custDataLst>
          </p:nvPr>
        </p:nvGrpSpPr>
        <p:grpSpPr>
          <a:xfrm>
            <a:off x="7048500" y="365125"/>
            <a:ext cx="4687124" cy="5811838"/>
            <a:chOff x="8990776" y="365125"/>
            <a:chExt cx="4078348" cy="4856163"/>
          </a:xfrm>
        </p:grpSpPr>
        <p:pic>
          <p:nvPicPr>
            <p:cNvPr id="5" name="Picture 4">
              <a:extLst>
                <a:ext uri="{FF2B5EF4-FFF2-40B4-BE49-F238E27FC236}">
                  <a16:creationId xmlns:a16="http://schemas.microsoft.com/office/drawing/2014/main" xmlns="" id="{9B6EC29A-4C82-4162-B7EF-16601E150A52}"/>
                </a:ext>
              </a:extLst>
            </p:cNvPr>
            <p:cNvPicPr>
              <a:picLocks noChangeAspect="1"/>
            </p:cNvPicPr>
            <p:nvPr/>
          </p:nvPicPr>
          <p:blipFill rotWithShape="1">
            <a:blip r:embed="rId5"/>
            <a:srcRect b="35411"/>
            <a:stretch/>
          </p:blipFill>
          <p:spPr>
            <a:xfrm>
              <a:off x="8990776" y="365125"/>
              <a:ext cx="4078348" cy="4351338"/>
            </a:xfrm>
            <a:prstGeom prst="rect">
              <a:avLst/>
            </a:prstGeom>
          </p:spPr>
        </p:pic>
        <p:pic>
          <p:nvPicPr>
            <p:cNvPr id="7" name="Picture 6">
              <a:extLst>
                <a:ext uri="{FF2B5EF4-FFF2-40B4-BE49-F238E27FC236}">
                  <a16:creationId xmlns:a16="http://schemas.microsoft.com/office/drawing/2014/main" xmlns="" id="{7F12BB74-ECCF-42FE-9202-4D5BCA7D1362}"/>
                </a:ext>
              </a:extLst>
            </p:cNvPr>
            <p:cNvPicPr>
              <a:picLocks noChangeAspect="1"/>
            </p:cNvPicPr>
            <p:nvPr/>
          </p:nvPicPr>
          <p:blipFill rotWithShape="1">
            <a:blip r:embed="rId5"/>
            <a:srcRect t="81891"/>
            <a:stretch/>
          </p:blipFill>
          <p:spPr>
            <a:xfrm>
              <a:off x="8990776" y="4001294"/>
              <a:ext cx="4078348" cy="1219994"/>
            </a:xfrm>
            <a:prstGeom prst="rect">
              <a:avLst/>
            </a:prstGeom>
          </p:spPr>
        </p:pic>
      </p:grpSp>
      <p:sp>
        <p:nvSpPr>
          <p:cNvPr id="11" name="TextBox 10">
            <a:extLst>
              <a:ext uri="{FF2B5EF4-FFF2-40B4-BE49-F238E27FC236}">
                <a16:creationId xmlns:a16="http://schemas.microsoft.com/office/drawing/2014/main" xmlns="" id="{8278BF09-1C06-46A7-86F8-A763A7CA1A77}"/>
              </a:ext>
            </a:extLst>
          </p:cNvPr>
          <p:cNvSpPr txBox="1"/>
          <p:nvPr>
            <p:custDataLst>
              <p:tags r:id="rId3"/>
            </p:custDataLst>
          </p:nvPr>
        </p:nvSpPr>
        <p:spPr>
          <a:xfrm>
            <a:off x="685800" y="1293366"/>
            <a:ext cx="5866576" cy="1143070"/>
          </a:xfrm>
          <a:prstGeom prst="rect">
            <a:avLst/>
          </a:prstGeom>
          <a:noFill/>
        </p:spPr>
        <p:txBody>
          <a:bodyPr wrap="square">
            <a:spAutoFit/>
          </a:bodyPr>
          <a:lstStyle/>
          <a:p>
            <a:pPr marL="457200" indent="-457200" algn="just">
              <a:lnSpc>
                <a:spcPct val="150000"/>
              </a:lnSpc>
              <a:spcBef>
                <a:spcPts val="1000"/>
              </a:spcBef>
              <a:buClr>
                <a:srgbClr val="F58220"/>
              </a:buClr>
              <a:buFont typeface="+mj-lt"/>
              <a:buAutoNum type="arabicPeriod" startAt="8"/>
            </a:pPr>
            <a:r>
              <a:rPr lang="en-US" sz="2400" dirty="0">
                <a:solidFill>
                  <a:schemeClr val="tx1">
                    <a:lumMod val="50000"/>
                    <a:lumOff val="50000"/>
                  </a:schemeClr>
                </a:solidFill>
              </a:rPr>
              <a:t>Once all the required fields properly updated, click on Submit. </a:t>
            </a:r>
          </a:p>
        </p:txBody>
      </p:sp>
    </p:spTree>
    <p:extLst>
      <p:ext uri="{BB962C8B-B14F-4D97-AF65-F5344CB8AC3E}">
        <p14:creationId xmlns:p14="http://schemas.microsoft.com/office/powerpoint/2010/main" val="11299378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WMS Users</a:t>
            </a:r>
          </a:p>
        </p:txBody>
      </p:sp>
      <p:sp>
        <p:nvSpPr>
          <p:cNvPr id="4" name="TextBox 3">
            <a:extLst>
              <a:ext uri="{FF2B5EF4-FFF2-40B4-BE49-F238E27FC236}">
                <a16:creationId xmlns:a16="http://schemas.microsoft.com/office/drawing/2014/main" xmlns="" id="{B587D3E4-8185-42A2-9E25-B93EF9287FC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41560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755F8-3745-4E84-85F2-77E96B9CAA63}"/>
              </a:ext>
            </a:extLst>
          </p:cNvPr>
          <p:cNvSpPr>
            <a:spLocks noGrp="1"/>
          </p:cNvSpPr>
          <p:nvPr>
            <p:ph type="title"/>
            <p:custDataLst>
              <p:tags r:id="rId1"/>
            </p:custDataLst>
          </p:nvPr>
        </p:nvSpPr>
        <p:spPr/>
        <p:txBody>
          <a:bodyPr/>
          <a:lstStyle/>
          <a:p>
            <a:r>
              <a:rPr lang="fr-CA"/>
              <a:t>WMS </a:t>
            </a:r>
            <a:r>
              <a:rPr lang="fr-CA" err="1"/>
              <a:t>Users</a:t>
            </a:r>
            <a:endParaRPr lang="en-CA"/>
          </a:p>
        </p:txBody>
      </p:sp>
      <p:sp>
        <p:nvSpPr>
          <p:cNvPr id="3" name="Content Placeholder 2">
            <a:extLst>
              <a:ext uri="{FF2B5EF4-FFF2-40B4-BE49-F238E27FC236}">
                <a16:creationId xmlns:a16="http://schemas.microsoft.com/office/drawing/2014/main" xmlns="" id="{B7CAE11E-CA4E-49FF-9150-90D47366A4F1}"/>
              </a:ext>
            </a:extLst>
          </p:cNvPr>
          <p:cNvSpPr>
            <a:spLocks noGrp="1"/>
          </p:cNvSpPr>
          <p:nvPr>
            <p:ph idx="1"/>
            <p:custDataLst>
              <p:tags r:id="rId2"/>
            </p:custDataLst>
          </p:nvPr>
        </p:nvSpPr>
        <p:spPr>
          <a:xfrm>
            <a:off x="838200" y="1487606"/>
            <a:ext cx="10352964" cy="4689357"/>
          </a:xfrm>
        </p:spPr>
        <p:txBody>
          <a:bodyPr/>
          <a:lstStyle/>
          <a:p>
            <a:pPr algn="just">
              <a:lnSpc>
                <a:spcPct val="200000"/>
              </a:lnSpc>
            </a:pPr>
            <a:r>
              <a:rPr lang="en-US" sz="2200" dirty="0"/>
              <a:t>The WMS Users resource is used to add, modify, and delete the records in the WMS users table, to copy a single user's profile to a new user and to query the records in the WMS users table.</a:t>
            </a:r>
          </a:p>
          <a:p>
            <a:pPr algn="just">
              <a:lnSpc>
                <a:spcPct val="200000"/>
              </a:lnSpc>
            </a:pPr>
            <a:r>
              <a:rPr lang="fr-CA" sz="2200" b="1" dirty="0" err="1"/>
              <a:t>Refer</a:t>
            </a:r>
            <a:r>
              <a:rPr lang="fr-CA" sz="2200" b="1" dirty="0"/>
              <a:t> to the "WMS </a:t>
            </a:r>
            <a:r>
              <a:rPr lang="fr-CA" sz="2200" b="1" dirty="0" err="1"/>
              <a:t>Tecsys_System</a:t>
            </a:r>
            <a:r>
              <a:rPr lang="fr-CA" sz="2200" b="1" dirty="0"/>
              <a:t> Administration_ WMS User Management" document for more </a:t>
            </a:r>
            <a:r>
              <a:rPr lang="fr-CA" sz="2200" b="1" dirty="0" err="1"/>
              <a:t>details</a:t>
            </a:r>
            <a:r>
              <a:rPr lang="fr-CA" sz="2200" b="1" dirty="0"/>
              <a:t> </a:t>
            </a:r>
            <a:r>
              <a:rPr lang="fr-CA" sz="2200" b="1" dirty="0" err="1"/>
              <a:t>regarding</a:t>
            </a:r>
            <a:r>
              <a:rPr lang="fr-CA" sz="2200" b="1" dirty="0"/>
              <a:t> </a:t>
            </a:r>
            <a:r>
              <a:rPr lang="fr-CA" sz="2200" b="1" dirty="0" err="1"/>
              <a:t>this</a:t>
            </a:r>
            <a:r>
              <a:rPr lang="fr-CA" sz="2200" b="1" dirty="0"/>
              <a:t> </a:t>
            </a:r>
            <a:r>
              <a:rPr lang="fr-CA" sz="2200" b="1" dirty="0" err="1"/>
              <a:t>resource</a:t>
            </a:r>
            <a:r>
              <a:rPr lang="fr-CA" sz="2200" b="1" dirty="0"/>
              <a:t>. </a:t>
            </a:r>
            <a:endParaRPr lang="en-CA" sz="2200" b="1" dirty="0"/>
          </a:p>
        </p:txBody>
      </p:sp>
    </p:spTree>
    <p:extLst>
      <p:ext uri="{BB962C8B-B14F-4D97-AF65-F5344CB8AC3E}">
        <p14:creationId xmlns:p14="http://schemas.microsoft.com/office/powerpoint/2010/main" val="5359743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Document Format Definitions for WMS</a:t>
            </a:r>
          </a:p>
        </p:txBody>
      </p:sp>
      <p:sp>
        <p:nvSpPr>
          <p:cNvPr id="4" name="TextBox 3">
            <a:extLst>
              <a:ext uri="{FF2B5EF4-FFF2-40B4-BE49-F238E27FC236}">
                <a16:creationId xmlns:a16="http://schemas.microsoft.com/office/drawing/2014/main" xmlns="" id="{C9027D61-8F31-47B6-B87F-06F0AD2AE83B}"/>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67480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A77085-9059-433A-AEA1-9D3CAE07BCDB}"/>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3" name="Content Placeholder 2">
            <a:extLst>
              <a:ext uri="{FF2B5EF4-FFF2-40B4-BE49-F238E27FC236}">
                <a16:creationId xmlns:a16="http://schemas.microsoft.com/office/drawing/2014/main" xmlns="" id="{4E58BD4F-F025-446B-B557-1B4200628CEC}"/>
              </a:ext>
            </a:extLst>
          </p:cNvPr>
          <p:cNvSpPr>
            <a:spLocks noGrp="1"/>
          </p:cNvSpPr>
          <p:nvPr>
            <p:ph idx="1"/>
            <p:custDataLst>
              <p:tags r:id="rId2"/>
            </p:custDataLst>
          </p:nvPr>
        </p:nvSpPr>
        <p:spPr>
          <a:xfrm>
            <a:off x="625642" y="1283369"/>
            <a:ext cx="10728158" cy="4893594"/>
          </a:xfrm>
        </p:spPr>
        <p:txBody>
          <a:bodyPr/>
          <a:lstStyle/>
          <a:p>
            <a:pPr algn="just">
              <a:lnSpc>
                <a:spcPct val="150000"/>
              </a:lnSpc>
            </a:pPr>
            <a:r>
              <a:rPr lang="en-US" sz="2000" dirty="0"/>
              <a:t>This resource is used to add, modify, copy, and delete the records in the document format definitions for WMS table and to query the records in the document format definitions for WMS table.</a:t>
            </a:r>
            <a:endParaRPr lang="en-CA" sz="2000" dirty="0"/>
          </a:p>
          <a:p>
            <a:pPr algn="just">
              <a:lnSpc>
                <a:spcPct val="150000"/>
              </a:lnSpc>
            </a:pPr>
            <a:r>
              <a:rPr lang="en-US" sz="2000" dirty="0"/>
              <a:t>The Document Format Definitions for WMS resource is used to identify the document formats that require TMS shipments to be created. Document format definitions are used to group document types together. Grouping is usually based on content (i.e., label and view customization). </a:t>
            </a:r>
          </a:p>
          <a:p>
            <a:pPr lvl="1" algn="just">
              <a:lnSpc>
                <a:spcPct val="150000"/>
              </a:lnSpc>
              <a:buFont typeface="Wingdings" panose="05000000000000000000" pitchFamily="2" charset="2"/>
              <a:buChar char="ü"/>
            </a:pPr>
            <a:r>
              <a:rPr lang="en-US" sz="2000" dirty="0"/>
              <a:t> Example: A XYZ customer has requested that certain application-specific labels be customized for their own exclusive use. In this case, you would create a document format definition named </a:t>
            </a:r>
            <a:r>
              <a:rPr lang="en-US" sz="2000" dirty="0" err="1"/>
              <a:t>ABC_xyz</a:t>
            </a:r>
            <a:r>
              <a:rPr lang="en-US" sz="2000" dirty="0"/>
              <a:t> that would be used to group all of XYZ's customized labels and views associated with application ABC.</a:t>
            </a:r>
          </a:p>
        </p:txBody>
      </p:sp>
    </p:spTree>
    <p:extLst>
      <p:ext uri="{BB962C8B-B14F-4D97-AF65-F5344CB8AC3E}">
        <p14:creationId xmlns:p14="http://schemas.microsoft.com/office/powerpoint/2010/main" val="17786810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Document Format Definitions for WMS.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8E1D765F-76FE-4A46-9BD0-C57DD9798FF0}"/>
              </a:ext>
            </a:extLst>
          </p:cNvPr>
          <p:cNvGrpSpPr/>
          <p:nvPr>
            <p:custDataLst>
              <p:tags r:id="rId3"/>
            </p:custDataLst>
          </p:nvPr>
        </p:nvGrpSpPr>
        <p:grpSpPr>
          <a:xfrm>
            <a:off x="8584150" y="365125"/>
            <a:ext cx="3077210" cy="6056072"/>
            <a:chOff x="4369337" y="874712"/>
            <a:chExt cx="3077210" cy="6056072"/>
          </a:xfrm>
        </p:grpSpPr>
        <p:pic>
          <p:nvPicPr>
            <p:cNvPr id="5" name="Picture 4">
              <a:extLst>
                <a:ext uri="{FF2B5EF4-FFF2-40B4-BE49-F238E27FC236}">
                  <a16:creationId xmlns:a16="http://schemas.microsoft.com/office/drawing/2014/main" xmlns="" id="{B1A8856A-0603-4207-A07C-C9CBFA898522}"/>
                </a:ext>
              </a:extLst>
            </p:cNvPr>
            <p:cNvPicPr/>
            <p:nvPr/>
          </p:nvPicPr>
          <p:blipFill rotWithShape="1">
            <a:blip r:embed="rId5"/>
            <a:srcRect b="78604"/>
            <a:stretch/>
          </p:blipFill>
          <p:spPr>
            <a:xfrm>
              <a:off x="4369337" y="5944152"/>
              <a:ext cx="3077210" cy="986632"/>
            </a:xfrm>
            <a:prstGeom prst="rect">
              <a:avLst/>
            </a:prstGeom>
          </p:spPr>
        </p:pic>
        <p:pic>
          <p:nvPicPr>
            <p:cNvPr id="6" name="Picture 5">
              <a:extLst>
                <a:ext uri="{FF2B5EF4-FFF2-40B4-BE49-F238E27FC236}">
                  <a16:creationId xmlns:a16="http://schemas.microsoft.com/office/drawing/2014/main" xmlns="" id="{330DFD6C-1C07-4470-9380-127A6FB8A465}"/>
                </a:ext>
              </a:extLst>
            </p:cNvPr>
            <p:cNvPicPr/>
            <p:nvPr/>
          </p:nvPicPr>
          <p:blipFill>
            <a:blip r:embed="rId6"/>
            <a:stretch>
              <a:fillRect/>
            </a:stretch>
          </p:blipFill>
          <p:spPr>
            <a:xfrm>
              <a:off x="4766627" y="874712"/>
              <a:ext cx="2658745" cy="5108575"/>
            </a:xfrm>
            <a:prstGeom prst="rect">
              <a:avLst/>
            </a:prstGeom>
          </p:spPr>
        </p:pic>
      </p:grpSp>
    </p:spTree>
    <p:extLst>
      <p:ext uri="{BB962C8B-B14F-4D97-AF65-F5344CB8AC3E}">
        <p14:creationId xmlns:p14="http://schemas.microsoft.com/office/powerpoint/2010/main" val="10497075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BCA58F-02CB-46CB-9EC2-CEA314896B7B}"/>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65139893-6192-4358-B67F-12FA5DAFB234}"/>
              </a:ext>
            </a:extLst>
          </p:cNvPr>
          <p:cNvSpPr>
            <a:spLocks noGrp="1"/>
          </p:cNvSpPr>
          <p:nvPr>
            <p:ph idx="1"/>
            <p:custDataLst>
              <p:tags r:id="rId2"/>
            </p:custDataLst>
          </p:nvPr>
        </p:nvSpPr>
        <p:spPr>
          <a:xfrm>
            <a:off x="838200" y="1235242"/>
            <a:ext cx="10515600" cy="4941721"/>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document formats already configured in the WMS for the TMS shipments will be listed.</a:t>
            </a:r>
          </a:p>
          <a:p>
            <a:pPr marL="457200" indent="-457200" algn="just">
              <a:lnSpc>
                <a:spcPct val="150000"/>
              </a:lnSpc>
              <a:buFont typeface="+mj-lt"/>
              <a:buAutoNum type="arabicPeriod" startAt="5"/>
            </a:pPr>
            <a:r>
              <a:rPr lang="en-US" u="sng" dirty="0"/>
              <a:t>If you want to create a new one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AE4023BC-9271-415D-9599-C99EB0671990}"/>
              </a:ext>
            </a:extLst>
          </p:cNvPr>
          <p:cNvPicPr>
            <a:picLocks noChangeAspect="1"/>
          </p:cNvPicPr>
          <p:nvPr>
            <p:custDataLst>
              <p:tags r:id="rId3"/>
            </p:custDataLst>
          </p:nvPr>
        </p:nvPicPr>
        <p:blipFill>
          <a:blip r:embed="rId5"/>
          <a:stretch>
            <a:fillRect/>
          </a:stretch>
        </p:blipFill>
        <p:spPr>
          <a:xfrm>
            <a:off x="352926" y="4162658"/>
            <a:ext cx="11566358" cy="1103878"/>
          </a:xfrm>
          <a:prstGeom prst="rect">
            <a:avLst/>
          </a:prstGeom>
        </p:spPr>
      </p:pic>
    </p:spTree>
    <p:extLst>
      <p:ext uri="{BB962C8B-B14F-4D97-AF65-F5344CB8AC3E}">
        <p14:creationId xmlns:p14="http://schemas.microsoft.com/office/powerpoint/2010/main" val="35513153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990CE-D3F1-420E-8325-113CB811C94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AA544FF5-C4E6-4ABB-9432-9C8321384F04}"/>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sz="2200" dirty="0">
                <a:solidFill>
                  <a:schemeClr val="accent2"/>
                </a:solidFill>
              </a:rPr>
              <a:t>6.2</a:t>
            </a:r>
            <a:r>
              <a:rPr lang="fr-CA" sz="2200" dirty="0"/>
              <a:t> </a:t>
            </a:r>
            <a:r>
              <a:rPr lang="fr-CA" sz="2200" dirty="0" err="1">
                <a:solidFill>
                  <a:schemeClr val="tx1">
                    <a:lumMod val="50000"/>
                    <a:lumOff val="50000"/>
                  </a:schemeClr>
                </a:solidFill>
              </a:rPr>
              <a:t>From</a:t>
            </a:r>
            <a:r>
              <a:rPr lang="fr-CA" sz="2200" dirty="0">
                <a:solidFill>
                  <a:schemeClr val="tx1">
                    <a:lumMod val="50000"/>
                    <a:lumOff val="50000"/>
                  </a:schemeClr>
                </a:solidFill>
              </a:rPr>
              <a:t> the new </a:t>
            </a:r>
            <a:r>
              <a:rPr lang="fr-CA" sz="2200" dirty="0" err="1">
                <a:solidFill>
                  <a:schemeClr val="tx1">
                    <a:lumMod val="50000"/>
                    <a:lumOff val="50000"/>
                  </a:schemeClr>
                </a:solidFill>
              </a:rPr>
              <a:t>window</a:t>
            </a:r>
            <a:r>
              <a:rPr lang="fr-CA" sz="2200" dirty="0">
                <a:solidFill>
                  <a:schemeClr val="tx1">
                    <a:lumMod val="50000"/>
                    <a:lumOff val="50000"/>
                  </a:schemeClr>
                </a:solidFill>
              </a:rPr>
              <a:t>, enter the </a:t>
            </a:r>
            <a:r>
              <a:rPr lang="fr-CA" sz="2200" dirty="0" err="1">
                <a:solidFill>
                  <a:schemeClr val="tx1">
                    <a:lumMod val="50000"/>
                    <a:lumOff val="50000"/>
                  </a:schemeClr>
                </a:solidFill>
              </a:rPr>
              <a:t>name</a:t>
            </a:r>
            <a:r>
              <a:rPr lang="fr-CA" sz="2200" dirty="0">
                <a:solidFill>
                  <a:schemeClr val="tx1">
                    <a:lumMod val="50000"/>
                    <a:lumOff val="50000"/>
                  </a:schemeClr>
                </a:solidFill>
              </a:rPr>
              <a:t> of the document format. </a:t>
            </a:r>
          </a:p>
          <a:p>
            <a:pPr algn="just">
              <a:lnSpc>
                <a:spcPct val="150000"/>
              </a:lnSpc>
              <a:spcBef>
                <a:spcPts val="1000"/>
              </a:spcBef>
              <a:buClr>
                <a:srgbClr val="F58220"/>
              </a:buClr>
              <a:buFont typeface="Wingdings" panose="05000000000000000000" pitchFamily="2" charset="2"/>
              <a:buChar char="ü"/>
            </a:pPr>
            <a:r>
              <a:rPr lang="fr-CA" sz="2200" dirty="0"/>
              <a:t> </a:t>
            </a:r>
            <a:r>
              <a:rPr lang="fr-CA" sz="2200" dirty="0">
                <a:solidFill>
                  <a:schemeClr val="tx1">
                    <a:lumMod val="50000"/>
                    <a:lumOff val="50000"/>
                  </a:schemeClr>
                </a:solidFill>
              </a:rPr>
              <a:t>This is the unique identifier for </a:t>
            </a:r>
            <a:r>
              <a:rPr lang="fr-CA" sz="2200" dirty="0" err="1">
                <a:solidFill>
                  <a:schemeClr val="tx1">
                    <a:lumMod val="50000"/>
                    <a:lumOff val="50000"/>
                  </a:schemeClr>
                </a:solidFill>
              </a:rPr>
              <a:t>this</a:t>
            </a:r>
            <a:r>
              <a:rPr lang="fr-CA" sz="2200" dirty="0">
                <a:solidFill>
                  <a:schemeClr val="tx1">
                    <a:lumMod val="50000"/>
                    <a:lumOff val="50000"/>
                  </a:schemeClr>
                </a:solidFill>
              </a:rPr>
              <a:t> document format. </a:t>
            </a:r>
          </a:p>
          <a:p>
            <a:pPr marL="0" indent="0" algn="just">
              <a:lnSpc>
                <a:spcPct val="150000"/>
              </a:lnSpc>
              <a:spcBef>
                <a:spcPts val="1000"/>
              </a:spcBef>
              <a:buClr>
                <a:srgbClr val="F58220"/>
              </a:buClr>
              <a:buNone/>
            </a:pPr>
            <a:r>
              <a:rPr lang="fr-CA" sz="2200" dirty="0">
                <a:solidFill>
                  <a:schemeClr val="accent2"/>
                </a:solidFill>
              </a:rPr>
              <a:t>6.3</a:t>
            </a:r>
            <a:r>
              <a:rPr lang="fr-CA" sz="2200" dirty="0"/>
              <a:t> </a:t>
            </a:r>
            <a:r>
              <a:rPr lang="fr-CA" sz="2200" dirty="0">
                <a:solidFill>
                  <a:schemeClr val="tx1">
                    <a:lumMod val="50000"/>
                    <a:lumOff val="50000"/>
                  </a:schemeClr>
                </a:solidFill>
              </a:rPr>
              <a:t>Click Continue.  </a:t>
            </a:r>
            <a:endParaRPr lang="en-US" sz="2200" dirty="0">
              <a:solidFill>
                <a:schemeClr val="tx1">
                  <a:lumMod val="50000"/>
                  <a:lumOff val="50000"/>
                </a:schemeClr>
              </a:solidFill>
            </a:endParaRPr>
          </a:p>
          <a:p>
            <a:pPr marL="0" indent="0">
              <a:lnSpc>
                <a:spcPct val="150000"/>
              </a:lnSpc>
              <a:buNone/>
            </a:pPr>
            <a:endParaRPr lang="en-CA" dirty="0"/>
          </a:p>
        </p:txBody>
      </p:sp>
      <p:grpSp>
        <p:nvGrpSpPr>
          <p:cNvPr id="9" name="Group 8">
            <a:extLst>
              <a:ext uri="{FF2B5EF4-FFF2-40B4-BE49-F238E27FC236}">
                <a16:creationId xmlns:a16="http://schemas.microsoft.com/office/drawing/2014/main" xmlns="" id="{B89B75FF-ED84-4ADF-9D98-4C3820EC6673}"/>
              </a:ext>
            </a:extLst>
          </p:cNvPr>
          <p:cNvGrpSpPr/>
          <p:nvPr>
            <p:custDataLst>
              <p:tags r:id="rId3"/>
            </p:custDataLst>
          </p:nvPr>
        </p:nvGrpSpPr>
        <p:grpSpPr>
          <a:xfrm>
            <a:off x="7218949" y="1092074"/>
            <a:ext cx="4597166" cy="5149057"/>
            <a:chOff x="3985359" y="65315"/>
            <a:chExt cx="4221281" cy="4493912"/>
          </a:xfrm>
        </p:grpSpPr>
        <p:pic>
          <p:nvPicPr>
            <p:cNvPr id="6" name="Picture 5">
              <a:extLst>
                <a:ext uri="{FF2B5EF4-FFF2-40B4-BE49-F238E27FC236}">
                  <a16:creationId xmlns:a16="http://schemas.microsoft.com/office/drawing/2014/main" xmlns="" id="{600F4CA7-7BF2-46D5-9409-7BD4B831CF38}"/>
                </a:ext>
              </a:extLst>
            </p:cNvPr>
            <p:cNvPicPr>
              <a:picLocks noChangeAspect="1"/>
            </p:cNvPicPr>
            <p:nvPr/>
          </p:nvPicPr>
          <p:blipFill rotWithShape="1">
            <a:blip r:embed="rId5"/>
            <a:srcRect b="64248"/>
            <a:stretch/>
          </p:blipFill>
          <p:spPr>
            <a:xfrm>
              <a:off x="3985359" y="65315"/>
              <a:ext cx="4221281" cy="2405169"/>
            </a:xfrm>
            <a:prstGeom prst="rect">
              <a:avLst/>
            </a:prstGeom>
          </p:spPr>
        </p:pic>
        <p:pic>
          <p:nvPicPr>
            <p:cNvPr id="8" name="Picture 7">
              <a:extLst>
                <a:ext uri="{FF2B5EF4-FFF2-40B4-BE49-F238E27FC236}">
                  <a16:creationId xmlns:a16="http://schemas.microsoft.com/office/drawing/2014/main" xmlns="" id="{7A816198-EA7F-4512-B9BA-4670A37FB325}"/>
                </a:ext>
              </a:extLst>
            </p:cNvPr>
            <p:cNvPicPr>
              <a:picLocks noChangeAspect="1"/>
            </p:cNvPicPr>
            <p:nvPr/>
          </p:nvPicPr>
          <p:blipFill rotWithShape="1">
            <a:blip r:embed="rId5"/>
            <a:srcRect t="64248"/>
            <a:stretch/>
          </p:blipFill>
          <p:spPr>
            <a:xfrm>
              <a:off x="3985359" y="2154058"/>
              <a:ext cx="4221281" cy="2405169"/>
            </a:xfrm>
            <a:prstGeom prst="rect">
              <a:avLst/>
            </a:prstGeom>
          </p:spPr>
        </p:pic>
      </p:grpSp>
    </p:spTree>
    <p:extLst>
      <p:ext uri="{BB962C8B-B14F-4D97-AF65-F5344CB8AC3E}">
        <p14:creationId xmlns:p14="http://schemas.microsoft.com/office/powerpoint/2010/main" val="6017297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838200" y="1314450"/>
            <a:ext cx="5899484" cy="4862513"/>
          </a:xfrm>
        </p:spPr>
        <p:txBody>
          <a:bodyPr/>
          <a:lstStyle/>
          <a:p>
            <a:pPr marL="0" indent="0" algn="just">
              <a:lnSpc>
                <a:spcPct val="200000"/>
              </a:lnSpc>
              <a:buNone/>
            </a:pPr>
            <a:r>
              <a:rPr lang="fr-CA" sz="2200" dirty="0">
                <a:solidFill>
                  <a:schemeClr val="accent2"/>
                </a:solidFill>
              </a:rPr>
              <a:t>6.4</a:t>
            </a:r>
            <a:r>
              <a:rPr lang="fr-CA" sz="2200" dirty="0"/>
              <a:t> A new </a:t>
            </a:r>
            <a:r>
              <a:rPr lang="fr-CA" sz="2200" dirty="0" err="1"/>
              <a:t>window</a:t>
            </a:r>
            <a:r>
              <a:rPr lang="fr-CA" sz="2200" dirty="0"/>
              <a:t> </a:t>
            </a:r>
            <a:r>
              <a:rPr lang="fr-CA" sz="2200" dirty="0" err="1"/>
              <a:t>will</a:t>
            </a:r>
            <a:r>
              <a:rPr lang="fr-CA" sz="2200" dirty="0"/>
              <a:t> </a:t>
            </a:r>
            <a:r>
              <a:rPr lang="fr-CA" sz="2200" dirty="0" err="1"/>
              <a:t>appear</a:t>
            </a:r>
            <a:r>
              <a:rPr lang="fr-CA" sz="2200" dirty="0"/>
              <a:t>. </a:t>
            </a:r>
          </a:p>
          <a:p>
            <a:pPr marL="0" indent="0" algn="just">
              <a:lnSpc>
                <a:spcPct val="200000"/>
              </a:lnSpc>
              <a:buNone/>
            </a:pPr>
            <a:r>
              <a:rPr lang="fr-CA" sz="2200" dirty="0"/>
              <a:t>In the </a:t>
            </a:r>
            <a:r>
              <a:rPr lang="fr-CA" sz="2200" b="1" dirty="0"/>
              <a:t>TMS </a:t>
            </a:r>
            <a:r>
              <a:rPr lang="fr-CA" sz="2200" b="1" dirty="0" err="1"/>
              <a:t>Shipment</a:t>
            </a:r>
            <a:r>
              <a:rPr lang="fr-CA" sz="2200" b="1" dirty="0"/>
              <a:t> </a:t>
            </a:r>
            <a:r>
              <a:rPr lang="fr-CA" sz="2200" b="1" dirty="0" err="1"/>
              <a:t>Required</a:t>
            </a:r>
            <a:r>
              <a:rPr lang="fr-CA" sz="2200" b="1" dirty="0"/>
              <a:t> </a:t>
            </a:r>
            <a:r>
              <a:rPr lang="fr-CA" sz="2200" dirty="0" err="1"/>
              <a:t>field</a:t>
            </a:r>
            <a:r>
              <a:rPr lang="fr-CA" sz="2200" dirty="0"/>
              <a:t>, select Yes or No to </a:t>
            </a:r>
            <a:r>
              <a:rPr lang="fr-CA" sz="2200" dirty="0" err="1"/>
              <a:t>indicate</a:t>
            </a:r>
            <a:r>
              <a:rPr lang="fr-CA" sz="2200" dirty="0"/>
              <a:t> </a:t>
            </a:r>
            <a:r>
              <a:rPr lang="fr-CA" sz="2200" dirty="0" err="1"/>
              <a:t>whether</a:t>
            </a:r>
            <a:r>
              <a:rPr lang="fr-CA" sz="2200" dirty="0"/>
              <a:t> </a:t>
            </a:r>
            <a:r>
              <a:rPr lang="en-US" sz="2200" dirty="0"/>
              <a:t>a TMS shipment is required or not. </a:t>
            </a:r>
          </a:p>
          <a:p>
            <a:pPr marL="0" indent="0" algn="just">
              <a:lnSpc>
                <a:spcPct val="130000"/>
              </a:lnSpc>
              <a:buNone/>
            </a:pPr>
            <a:endParaRPr lang="en-US" sz="2200" dirty="0"/>
          </a:p>
          <a:p>
            <a:pPr marL="0" indent="0" algn="just">
              <a:lnSpc>
                <a:spcPct val="130000"/>
              </a:lnSpc>
              <a:buNone/>
            </a:pPr>
            <a:endParaRPr lang="fr-CA" sz="2200" dirty="0"/>
          </a:p>
          <a:p>
            <a:pPr marL="0" indent="0" algn="just">
              <a:lnSpc>
                <a:spcPct val="130000"/>
              </a:lnSpc>
              <a:buNone/>
            </a:pPr>
            <a:endParaRPr lang="fr-CA" sz="2200" dirty="0"/>
          </a:p>
        </p:txBody>
      </p:sp>
      <p:grpSp>
        <p:nvGrpSpPr>
          <p:cNvPr id="21" name="Group 20">
            <a:extLst>
              <a:ext uri="{FF2B5EF4-FFF2-40B4-BE49-F238E27FC236}">
                <a16:creationId xmlns:a16="http://schemas.microsoft.com/office/drawing/2014/main" xmlns="" id="{907D3B0E-A679-4EA5-8400-88C3D0CCCE42}"/>
              </a:ext>
            </a:extLst>
          </p:cNvPr>
          <p:cNvGrpSpPr/>
          <p:nvPr>
            <p:custDataLst>
              <p:tags r:id="rId3"/>
            </p:custDataLst>
          </p:nvPr>
        </p:nvGrpSpPr>
        <p:grpSpPr>
          <a:xfrm>
            <a:off x="7587917" y="1151189"/>
            <a:ext cx="3591380" cy="5169400"/>
            <a:chOff x="6976355" y="365126"/>
            <a:chExt cx="3497089" cy="4856580"/>
          </a:xfrm>
        </p:grpSpPr>
        <p:pic>
          <p:nvPicPr>
            <p:cNvPr id="18" name="Picture 17">
              <a:extLst>
                <a:ext uri="{FF2B5EF4-FFF2-40B4-BE49-F238E27FC236}">
                  <a16:creationId xmlns:a16="http://schemas.microsoft.com/office/drawing/2014/main" xmlns="" id="{C92CBD67-AB4D-4241-92B8-30D27BD032FB}"/>
                </a:ext>
              </a:extLst>
            </p:cNvPr>
            <p:cNvPicPr>
              <a:picLocks noChangeAspect="1"/>
            </p:cNvPicPr>
            <p:nvPr/>
          </p:nvPicPr>
          <p:blipFill rotWithShape="1">
            <a:blip r:embed="rId5"/>
            <a:srcRect b="49295"/>
            <a:stretch/>
          </p:blipFill>
          <p:spPr>
            <a:xfrm>
              <a:off x="6976355" y="365126"/>
              <a:ext cx="3497089" cy="3420812"/>
            </a:xfrm>
            <a:prstGeom prst="rect">
              <a:avLst/>
            </a:prstGeom>
          </p:spPr>
        </p:pic>
        <p:pic>
          <p:nvPicPr>
            <p:cNvPr id="20" name="Picture 19">
              <a:extLst>
                <a:ext uri="{FF2B5EF4-FFF2-40B4-BE49-F238E27FC236}">
                  <a16:creationId xmlns:a16="http://schemas.microsoft.com/office/drawing/2014/main" xmlns="" id="{01106A7F-8811-4F40-986F-D878C16D9C27}"/>
                </a:ext>
              </a:extLst>
            </p:cNvPr>
            <p:cNvPicPr>
              <a:picLocks noChangeAspect="1"/>
            </p:cNvPicPr>
            <p:nvPr/>
          </p:nvPicPr>
          <p:blipFill rotWithShape="1">
            <a:blip r:embed="rId5"/>
            <a:srcRect t="75865"/>
            <a:stretch/>
          </p:blipFill>
          <p:spPr>
            <a:xfrm>
              <a:off x="6976355" y="3593432"/>
              <a:ext cx="3497089" cy="1628274"/>
            </a:xfrm>
            <a:prstGeom prst="rect">
              <a:avLst/>
            </a:prstGeom>
          </p:spPr>
        </p:pic>
      </p:grpSp>
    </p:spTree>
    <p:extLst>
      <p:ext uri="{BB962C8B-B14F-4D97-AF65-F5344CB8AC3E}">
        <p14:creationId xmlns:p14="http://schemas.microsoft.com/office/powerpoint/2010/main" val="34768402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561475" y="1314450"/>
            <a:ext cx="6416841" cy="4862513"/>
          </a:xfrm>
        </p:spPr>
        <p:txBody>
          <a:bodyPr/>
          <a:lstStyle/>
          <a:p>
            <a:pPr marL="0" indent="0" algn="just">
              <a:lnSpc>
                <a:spcPct val="150000"/>
              </a:lnSpc>
              <a:buNone/>
            </a:pPr>
            <a:r>
              <a:rPr lang="fr-CA" sz="2200" dirty="0">
                <a:solidFill>
                  <a:schemeClr val="accent2"/>
                </a:solidFill>
              </a:rPr>
              <a:t>6.5</a:t>
            </a:r>
            <a:r>
              <a:rPr lang="fr-CA" sz="2200" dirty="0"/>
              <a:t> In the </a:t>
            </a:r>
            <a:r>
              <a:rPr lang="fr-CA" sz="2200" b="1" dirty="0"/>
              <a:t>Default Carrier Document Format </a:t>
            </a:r>
            <a:r>
              <a:rPr lang="fr-CA" sz="2200" dirty="0" err="1"/>
              <a:t>field</a:t>
            </a:r>
            <a:r>
              <a:rPr lang="fr-CA" sz="2200" dirty="0"/>
              <a:t>, select Yes or No to </a:t>
            </a:r>
            <a:r>
              <a:rPr lang="fr-CA" sz="2200" dirty="0" err="1"/>
              <a:t>indicate</a:t>
            </a:r>
            <a:r>
              <a:rPr lang="fr-CA" sz="2200" dirty="0"/>
              <a:t> if </a:t>
            </a:r>
            <a:r>
              <a:rPr lang="en-US" sz="2200" dirty="0"/>
              <a:t>the document format is the default carrier compliant label format used when printing the label or not. </a:t>
            </a:r>
          </a:p>
          <a:p>
            <a:pPr algn="just">
              <a:lnSpc>
                <a:spcPct val="130000"/>
              </a:lnSpc>
              <a:buFont typeface="Wingdings" panose="05000000000000000000" pitchFamily="2" charset="2"/>
              <a:buChar char="ü"/>
            </a:pPr>
            <a:r>
              <a:rPr lang="en-US" sz="2200" dirty="0"/>
              <a:t> This field is only applicable to TMS-enabled parcel carriers.</a:t>
            </a:r>
          </a:p>
          <a:p>
            <a:pPr algn="just">
              <a:lnSpc>
                <a:spcPct val="130000"/>
              </a:lnSpc>
              <a:buFont typeface="Wingdings" panose="05000000000000000000" pitchFamily="2" charset="2"/>
              <a:buChar char="ü"/>
            </a:pPr>
            <a:r>
              <a:rPr lang="en-US" sz="2200" dirty="0"/>
              <a:t> The field is not accessible when no carrier services are TMS-enabled.</a:t>
            </a:r>
          </a:p>
          <a:p>
            <a:pPr algn="just">
              <a:lnSpc>
                <a:spcPct val="130000"/>
              </a:lnSpc>
              <a:buFont typeface="Wingdings" panose="05000000000000000000" pitchFamily="2" charset="2"/>
              <a:buChar char="ü"/>
            </a:pPr>
            <a:endParaRPr lang="fr-CA" sz="2100" dirty="0"/>
          </a:p>
          <a:p>
            <a:pPr marL="0" indent="0" algn="just">
              <a:lnSpc>
                <a:spcPct val="130000"/>
              </a:lnSpc>
              <a:buNone/>
            </a:pPr>
            <a:endParaRPr lang="fr-CA" sz="2100" dirty="0"/>
          </a:p>
        </p:txBody>
      </p:sp>
      <p:grpSp>
        <p:nvGrpSpPr>
          <p:cNvPr id="7" name="Group 6">
            <a:extLst>
              <a:ext uri="{FF2B5EF4-FFF2-40B4-BE49-F238E27FC236}">
                <a16:creationId xmlns:a16="http://schemas.microsoft.com/office/drawing/2014/main" xmlns="" id="{D393768B-040A-457F-93BB-CFBF54A61D28}"/>
              </a:ext>
            </a:extLst>
          </p:cNvPr>
          <p:cNvGrpSpPr/>
          <p:nvPr>
            <p:custDataLst>
              <p:tags r:id="rId3"/>
            </p:custDataLst>
          </p:nvPr>
        </p:nvGrpSpPr>
        <p:grpSpPr>
          <a:xfrm>
            <a:off x="7732339" y="1156494"/>
            <a:ext cx="3497090" cy="5178424"/>
            <a:chOff x="5358107" y="365126"/>
            <a:chExt cx="3497090" cy="5178424"/>
          </a:xfrm>
        </p:grpSpPr>
        <p:pic>
          <p:nvPicPr>
            <p:cNvPr id="5" name="Picture 4">
              <a:extLst>
                <a:ext uri="{FF2B5EF4-FFF2-40B4-BE49-F238E27FC236}">
                  <a16:creationId xmlns:a16="http://schemas.microsoft.com/office/drawing/2014/main" xmlns="" id="{131B87BB-4E5A-48CD-BD30-5508E9D0CA00}"/>
                </a:ext>
              </a:extLst>
            </p:cNvPr>
            <p:cNvPicPr>
              <a:picLocks noChangeAspect="1"/>
            </p:cNvPicPr>
            <p:nvPr/>
          </p:nvPicPr>
          <p:blipFill rotWithShape="1">
            <a:blip r:embed="rId5"/>
            <a:srcRect b="40734"/>
            <a:stretch/>
          </p:blipFill>
          <p:spPr>
            <a:xfrm>
              <a:off x="5358108" y="365126"/>
              <a:ext cx="3497089" cy="3998328"/>
            </a:xfrm>
            <a:prstGeom prst="rect">
              <a:avLst/>
            </a:prstGeom>
          </p:spPr>
        </p:pic>
        <p:pic>
          <p:nvPicPr>
            <p:cNvPr id="6" name="Picture 5">
              <a:extLst>
                <a:ext uri="{FF2B5EF4-FFF2-40B4-BE49-F238E27FC236}">
                  <a16:creationId xmlns:a16="http://schemas.microsoft.com/office/drawing/2014/main" xmlns="" id="{9C87CC2F-9DAF-4988-8CBC-DA31E044C694}"/>
                </a:ext>
              </a:extLst>
            </p:cNvPr>
            <p:cNvPicPr>
              <a:picLocks noChangeAspect="1"/>
            </p:cNvPicPr>
            <p:nvPr/>
          </p:nvPicPr>
          <p:blipFill rotWithShape="1">
            <a:blip r:embed="rId5"/>
            <a:srcRect t="69803"/>
            <a:stretch/>
          </p:blipFill>
          <p:spPr>
            <a:xfrm>
              <a:off x="5358107" y="3506328"/>
              <a:ext cx="3497089" cy="2037222"/>
            </a:xfrm>
            <a:prstGeom prst="rect">
              <a:avLst/>
            </a:prstGeom>
          </p:spPr>
        </p:pic>
      </p:grpSp>
    </p:spTree>
    <p:extLst>
      <p:ext uri="{BB962C8B-B14F-4D97-AF65-F5344CB8AC3E}">
        <p14:creationId xmlns:p14="http://schemas.microsoft.com/office/powerpoint/2010/main" val="118022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10"/>
            </a:pPr>
            <a:r>
              <a:rPr lang="en-US" sz="2100" dirty="0"/>
              <a:t>Complete the </a:t>
            </a:r>
            <a:r>
              <a:rPr lang="en-US" sz="2100" b="1" dirty="0"/>
              <a:t>Defaults for Customer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153F707B-6DD4-4166-BCB6-05A0EF72719A}"/>
              </a:ext>
            </a:extLst>
          </p:cNvPr>
          <p:cNvPicPr>
            <a:picLocks noChangeAspect="1"/>
          </p:cNvPicPr>
          <p:nvPr>
            <p:custDataLst>
              <p:tags r:id="rId3"/>
            </p:custDataLst>
          </p:nvPr>
        </p:nvPicPr>
        <p:blipFill>
          <a:blip r:embed="rId5"/>
          <a:stretch>
            <a:fillRect/>
          </a:stretch>
        </p:blipFill>
        <p:spPr>
          <a:xfrm>
            <a:off x="609600" y="2446624"/>
            <a:ext cx="7519462" cy="2743903"/>
          </a:xfrm>
          <a:prstGeom prst="rect">
            <a:avLst/>
          </a:prstGeom>
        </p:spPr>
      </p:pic>
    </p:spTree>
    <p:extLst>
      <p:ext uri="{BB962C8B-B14F-4D97-AF65-F5344CB8AC3E}">
        <p14:creationId xmlns:p14="http://schemas.microsoft.com/office/powerpoint/2010/main" val="22747829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E38A-E669-4D63-8A74-789E3EF89C8E}"/>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4" name="Content Placeholder 2">
            <a:extLst>
              <a:ext uri="{FF2B5EF4-FFF2-40B4-BE49-F238E27FC236}">
                <a16:creationId xmlns:a16="http://schemas.microsoft.com/office/drawing/2014/main" xmlns="" id="{BD473C97-804B-445B-B815-BF5507F7EDFF}"/>
              </a:ext>
            </a:extLst>
          </p:cNvPr>
          <p:cNvSpPr>
            <a:spLocks noGrp="1"/>
          </p:cNvSpPr>
          <p:nvPr>
            <p:ph idx="1"/>
            <p:custDataLst>
              <p:tags r:id="rId2"/>
            </p:custDataLst>
          </p:nvPr>
        </p:nvSpPr>
        <p:spPr>
          <a:xfrm>
            <a:off x="497305" y="1155032"/>
            <a:ext cx="7122695" cy="5021931"/>
          </a:xfrm>
        </p:spPr>
        <p:txBody>
          <a:bodyPr/>
          <a:lstStyle/>
          <a:p>
            <a:pPr marL="0" indent="0" algn="just">
              <a:lnSpc>
                <a:spcPct val="120000"/>
              </a:lnSpc>
              <a:buNone/>
            </a:pPr>
            <a:r>
              <a:rPr lang="fr-CA" sz="2000" dirty="0">
                <a:solidFill>
                  <a:schemeClr val="accent2"/>
                </a:solidFill>
              </a:rPr>
              <a:t>6.6</a:t>
            </a:r>
            <a:r>
              <a:rPr lang="fr-CA" sz="2000" dirty="0"/>
              <a:t> In the </a:t>
            </a:r>
            <a:r>
              <a:rPr lang="fr-CA" sz="2000" b="1" dirty="0" err="1"/>
              <a:t>Number</a:t>
            </a:r>
            <a:r>
              <a:rPr lang="fr-CA" sz="2000" b="1" dirty="0"/>
              <a:t> of Lines per Label </a:t>
            </a:r>
            <a:r>
              <a:rPr lang="fr-CA" sz="2000" dirty="0" err="1"/>
              <a:t>field</a:t>
            </a:r>
            <a:r>
              <a:rPr lang="fr-CA" sz="2000" dirty="0"/>
              <a:t>, </a:t>
            </a:r>
            <a:r>
              <a:rPr lang="fr-CA" sz="2000" dirty="0" err="1"/>
              <a:t>indicate</a:t>
            </a:r>
            <a:r>
              <a:rPr lang="fr-CA" sz="2000" dirty="0"/>
              <a:t> </a:t>
            </a:r>
            <a:r>
              <a:rPr lang="en-US" sz="2000" dirty="0"/>
              <a:t>the number of comment lines, either header or detail comment, to include on a pick command comment label. This label is an option as an appended print output for the pick command label. The printed comments are retrieved from the outbound order header and detail comment fields. </a:t>
            </a:r>
            <a:endParaRPr lang="fr-CA" sz="2000" dirty="0"/>
          </a:p>
          <a:p>
            <a:pPr algn="just">
              <a:lnSpc>
                <a:spcPct val="120000"/>
              </a:lnSpc>
              <a:buFont typeface="Wingdings" panose="05000000000000000000" pitchFamily="2" charset="2"/>
              <a:buChar char="ü"/>
            </a:pPr>
            <a:r>
              <a:rPr lang="en-US" sz="2000" u="sng" dirty="0"/>
              <a:t>If the field is set to 0</a:t>
            </a:r>
            <a:r>
              <a:rPr lang="en-US" sz="2000" dirty="0"/>
              <a:t>, the pick command comment label will not print. </a:t>
            </a:r>
          </a:p>
          <a:p>
            <a:pPr algn="just">
              <a:lnSpc>
                <a:spcPct val="120000"/>
              </a:lnSpc>
              <a:buFont typeface="Wingdings" panose="05000000000000000000" pitchFamily="2" charset="2"/>
              <a:buChar char="ü"/>
            </a:pPr>
            <a:r>
              <a:rPr lang="en-US" sz="2000" dirty="0"/>
              <a:t> </a:t>
            </a:r>
            <a:r>
              <a:rPr lang="en-US" sz="2000" u="sng" dirty="0"/>
              <a:t>If the field is set to a value greater than 0</a:t>
            </a:r>
            <a:r>
              <a:rPr lang="en-US" sz="2000" dirty="0"/>
              <a:t>, then this will be the maximum number of lines to print on a pick command comment label before appending additional comments to one or more labels.</a:t>
            </a:r>
          </a:p>
          <a:p>
            <a:pPr marL="0" indent="0" algn="just">
              <a:lnSpc>
                <a:spcPct val="120000"/>
              </a:lnSpc>
              <a:buNone/>
            </a:pPr>
            <a:r>
              <a:rPr lang="fr-CA" sz="2000" dirty="0">
                <a:solidFill>
                  <a:schemeClr val="accent2"/>
                </a:solidFill>
              </a:rPr>
              <a:t>6.7</a:t>
            </a:r>
            <a:r>
              <a:rPr lang="fr-CA" sz="2000" dirty="0"/>
              <a:t> Click on </a:t>
            </a:r>
            <a:r>
              <a:rPr lang="fr-CA" sz="2000" dirty="0" err="1"/>
              <a:t>Submit</a:t>
            </a:r>
            <a:r>
              <a:rPr lang="fr-CA" sz="2000" dirty="0"/>
              <a:t>. </a:t>
            </a:r>
          </a:p>
        </p:txBody>
      </p:sp>
      <p:grpSp>
        <p:nvGrpSpPr>
          <p:cNvPr id="7" name="Group 6">
            <a:extLst>
              <a:ext uri="{FF2B5EF4-FFF2-40B4-BE49-F238E27FC236}">
                <a16:creationId xmlns:a16="http://schemas.microsoft.com/office/drawing/2014/main" xmlns="" id="{C9272A0B-AC9A-4D18-809B-A103168545D9}"/>
              </a:ext>
            </a:extLst>
          </p:cNvPr>
          <p:cNvGrpSpPr/>
          <p:nvPr>
            <p:custDataLst>
              <p:tags r:id="rId3"/>
            </p:custDataLst>
          </p:nvPr>
        </p:nvGrpSpPr>
        <p:grpSpPr>
          <a:xfrm>
            <a:off x="8017087" y="841806"/>
            <a:ext cx="3336713" cy="5302723"/>
            <a:chOff x="4347455" y="55786"/>
            <a:chExt cx="3497089" cy="5487764"/>
          </a:xfrm>
        </p:grpSpPr>
        <p:pic>
          <p:nvPicPr>
            <p:cNvPr id="5" name="Picture 4">
              <a:extLst>
                <a:ext uri="{FF2B5EF4-FFF2-40B4-BE49-F238E27FC236}">
                  <a16:creationId xmlns:a16="http://schemas.microsoft.com/office/drawing/2014/main" xmlns="" id="{F0332B94-4E33-4E21-AA53-D4BF347BBE3C}"/>
                </a:ext>
              </a:extLst>
            </p:cNvPr>
            <p:cNvPicPr>
              <a:picLocks noChangeAspect="1"/>
            </p:cNvPicPr>
            <p:nvPr/>
          </p:nvPicPr>
          <p:blipFill rotWithShape="1">
            <a:blip r:embed="rId5"/>
            <a:srcRect b="40191"/>
            <a:stretch/>
          </p:blipFill>
          <p:spPr>
            <a:xfrm>
              <a:off x="4347455" y="55786"/>
              <a:ext cx="3497089" cy="4034951"/>
            </a:xfrm>
            <a:prstGeom prst="rect">
              <a:avLst/>
            </a:prstGeom>
          </p:spPr>
        </p:pic>
        <p:pic>
          <p:nvPicPr>
            <p:cNvPr id="6" name="Picture 5">
              <a:extLst>
                <a:ext uri="{FF2B5EF4-FFF2-40B4-BE49-F238E27FC236}">
                  <a16:creationId xmlns:a16="http://schemas.microsoft.com/office/drawing/2014/main" xmlns="" id="{A8B1A24E-B3E8-4E38-9B78-ECD1924BBCF2}"/>
                </a:ext>
              </a:extLst>
            </p:cNvPr>
            <p:cNvPicPr>
              <a:picLocks noChangeAspect="1"/>
            </p:cNvPicPr>
            <p:nvPr/>
          </p:nvPicPr>
          <p:blipFill rotWithShape="1">
            <a:blip r:embed="rId5"/>
            <a:srcRect t="73192"/>
            <a:stretch/>
          </p:blipFill>
          <p:spPr>
            <a:xfrm>
              <a:off x="4347455" y="3734970"/>
              <a:ext cx="3497089" cy="1808580"/>
            </a:xfrm>
            <a:prstGeom prst="rect">
              <a:avLst/>
            </a:prstGeom>
          </p:spPr>
        </p:pic>
      </p:grpSp>
    </p:spTree>
    <p:extLst>
      <p:ext uri="{BB962C8B-B14F-4D97-AF65-F5344CB8AC3E}">
        <p14:creationId xmlns:p14="http://schemas.microsoft.com/office/powerpoint/2010/main" val="1297820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6C0E7A-83DD-4260-8317-37E5CEF34535}"/>
              </a:ext>
            </a:extLst>
          </p:cNvPr>
          <p:cNvSpPr>
            <a:spLocks noGrp="1"/>
          </p:cNvSpPr>
          <p:nvPr>
            <p:ph type="title"/>
            <p:custDataLst>
              <p:tags r:id="rId1"/>
            </p:custDataLst>
          </p:nvPr>
        </p:nvSpPr>
        <p:spPr/>
        <p:txBody>
          <a:bodyPr/>
          <a:lstStyle/>
          <a:p>
            <a:r>
              <a:rPr lang="fr-CA"/>
              <a:t>Document Format </a:t>
            </a:r>
            <a:r>
              <a:rPr lang="fr-CA" err="1"/>
              <a:t>Definitions</a:t>
            </a:r>
            <a:r>
              <a:rPr lang="fr-CA"/>
              <a:t> for WMS</a:t>
            </a:r>
            <a:endParaRPr lang="en-CA"/>
          </a:p>
        </p:txBody>
      </p:sp>
      <p:sp>
        <p:nvSpPr>
          <p:cNvPr id="9" name="Content Placeholder 2">
            <a:extLst>
              <a:ext uri="{FF2B5EF4-FFF2-40B4-BE49-F238E27FC236}">
                <a16:creationId xmlns:a16="http://schemas.microsoft.com/office/drawing/2014/main" xmlns="" id="{687A0694-7CE0-48BB-8754-6E8689AAF114}"/>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document format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document format you wish to update and click on View Record Details.</a:t>
            </a:r>
          </a:p>
          <a:p>
            <a:pPr marL="457200" indent="-457200" algn="just">
              <a:buFont typeface="+mj-lt"/>
              <a:buAutoNum type="arabicPeriod" startAt="7"/>
            </a:pPr>
            <a:endParaRPr lang="en-CA" dirty="0"/>
          </a:p>
        </p:txBody>
      </p:sp>
      <p:pic>
        <p:nvPicPr>
          <p:cNvPr id="13" name="Picture 12">
            <a:extLst>
              <a:ext uri="{FF2B5EF4-FFF2-40B4-BE49-F238E27FC236}">
                <a16:creationId xmlns:a16="http://schemas.microsoft.com/office/drawing/2014/main" xmlns="" id="{ED8A584D-B17F-4B15-B5FF-5CD0A3FC0931}"/>
              </a:ext>
            </a:extLst>
          </p:cNvPr>
          <p:cNvPicPr>
            <a:picLocks noChangeAspect="1"/>
          </p:cNvPicPr>
          <p:nvPr>
            <p:custDataLst>
              <p:tags r:id="rId3"/>
            </p:custDataLst>
          </p:nvPr>
        </p:nvPicPr>
        <p:blipFill>
          <a:blip r:embed="rId5"/>
          <a:stretch>
            <a:fillRect/>
          </a:stretch>
        </p:blipFill>
        <p:spPr>
          <a:xfrm>
            <a:off x="336884" y="3429001"/>
            <a:ext cx="11646569" cy="2070138"/>
          </a:xfrm>
          <a:prstGeom prst="rect">
            <a:avLst/>
          </a:prstGeom>
        </p:spPr>
      </p:pic>
    </p:spTree>
    <p:extLst>
      <p:ext uri="{BB962C8B-B14F-4D97-AF65-F5344CB8AC3E}">
        <p14:creationId xmlns:p14="http://schemas.microsoft.com/office/powerpoint/2010/main" val="13544740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1ED56-0FB3-481B-8224-129537D56972}"/>
              </a:ext>
            </a:extLst>
          </p:cNvPr>
          <p:cNvSpPr>
            <a:spLocks noGrp="1"/>
          </p:cNvSpPr>
          <p:nvPr>
            <p:ph type="title"/>
            <p:custDataLst>
              <p:tags r:id="rId1"/>
            </p:custDataLst>
          </p:nvPr>
        </p:nvSpPr>
        <p:spPr/>
        <p:txBody>
          <a:bodyPr/>
          <a:lstStyle/>
          <a:p>
            <a:r>
              <a:rPr lang="fr-CA" dirty="0"/>
              <a:t>Document Format </a:t>
            </a:r>
            <a:r>
              <a:rPr lang="fr-CA" dirty="0" err="1"/>
              <a:t>Definitions</a:t>
            </a:r>
            <a:r>
              <a:rPr lang="fr-CA" dirty="0"/>
              <a:t> for WMS</a:t>
            </a:r>
            <a:endParaRPr lang="en-CA" dirty="0"/>
          </a:p>
        </p:txBody>
      </p:sp>
      <p:sp>
        <p:nvSpPr>
          <p:cNvPr id="4" name="Content Placeholder 2">
            <a:extLst>
              <a:ext uri="{FF2B5EF4-FFF2-40B4-BE49-F238E27FC236}">
                <a16:creationId xmlns:a16="http://schemas.microsoft.com/office/drawing/2014/main" xmlns="" id="{B91D268C-468F-4C85-AF9F-F6E27BE63C71}"/>
              </a:ext>
            </a:extLst>
          </p:cNvPr>
          <p:cNvSpPr>
            <a:spLocks noGrp="1"/>
          </p:cNvSpPr>
          <p:nvPr>
            <p:ph idx="1"/>
            <p:custDataLst>
              <p:tags r:id="rId2"/>
            </p:custDataLst>
          </p:nvPr>
        </p:nvSpPr>
        <p:spPr>
          <a:xfrm>
            <a:off x="838200" y="1363579"/>
            <a:ext cx="5931568" cy="4813384"/>
          </a:xfrm>
        </p:spPr>
        <p:txBody>
          <a:bodyPr/>
          <a:lstStyle/>
          <a:p>
            <a:pPr marL="0" indent="0" algn="just">
              <a:lnSpc>
                <a:spcPct val="200000"/>
              </a:lnSpc>
              <a:buNone/>
            </a:pPr>
            <a:r>
              <a:rPr lang="en-US" dirty="0">
                <a:solidFill>
                  <a:schemeClr val="accent2"/>
                </a:solidFill>
              </a:rPr>
              <a:t>7.2</a:t>
            </a:r>
            <a:r>
              <a:rPr lang="en-US" dirty="0"/>
              <a:t> Update the three following fields as explained in slides </a:t>
            </a:r>
            <a:r>
              <a:rPr lang="en-US" dirty="0">
                <a:hlinkClick r:id="rId5" action="ppaction://hlinksldjump"/>
              </a:rPr>
              <a:t>228 to 230</a:t>
            </a:r>
            <a:r>
              <a:rPr lang="en-US" dirty="0"/>
              <a:t>.</a:t>
            </a:r>
          </a:p>
          <a:p>
            <a:pPr marL="0" indent="0" algn="just">
              <a:lnSpc>
                <a:spcPct val="200000"/>
              </a:lnSpc>
              <a:buNone/>
            </a:pPr>
            <a:r>
              <a:rPr lang="en-US" dirty="0">
                <a:solidFill>
                  <a:schemeClr val="accent2"/>
                </a:solidFill>
              </a:rPr>
              <a:t>7.3</a:t>
            </a:r>
            <a:r>
              <a:rPr lang="en-US" dirty="0"/>
              <a:t> Once the fields have been updated, click on Submit. </a:t>
            </a:r>
          </a:p>
          <a:p>
            <a:pPr marL="457200" indent="-457200" algn="just">
              <a:lnSpc>
                <a:spcPct val="200000"/>
              </a:lnSpc>
              <a:buFont typeface="+mj-lt"/>
              <a:buAutoNum type="arabicPeriod" startAt="7"/>
            </a:pPr>
            <a:endParaRPr lang="en-CA" dirty="0"/>
          </a:p>
        </p:txBody>
      </p:sp>
      <p:grpSp>
        <p:nvGrpSpPr>
          <p:cNvPr id="9" name="Group 8">
            <a:extLst>
              <a:ext uri="{FF2B5EF4-FFF2-40B4-BE49-F238E27FC236}">
                <a16:creationId xmlns:a16="http://schemas.microsoft.com/office/drawing/2014/main" xmlns="" id="{6CCA6D55-1087-4736-8E1E-23EE2498EFA1}"/>
              </a:ext>
            </a:extLst>
          </p:cNvPr>
          <p:cNvGrpSpPr/>
          <p:nvPr>
            <p:custDataLst>
              <p:tags r:id="rId3"/>
            </p:custDataLst>
          </p:nvPr>
        </p:nvGrpSpPr>
        <p:grpSpPr>
          <a:xfrm>
            <a:off x="7643867" y="1363579"/>
            <a:ext cx="3449444" cy="4764004"/>
            <a:chOff x="4371278" y="0"/>
            <a:chExt cx="3449444" cy="4764004"/>
          </a:xfrm>
        </p:grpSpPr>
        <p:pic>
          <p:nvPicPr>
            <p:cNvPr id="6" name="Picture 5">
              <a:extLst>
                <a:ext uri="{FF2B5EF4-FFF2-40B4-BE49-F238E27FC236}">
                  <a16:creationId xmlns:a16="http://schemas.microsoft.com/office/drawing/2014/main" xmlns="" id="{BAB07598-4A6F-4991-B90E-D7106B5688ED}"/>
                </a:ext>
              </a:extLst>
            </p:cNvPr>
            <p:cNvPicPr>
              <a:picLocks noChangeAspect="1"/>
            </p:cNvPicPr>
            <p:nvPr/>
          </p:nvPicPr>
          <p:blipFill rotWithShape="1">
            <a:blip r:embed="rId6"/>
            <a:srcRect b="49101"/>
            <a:stretch/>
          </p:blipFill>
          <p:spPr>
            <a:xfrm>
              <a:off x="4371278" y="0"/>
              <a:ext cx="3449444" cy="3429000"/>
            </a:xfrm>
            <a:prstGeom prst="rect">
              <a:avLst/>
            </a:prstGeom>
          </p:spPr>
        </p:pic>
        <p:pic>
          <p:nvPicPr>
            <p:cNvPr id="8" name="Picture 7">
              <a:extLst>
                <a:ext uri="{FF2B5EF4-FFF2-40B4-BE49-F238E27FC236}">
                  <a16:creationId xmlns:a16="http://schemas.microsoft.com/office/drawing/2014/main" xmlns="" id="{B514B97F-2F27-4AF3-9ED0-F45FA9858841}"/>
                </a:ext>
              </a:extLst>
            </p:cNvPr>
            <p:cNvPicPr>
              <a:picLocks noChangeAspect="1"/>
            </p:cNvPicPr>
            <p:nvPr/>
          </p:nvPicPr>
          <p:blipFill rotWithShape="1">
            <a:blip r:embed="rId6"/>
            <a:srcRect t="75354"/>
            <a:stretch/>
          </p:blipFill>
          <p:spPr>
            <a:xfrm>
              <a:off x="4371278" y="3103646"/>
              <a:ext cx="3449444" cy="1660358"/>
            </a:xfrm>
            <a:prstGeom prst="rect">
              <a:avLst/>
            </a:prstGeom>
          </p:spPr>
        </p:pic>
      </p:grpSp>
    </p:spTree>
    <p:extLst>
      <p:ext uri="{BB962C8B-B14F-4D97-AF65-F5344CB8AC3E}">
        <p14:creationId xmlns:p14="http://schemas.microsoft.com/office/powerpoint/2010/main" val="36078447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Points</a:t>
            </a:r>
          </a:p>
        </p:txBody>
      </p:sp>
      <p:sp>
        <p:nvSpPr>
          <p:cNvPr id="4" name="TextBox 3">
            <a:extLst>
              <a:ext uri="{FF2B5EF4-FFF2-40B4-BE49-F238E27FC236}">
                <a16:creationId xmlns:a16="http://schemas.microsoft.com/office/drawing/2014/main" xmlns="" id="{3961FE17-BAF5-4B10-BC21-AF6125967A27}"/>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4371683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18C68-53A8-4B53-A120-2286A1377C58}"/>
              </a:ext>
            </a:extLst>
          </p:cNvPr>
          <p:cNvSpPr>
            <a:spLocks noGrp="1"/>
          </p:cNvSpPr>
          <p:nvPr>
            <p:ph type="title"/>
            <p:custDataLst>
              <p:tags r:id="rId1"/>
            </p:custDataLst>
          </p:nvPr>
        </p:nvSpPr>
        <p:spPr/>
        <p:txBody>
          <a:bodyPr/>
          <a:lstStyle/>
          <a:p>
            <a:r>
              <a:rPr lang="fr-CA"/>
              <a:t>Route Points </a:t>
            </a:r>
            <a:endParaRPr lang="en-CA"/>
          </a:p>
        </p:txBody>
      </p:sp>
      <p:sp>
        <p:nvSpPr>
          <p:cNvPr id="3" name="Content Placeholder 2">
            <a:extLst>
              <a:ext uri="{FF2B5EF4-FFF2-40B4-BE49-F238E27FC236}">
                <a16:creationId xmlns:a16="http://schemas.microsoft.com/office/drawing/2014/main" xmlns="" id="{CC72BB53-E684-46A0-8427-9274F7EC7B3D}"/>
              </a:ext>
            </a:extLst>
          </p:cNvPr>
          <p:cNvSpPr>
            <a:spLocks noGrp="1"/>
          </p:cNvSpPr>
          <p:nvPr>
            <p:ph idx="1"/>
            <p:custDataLst>
              <p:tags r:id="rId2"/>
            </p:custDataLst>
          </p:nvPr>
        </p:nvSpPr>
        <p:spPr>
          <a:xfrm>
            <a:off x="838200" y="1296537"/>
            <a:ext cx="10515600" cy="4880426"/>
          </a:xfrm>
        </p:spPr>
        <p:txBody>
          <a:bodyPr/>
          <a:lstStyle/>
          <a:p>
            <a:pPr algn="just">
              <a:lnSpc>
                <a:spcPct val="150000"/>
              </a:lnSpc>
            </a:pPr>
            <a:r>
              <a:rPr lang="fr-CA" sz="2200" dirty="0"/>
              <a:t>The Route Points </a:t>
            </a:r>
            <a:r>
              <a:rPr lang="fr-CA" sz="2200" dirty="0" err="1"/>
              <a:t>resource</a:t>
            </a:r>
            <a:r>
              <a:rPr lang="fr-CA" sz="2200" dirty="0"/>
              <a:t> is </a:t>
            </a:r>
            <a:r>
              <a:rPr lang="fr-CA" sz="2200" dirty="0" err="1"/>
              <a:t>used</a:t>
            </a:r>
            <a:r>
              <a:rPr lang="fr-CA" sz="2200" dirty="0"/>
              <a:t> to </a:t>
            </a:r>
            <a:r>
              <a:rPr lang="en-US" sz="2200" dirty="0"/>
              <a:t>add, modify, copy, delete the records in the route points table and to query the records in the route points table.</a:t>
            </a:r>
          </a:p>
          <a:p>
            <a:pPr algn="just">
              <a:lnSpc>
                <a:spcPct val="150000"/>
              </a:lnSpc>
            </a:pPr>
            <a:r>
              <a:rPr lang="en-US" sz="2200" dirty="0"/>
              <a:t>A route point is used to identify a </a:t>
            </a:r>
            <a:r>
              <a:rPr lang="en-US" sz="2200" b="1" dirty="0"/>
              <a:t>starting point</a:t>
            </a:r>
            <a:r>
              <a:rPr lang="en-US" sz="2200" dirty="0"/>
              <a:t>, an </a:t>
            </a:r>
            <a:r>
              <a:rPr lang="en-US" sz="2200" b="1" dirty="0"/>
              <a:t>intermediate step</a:t>
            </a:r>
            <a:r>
              <a:rPr lang="en-US" sz="2200" dirty="0"/>
              <a:t>, or a </a:t>
            </a:r>
            <a:r>
              <a:rPr lang="en-US" sz="2200" b="1" dirty="0"/>
              <a:t>destination</a:t>
            </a:r>
            <a:r>
              <a:rPr lang="en-US" sz="2200" dirty="0"/>
              <a:t> </a:t>
            </a:r>
            <a:r>
              <a:rPr lang="en-US" sz="2200" b="1" dirty="0"/>
              <a:t>point</a:t>
            </a:r>
            <a:r>
              <a:rPr lang="en-US" sz="2200" dirty="0"/>
              <a:t> in a route.</a:t>
            </a:r>
          </a:p>
          <a:p>
            <a:pPr algn="just">
              <a:lnSpc>
                <a:spcPct val="150000"/>
              </a:lnSpc>
            </a:pPr>
            <a:r>
              <a:rPr lang="en-US" sz="2200" dirty="0"/>
              <a:t>A route is used to convert a simple warehouse product movement task into a series of steps that potentially requires the involvement of multiple users. </a:t>
            </a:r>
          </a:p>
          <a:p>
            <a:pPr algn="just">
              <a:lnSpc>
                <a:spcPct val="150000"/>
              </a:lnSpc>
            </a:pPr>
            <a:r>
              <a:rPr lang="en-US" sz="2200" dirty="0"/>
              <a:t>Once the route points are created, the routes are then defined via the </a:t>
            </a:r>
            <a:r>
              <a:rPr lang="en-US" sz="2200" dirty="0">
                <a:hlinkClick r:id="rId4" action="ppaction://hlinksldjump"/>
              </a:rPr>
              <a:t>Route Work resource</a:t>
            </a:r>
            <a:r>
              <a:rPr lang="en-US" sz="2200" dirty="0"/>
              <a:t>.</a:t>
            </a:r>
            <a:endParaRPr lang="en-CA" sz="2200" dirty="0"/>
          </a:p>
        </p:txBody>
      </p:sp>
    </p:spTree>
    <p:extLst>
      <p:ext uri="{BB962C8B-B14F-4D97-AF65-F5344CB8AC3E}">
        <p14:creationId xmlns:p14="http://schemas.microsoft.com/office/powerpoint/2010/main" val="23966966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Points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Route Points.</a:t>
            </a:r>
            <a:endParaRPr lang="en-US" sz="2300"/>
          </a:p>
          <a:p>
            <a:pPr marL="0" indent="0" algn="just">
              <a:lnSpc>
                <a:spcPct val="150000"/>
              </a:lnSpc>
              <a:buNone/>
            </a:pPr>
            <a:endParaRPr lang="en-US" sz="2200"/>
          </a:p>
        </p:txBody>
      </p:sp>
      <p:grpSp>
        <p:nvGrpSpPr>
          <p:cNvPr id="3" name="Group 2">
            <a:extLst>
              <a:ext uri="{FF2B5EF4-FFF2-40B4-BE49-F238E27FC236}">
                <a16:creationId xmlns:a16="http://schemas.microsoft.com/office/drawing/2014/main" xmlns="" id="{C523D487-AC6D-4AF0-81BB-D1F17E341CE5}"/>
              </a:ext>
            </a:extLst>
          </p:cNvPr>
          <p:cNvGrpSpPr/>
          <p:nvPr>
            <p:custDataLst>
              <p:tags r:id="rId3"/>
            </p:custDataLst>
          </p:nvPr>
        </p:nvGrpSpPr>
        <p:grpSpPr>
          <a:xfrm>
            <a:off x="8276590" y="319958"/>
            <a:ext cx="3077210" cy="5920422"/>
            <a:chOff x="1273075" y="811595"/>
            <a:chExt cx="3077210" cy="6089749"/>
          </a:xfrm>
        </p:grpSpPr>
        <p:pic>
          <p:nvPicPr>
            <p:cNvPr id="5" name="Picture 4">
              <a:extLst>
                <a:ext uri="{FF2B5EF4-FFF2-40B4-BE49-F238E27FC236}">
                  <a16:creationId xmlns:a16="http://schemas.microsoft.com/office/drawing/2014/main" xmlns="" id="{E95C2EB4-29A7-49D8-A34C-0A2B09F3EA58}"/>
                </a:ext>
              </a:extLst>
            </p:cNvPr>
            <p:cNvPicPr/>
            <p:nvPr/>
          </p:nvPicPr>
          <p:blipFill rotWithShape="1">
            <a:blip r:embed="rId5"/>
            <a:srcRect t="-1" b="77784"/>
            <a:stretch/>
          </p:blipFill>
          <p:spPr>
            <a:xfrm>
              <a:off x="1273075" y="5876882"/>
              <a:ext cx="3077210" cy="1024462"/>
            </a:xfrm>
            <a:prstGeom prst="rect">
              <a:avLst/>
            </a:prstGeom>
          </p:spPr>
        </p:pic>
        <p:pic>
          <p:nvPicPr>
            <p:cNvPr id="6" name="Picture 5">
              <a:extLst>
                <a:ext uri="{FF2B5EF4-FFF2-40B4-BE49-F238E27FC236}">
                  <a16:creationId xmlns:a16="http://schemas.microsoft.com/office/drawing/2014/main" xmlns="" id="{50FD101E-1207-4EB3-87B0-AEE9058622E1}"/>
                </a:ext>
              </a:extLst>
            </p:cNvPr>
            <p:cNvPicPr/>
            <p:nvPr/>
          </p:nvPicPr>
          <p:blipFill>
            <a:blip r:embed="rId6"/>
            <a:stretch>
              <a:fillRect/>
            </a:stretch>
          </p:blipFill>
          <p:spPr>
            <a:xfrm>
              <a:off x="1675498" y="811595"/>
              <a:ext cx="2658745" cy="5108575"/>
            </a:xfrm>
            <a:prstGeom prst="rect">
              <a:avLst/>
            </a:prstGeom>
          </p:spPr>
        </p:pic>
      </p:grpSp>
    </p:spTree>
    <p:extLst>
      <p:ext uri="{BB962C8B-B14F-4D97-AF65-F5344CB8AC3E}">
        <p14:creationId xmlns:p14="http://schemas.microsoft.com/office/powerpoint/2010/main" val="41513039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C32613-3408-4DA2-AD36-3B09E74147EA}"/>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94FC043F-2871-4D5E-8540-2C408929A441}"/>
              </a:ext>
            </a:extLst>
          </p:cNvPr>
          <p:cNvSpPr>
            <a:spLocks noGrp="1"/>
          </p:cNvSpPr>
          <p:nvPr>
            <p:ph idx="1"/>
            <p:custDataLst>
              <p:tags r:id="rId2"/>
            </p:custDataLst>
          </p:nvPr>
        </p:nvSpPr>
        <p:spPr>
          <a:xfrm>
            <a:off x="838200" y="1223889"/>
            <a:ext cx="10515600" cy="4953074"/>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different route points already configured in the WMS will be listed.</a:t>
            </a:r>
          </a:p>
          <a:p>
            <a:pPr marL="457200" indent="-457200" algn="just">
              <a:lnSpc>
                <a:spcPct val="150000"/>
              </a:lnSpc>
              <a:buFont typeface="+mj-lt"/>
              <a:buAutoNum type="arabicPeriod" startAt="5"/>
            </a:pPr>
            <a:r>
              <a:rPr lang="en-US" u="sng" dirty="0"/>
              <a:t>If you want to create a route point</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1A4DD038-614E-48C0-A6C7-A99FBA50524B}"/>
              </a:ext>
            </a:extLst>
          </p:cNvPr>
          <p:cNvPicPr>
            <a:picLocks noChangeAspect="1"/>
          </p:cNvPicPr>
          <p:nvPr>
            <p:custDataLst>
              <p:tags r:id="rId3"/>
            </p:custDataLst>
          </p:nvPr>
        </p:nvPicPr>
        <p:blipFill>
          <a:blip r:embed="rId5"/>
          <a:stretch>
            <a:fillRect/>
          </a:stretch>
        </p:blipFill>
        <p:spPr>
          <a:xfrm>
            <a:off x="468923" y="4199517"/>
            <a:ext cx="11507372" cy="1123262"/>
          </a:xfrm>
          <a:prstGeom prst="rect">
            <a:avLst/>
          </a:prstGeom>
        </p:spPr>
      </p:pic>
    </p:spTree>
    <p:extLst>
      <p:ext uri="{BB962C8B-B14F-4D97-AF65-F5344CB8AC3E}">
        <p14:creationId xmlns:p14="http://schemas.microsoft.com/office/powerpoint/2010/main" val="9968728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2CF89-878F-435B-995D-C12012F51CF0}"/>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A27FE0AD-5415-4D02-820E-36064C400A66}"/>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dirty="0" err="1">
                <a:solidFill>
                  <a:schemeClr val="tx1">
                    <a:lumMod val="50000"/>
                    <a:lumOff val="50000"/>
                  </a:schemeClr>
                </a:solidFill>
              </a:rPr>
              <a:t>From</a:t>
            </a:r>
            <a:r>
              <a:rPr lang="fr-CA" dirty="0">
                <a:solidFill>
                  <a:schemeClr val="tx1">
                    <a:lumMod val="50000"/>
                    <a:lumOff val="50000"/>
                  </a:schemeClr>
                </a:solidFill>
              </a:rPr>
              <a:t> the new </a:t>
            </a:r>
            <a:r>
              <a:rPr lang="fr-CA" dirty="0" err="1">
                <a:solidFill>
                  <a:schemeClr val="tx1">
                    <a:lumMod val="50000"/>
                    <a:lumOff val="50000"/>
                  </a:schemeClr>
                </a:solidFill>
              </a:rPr>
              <a:t>window</a:t>
            </a:r>
            <a:r>
              <a:rPr lang="fr-CA" dirty="0">
                <a:solidFill>
                  <a:schemeClr val="tx1">
                    <a:lumMod val="50000"/>
                    <a:lumOff val="50000"/>
                  </a:schemeClr>
                </a:solidFill>
              </a:rPr>
              <a:t>, enter the </a:t>
            </a:r>
            <a:r>
              <a:rPr lang="fr-CA" dirty="0" err="1">
                <a:solidFill>
                  <a:schemeClr val="tx1">
                    <a:lumMod val="50000"/>
                    <a:lumOff val="50000"/>
                  </a:schemeClr>
                </a:solidFill>
              </a:rPr>
              <a:t>name</a:t>
            </a:r>
            <a:r>
              <a:rPr lang="fr-CA" dirty="0">
                <a:solidFill>
                  <a:schemeClr val="tx1">
                    <a:lumMod val="50000"/>
                    <a:lumOff val="50000"/>
                  </a:schemeClr>
                </a:solidFill>
              </a:rPr>
              <a:t> of the route point.</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dirty="0">
                <a:solidFill>
                  <a:schemeClr val="tx1">
                    <a:lumMod val="50000"/>
                    <a:lumOff val="50000"/>
                  </a:schemeClr>
                </a:solidFill>
              </a:rPr>
              <a:t>Click Continue.  </a:t>
            </a:r>
            <a:endParaRPr lang="en-US"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D3CCDB5-B9B4-48AC-B0AC-C89C884A355C}"/>
              </a:ext>
            </a:extLst>
          </p:cNvPr>
          <p:cNvGrpSpPr/>
          <p:nvPr>
            <p:custDataLst>
              <p:tags r:id="rId3"/>
            </p:custDataLst>
          </p:nvPr>
        </p:nvGrpSpPr>
        <p:grpSpPr>
          <a:xfrm>
            <a:off x="7835705" y="365125"/>
            <a:ext cx="3518095" cy="5529238"/>
            <a:chOff x="8785260" y="1251284"/>
            <a:chExt cx="2973002" cy="4925679"/>
          </a:xfrm>
        </p:grpSpPr>
        <p:pic>
          <p:nvPicPr>
            <p:cNvPr id="6" name="Picture 5">
              <a:extLst>
                <a:ext uri="{FF2B5EF4-FFF2-40B4-BE49-F238E27FC236}">
                  <a16:creationId xmlns:a16="http://schemas.microsoft.com/office/drawing/2014/main" xmlns="" id="{98E0BA85-482C-49A4-994D-C70A105CA359}"/>
                </a:ext>
              </a:extLst>
            </p:cNvPr>
            <p:cNvPicPr>
              <a:picLocks noChangeAspect="1"/>
            </p:cNvPicPr>
            <p:nvPr/>
          </p:nvPicPr>
          <p:blipFill rotWithShape="1">
            <a:blip r:embed="rId5"/>
            <a:srcRect b="47994"/>
            <a:stretch/>
          </p:blipFill>
          <p:spPr>
            <a:xfrm>
              <a:off x="8785260" y="1251284"/>
              <a:ext cx="2973002" cy="3503596"/>
            </a:xfrm>
            <a:prstGeom prst="rect">
              <a:avLst/>
            </a:prstGeom>
          </p:spPr>
        </p:pic>
        <p:pic>
          <p:nvPicPr>
            <p:cNvPr id="8" name="Picture 7">
              <a:extLst>
                <a:ext uri="{FF2B5EF4-FFF2-40B4-BE49-F238E27FC236}">
                  <a16:creationId xmlns:a16="http://schemas.microsoft.com/office/drawing/2014/main" xmlns="" id="{222D3F0A-512C-4C17-B1E8-EFEF25A0999C}"/>
                </a:ext>
              </a:extLst>
            </p:cNvPr>
            <p:cNvPicPr>
              <a:picLocks noChangeAspect="1"/>
            </p:cNvPicPr>
            <p:nvPr/>
          </p:nvPicPr>
          <p:blipFill rotWithShape="1">
            <a:blip r:embed="rId5"/>
            <a:srcRect t="75528"/>
            <a:stretch/>
          </p:blipFill>
          <p:spPr>
            <a:xfrm>
              <a:off x="8785260" y="4528289"/>
              <a:ext cx="2973002" cy="1648674"/>
            </a:xfrm>
            <a:prstGeom prst="rect">
              <a:avLst/>
            </a:prstGeom>
          </p:spPr>
        </p:pic>
      </p:grpSp>
    </p:spTree>
    <p:extLst>
      <p:ext uri="{BB962C8B-B14F-4D97-AF65-F5344CB8AC3E}">
        <p14:creationId xmlns:p14="http://schemas.microsoft.com/office/powerpoint/2010/main" val="975175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4A96F-13A8-40CF-8070-AFBD1DD19FF3}"/>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F44A783D-0F97-45CA-B01F-3AF65E58B53C}"/>
              </a:ext>
            </a:extLst>
          </p:cNvPr>
          <p:cNvSpPr>
            <a:spLocks noGrp="1"/>
          </p:cNvSpPr>
          <p:nvPr>
            <p:ph idx="1"/>
            <p:custDataLst>
              <p:tags r:id="rId2"/>
            </p:custDataLst>
          </p:nvPr>
        </p:nvSpPr>
        <p:spPr>
          <a:xfrm>
            <a:off x="838200" y="1055078"/>
            <a:ext cx="5466347" cy="5121886"/>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created</a:t>
            </a:r>
            <a:r>
              <a:rPr lang="fr-CA" dirty="0"/>
              <a:t>. </a:t>
            </a:r>
          </a:p>
        </p:txBody>
      </p:sp>
      <p:grpSp>
        <p:nvGrpSpPr>
          <p:cNvPr id="11" name="Group 10">
            <a:extLst>
              <a:ext uri="{FF2B5EF4-FFF2-40B4-BE49-F238E27FC236}">
                <a16:creationId xmlns:a16="http://schemas.microsoft.com/office/drawing/2014/main" xmlns="" id="{F04F536F-A687-41B5-98BA-6E44C2FC2F4E}"/>
              </a:ext>
            </a:extLst>
          </p:cNvPr>
          <p:cNvGrpSpPr/>
          <p:nvPr>
            <p:custDataLst>
              <p:tags r:id="rId3"/>
            </p:custDataLst>
          </p:nvPr>
        </p:nvGrpSpPr>
        <p:grpSpPr>
          <a:xfrm>
            <a:off x="7132320" y="365124"/>
            <a:ext cx="3839184" cy="5669915"/>
            <a:chOff x="4371278" y="41493"/>
            <a:chExt cx="3449444" cy="5297464"/>
          </a:xfrm>
        </p:grpSpPr>
        <p:pic>
          <p:nvPicPr>
            <p:cNvPr id="8" name="Picture 7">
              <a:extLst>
                <a:ext uri="{FF2B5EF4-FFF2-40B4-BE49-F238E27FC236}">
                  <a16:creationId xmlns:a16="http://schemas.microsoft.com/office/drawing/2014/main" xmlns="" id="{E582E434-4F7A-4C03-8A23-D565D11D92FF}"/>
                </a:ext>
              </a:extLst>
            </p:cNvPr>
            <p:cNvPicPr>
              <a:picLocks noChangeAspect="1"/>
            </p:cNvPicPr>
            <p:nvPr/>
          </p:nvPicPr>
          <p:blipFill rotWithShape="1">
            <a:blip r:embed="rId5"/>
            <a:srcRect b="34790"/>
            <a:stretch/>
          </p:blipFill>
          <p:spPr>
            <a:xfrm>
              <a:off x="4371278" y="41493"/>
              <a:ext cx="3449444" cy="4417965"/>
            </a:xfrm>
            <a:prstGeom prst="rect">
              <a:avLst/>
            </a:prstGeom>
          </p:spPr>
        </p:pic>
        <p:pic>
          <p:nvPicPr>
            <p:cNvPr id="10" name="Picture 9">
              <a:extLst>
                <a:ext uri="{FF2B5EF4-FFF2-40B4-BE49-F238E27FC236}">
                  <a16:creationId xmlns:a16="http://schemas.microsoft.com/office/drawing/2014/main" xmlns="" id="{08A9A4B0-AA27-400D-85B4-74AA08168653}"/>
                </a:ext>
              </a:extLst>
            </p:cNvPr>
            <p:cNvPicPr>
              <a:picLocks noChangeAspect="1"/>
            </p:cNvPicPr>
            <p:nvPr/>
          </p:nvPicPr>
          <p:blipFill rotWithShape="1">
            <a:blip r:embed="rId5"/>
            <a:srcRect t="80434"/>
            <a:stretch/>
          </p:blipFill>
          <p:spPr>
            <a:xfrm>
              <a:off x="4371278" y="4013394"/>
              <a:ext cx="3449444" cy="1325563"/>
            </a:xfrm>
            <a:prstGeom prst="rect">
              <a:avLst/>
            </a:prstGeom>
          </p:spPr>
        </p:pic>
      </p:grpSp>
    </p:spTree>
    <p:extLst>
      <p:ext uri="{BB962C8B-B14F-4D97-AF65-F5344CB8AC3E}">
        <p14:creationId xmlns:p14="http://schemas.microsoft.com/office/powerpoint/2010/main" val="9842371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7C139-F253-484D-9C89-318095FFD09D}"/>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406286F6-510E-42DD-B3DE-FE5622D030B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route point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566CAC6E-93E9-4A49-9D98-FDBC797B8DAE}"/>
              </a:ext>
            </a:extLst>
          </p:cNvPr>
          <p:cNvPicPr>
            <a:picLocks noChangeAspect="1"/>
          </p:cNvPicPr>
          <p:nvPr>
            <p:custDataLst>
              <p:tags r:id="rId3"/>
            </p:custDataLst>
          </p:nvPr>
        </p:nvPicPr>
        <p:blipFill>
          <a:blip r:embed="rId5"/>
          <a:stretch>
            <a:fillRect/>
          </a:stretch>
        </p:blipFill>
        <p:spPr>
          <a:xfrm>
            <a:off x="393894" y="3229966"/>
            <a:ext cx="11549577" cy="2199144"/>
          </a:xfrm>
          <a:prstGeom prst="rect">
            <a:avLst/>
          </a:prstGeom>
        </p:spPr>
      </p:pic>
    </p:spTree>
    <p:extLst>
      <p:ext uri="{BB962C8B-B14F-4D97-AF65-F5344CB8AC3E}">
        <p14:creationId xmlns:p14="http://schemas.microsoft.com/office/powerpoint/2010/main" val="218719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214649"/>
            <a:ext cx="11225460" cy="4771484"/>
          </a:xfrm>
        </p:spPr>
        <p:txBody>
          <a:bodyPr/>
          <a:lstStyle/>
          <a:p>
            <a:pPr marL="457200" indent="-457200" algn="just">
              <a:lnSpc>
                <a:spcPct val="130000"/>
              </a:lnSpc>
              <a:buFont typeface="+mj-lt"/>
              <a:buAutoNum type="arabicPeriod" startAt="10"/>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723480403"/>
              </p:ext>
            </p:extLst>
          </p:nvPr>
        </p:nvGraphicFramePr>
        <p:xfrm>
          <a:off x="356940" y="1934325"/>
          <a:ext cx="10996860" cy="4211320"/>
        </p:xfrm>
        <a:graphic>
          <a:graphicData uri="http://schemas.openxmlformats.org/drawingml/2006/table">
            <a:tbl>
              <a:tblPr firstRow="1" bandRow="1">
                <a:tableStyleId>{F5AB1C69-6EDB-4FF4-983F-18BD219EF322}</a:tableStyleId>
              </a:tblPr>
              <a:tblGrid>
                <a:gridCol w="2457994">
                  <a:extLst>
                    <a:ext uri="{9D8B030D-6E8A-4147-A177-3AD203B41FA5}">
                      <a16:colId xmlns:a16="http://schemas.microsoft.com/office/drawing/2014/main" xmlns="" val="3611636286"/>
                    </a:ext>
                  </a:extLst>
                </a:gridCol>
                <a:gridCol w="8538866">
                  <a:extLst>
                    <a:ext uri="{9D8B030D-6E8A-4147-A177-3AD203B41FA5}">
                      <a16:colId xmlns:a16="http://schemas.microsoft.com/office/drawing/2014/main" xmlns="" val="1392957211"/>
                    </a:ext>
                  </a:extLst>
                </a:gridCol>
              </a:tblGrid>
              <a:tr h="370840">
                <a:tc>
                  <a:txBody>
                    <a:bodyPr/>
                    <a:lstStyle/>
                    <a:p>
                      <a:pPr algn="just">
                        <a:lnSpc>
                          <a:spcPct val="90000"/>
                        </a:lnSpc>
                      </a:pPr>
                      <a:r>
                        <a:rPr lang="fr-CA" sz="1600"/>
                        <a:t>Field</a:t>
                      </a:r>
                      <a:endParaRPr lang="en-CA" sz="1600"/>
                    </a:p>
                  </a:txBody>
                  <a:tcPr/>
                </a:tc>
                <a:tc>
                  <a:txBody>
                    <a:bodyPr/>
                    <a:lstStyle/>
                    <a:p>
                      <a:pPr algn="just">
                        <a:lnSpc>
                          <a:spcPct val="90000"/>
                        </a:lnSpc>
                      </a:pPr>
                      <a:r>
                        <a:rPr lang="fr-CA" sz="1600" err="1"/>
                        <a:t>Explanation</a:t>
                      </a:r>
                      <a:endParaRPr lang="en-CA" sz="16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Customer Return Receiving Location</a:t>
                      </a:r>
                      <a:endParaRPr lang="fr-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location identifies the designated receiving location for inventory related to a customer return.</a:t>
                      </a:r>
                    </a:p>
                  </a:txBody>
                  <a:tcPr/>
                </a:tc>
                <a:extLst>
                  <a:ext uri="{0D108BD9-81ED-4DB2-BD59-A6C34878D82A}">
                    <a16:rowId xmlns:a16="http://schemas.microsoft.com/office/drawing/2014/main" xmlns="" val="262901116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Damaged Return Hold Code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hold code is automatically assigned to damaged inventory related to a customer return.</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Release Customer Returned Inventory for </a:t>
                      </a:r>
                      <a:r>
                        <a:rPr lang="en-US" sz="1600" kern="1200" err="1">
                          <a:solidFill>
                            <a:schemeClr val="tx1">
                              <a:lumMod val="50000"/>
                              <a:lumOff val="50000"/>
                            </a:schemeClr>
                          </a:solidFill>
                          <a:latin typeface="+mn-lt"/>
                          <a:ea typeface="+mn-ea"/>
                          <a:cs typeface="+mn-cs"/>
                        </a:rPr>
                        <a:t>Putaway</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This field is used if the release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has not been specified on the DMS. Select Yes to indicate that customer return items received should be released for </a:t>
                      </a:r>
                      <a:r>
                        <a:rPr lang="en-US" sz="1600" kern="1200" err="1">
                          <a:solidFill>
                            <a:schemeClr val="tx1">
                              <a:lumMod val="50000"/>
                              <a:lumOff val="50000"/>
                            </a:schemeClr>
                          </a:solidFill>
                          <a:latin typeface="+mn-lt"/>
                          <a:ea typeface="+mn-ea"/>
                          <a:cs typeface="+mn-cs"/>
                        </a:rPr>
                        <a:t>putaway</a:t>
                      </a:r>
                      <a:r>
                        <a:rPr lang="en-US" sz="1600" kern="1200">
                          <a:solidFill>
                            <a:schemeClr val="tx1">
                              <a:lumMod val="50000"/>
                              <a:lumOff val="50000"/>
                            </a:schemeClr>
                          </a:solidFill>
                          <a:latin typeface="+mn-lt"/>
                          <a:ea typeface="+mn-ea"/>
                          <a:cs typeface="+mn-cs"/>
                        </a:rPr>
                        <a:t> after the receipt has been processed. Otherwise, select No. </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Number of Customer Return Labels</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number of labels to be printed when receiving inventory related to a customer return. This field is used if the number of labels has not been specified on the DMS.</a:t>
                      </a:r>
                    </a:p>
                  </a:txBody>
                  <a:tcPr/>
                </a:tc>
                <a:extLst>
                  <a:ext uri="{0D108BD9-81ED-4DB2-BD59-A6C34878D82A}">
                    <a16:rowId xmlns:a16="http://schemas.microsoft.com/office/drawing/2014/main" xmlns="" val="231803247"/>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Non-Returnable to Stock Hold Code</a:t>
                      </a:r>
                      <a:endParaRPr lang="en-CA" sz="16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hold code in the Express Returns resource. When used, it will be applied to any item identified as a non-returnable to stock item in the items table. </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CA" sz="1600" kern="1200">
                          <a:solidFill>
                            <a:schemeClr val="tx1">
                              <a:lumMod val="50000"/>
                              <a:lumOff val="50000"/>
                            </a:schemeClr>
                          </a:solidFill>
                          <a:latin typeface="+mn-lt"/>
                          <a:ea typeface="+mn-ea"/>
                          <a:cs typeface="+mn-cs"/>
                        </a:rPr>
                        <a:t>Non-Returnable to Stock Location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600" kern="1200">
                          <a:solidFill>
                            <a:schemeClr val="tx1">
                              <a:lumMod val="50000"/>
                              <a:lumOff val="50000"/>
                            </a:schemeClr>
                          </a:solidFill>
                          <a:latin typeface="+mn-lt"/>
                          <a:ea typeface="+mn-ea"/>
                          <a:cs typeface="+mn-cs"/>
                        </a:rPr>
                        <a:t>The non-returnable to stock disposal location. When used, it will be populated as the final destination location for the item when processing an Express Returns. The product will be stored directly in that location when the Express Returns is released. Any location type can be used for the disposal location with the exception of a hold or an exit location.</a:t>
                      </a:r>
                    </a:p>
                  </a:txBody>
                  <a:tcPr/>
                </a:tc>
                <a:extLst>
                  <a:ext uri="{0D108BD9-81ED-4DB2-BD59-A6C34878D82A}">
                    <a16:rowId xmlns:a16="http://schemas.microsoft.com/office/drawing/2014/main" xmlns="" val="2224520789"/>
                  </a:ext>
                </a:extLst>
              </a:tr>
            </a:tbl>
          </a:graphicData>
        </a:graphic>
      </p:graphicFrame>
    </p:spTree>
    <p:extLst>
      <p:ext uri="{BB962C8B-B14F-4D97-AF65-F5344CB8AC3E}">
        <p14:creationId xmlns:p14="http://schemas.microsoft.com/office/powerpoint/2010/main" val="203565326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EF2A-96E3-489A-98A6-BB51CC3B7C78}"/>
              </a:ext>
            </a:extLst>
          </p:cNvPr>
          <p:cNvSpPr>
            <a:spLocks noGrp="1"/>
          </p:cNvSpPr>
          <p:nvPr>
            <p:ph type="title"/>
            <p:custDataLst>
              <p:tags r:id="rId1"/>
            </p:custDataLst>
          </p:nvPr>
        </p:nvSpPr>
        <p:spPr/>
        <p:txBody>
          <a:bodyPr/>
          <a:lstStyle/>
          <a:p>
            <a:r>
              <a:rPr lang="fr-CA"/>
              <a:t>Route Points </a:t>
            </a:r>
            <a:endParaRPr lang="en-CA"/>
          </a:p>
        </p:txBody>
      </p:sp>
      <p:sp>
        <p:nvSpPr>
          <p:cNvPr id="4" name="Content Placeholder 2">
            <a:extLst>
              <a:ext uri="{FF2B5EF4-FFF2-40B4-BE49-F238E27FC236}">
                <a16:creationId xmlns:a16="http://schemas.microsoft.com/office/drawing/2014/main" xmlns="" id="{3CC80722-C3D3-4860-A56B-140E71EF052A}"/>
              </a:ext>
            </a:extLst>
          </p:cNvPr>
          <p:cNvSpPr>
            <a:spLocks noGrp="1"/>
          </p:cNvSpPr>
          <p:nvPr>
            <p:ph idx="1"/>
            <p:custDataLst>
              <p:tags r:id="rId2"/>
            </p:custDataLst>
          </p:nvPr>
        </p:nvSpPr>
        <p:spPr>
          <a:xfrm>
            <a:off x="628650" y="1055078"/>
            <a:ext cx="5675897" cy="5121886"/>
          </a:xfrm>
        </p:spPr>
        <p:txBody>
          <a:bodyPr/>
          <a:lstStyle/>
          <a:p>
            <a:pPr marL="0" indent="0" algn="just">
              <a:lnSpc>
                <a:spcPct val="150000"/>
              </a:lnSpc>
              <a:buNone/>
            </a:pPr>
            <a:r>
              <a:rPr lang="fr-CA" dirty="0">
                <a:solidFill>
                  <a:schemeClr val="accent2"/>
                </a:solidFill>
              </a:rPr>
              <a:t>7.2</a:t>
            </a:r>
            <a:r>
              <a:rPr lang="fr-CA" dirty="0"/>
              <a:t> A new </a:t>
            </a:r>
            <a:r>
              <a:rPr lang="fr-CA" dirty="0" err="1"/>
              <a:t>window</a:t>
            </a:r>
            <a:r>
              <a:rPr lang="fr-CA" dirty="0"/>
              <a:t> </a:t>
            </a:r>
            <a:r>
              <a:rPr lang="fr-CA" dirty="0" err="1"/>
              <a:t>will</a:t>
            </a:r>
            <a:r>
              <a:rPr lang="fr-CA" dirty="0"/>
              <a:t> </a:t>
            </a:r>
            <a:r>
              <a:rPr lang="fr-CA" dirty="0" err="1"/>
              <a:t>appear</a:t>
            </a:r>
            <a:r>
              <a:rPr lang="fr-CA" dirty="0"/>
              <a:t>. Update the description of the route point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7.3</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route point has been </a:t>
            </a:r>
            <a:r>
              <a:rPr lang="fr-CA" dirty="0" err="1"/>
              <a:t>updated</a:t>
            </a:r>
            <a:r>
              <a:rPr lang="fr-CA" dirty="0"/>
              <a:t>. </a:t>
            </a:r>
          </a:p>
        </p:txBody>
      </p:sp>
      <p:grpSp>
        <p:nvGrpSpPr>
          <p:cNvPr id="9" name="Group 8">
            <a:extLst>
              <a:ext uri="{FF2B5EF4-FFF2-40B4-BE49-F238E27FC236}">
                <a16:creationId xmlns:a16="http://schemas.microsoft.com/office/drawing/2014/main" xmlns="" id="{F0B067C2-D6DB-4D24-B8F2-1852C70B3972}"/>
              </a:ext>
            </a:extLst>
          </p:cNvPr>
          <p:cNvGrpSpPr/>
          <p:nvPr>
            <p:custDataLst>
              <p:tags r:id="rId3"/>
            </p:custDataLst>
          </p:nvPr>
        </p:nvGrpSpPr>
        <p:grpSpPr>
          <a:xfrm>
            <a:off x="7019778" y="365125"/>
            <a:ext cx="4071425" cy="5688596"/>
            <a:chOff x="4328398" y="51022"/>
            <a:chExt cx="3535204" cy="5216641"/>
          </a:xfrm>
        </p:grpSpPr>
        <p:pic>
          <p:nvPicPr>
            <p:cNvPr id="6" name="Picture 5">
              <a:extLst>
                <a:ext uri="{FF2B5EF4-FFF2-40B4-BE49-F238E27FC236}">
                  <a16:creationId xmlns:a16="http://schemas.microsoft.com/office/drawing/2014/main" xmlns="" id="{D33CC472-EBF8-4645-A3F1-881191DDC4B9}"/>
                </a:ext>
              </a:extLst>
            </p:cNvPr>
            <p:cNvPicPr>
              <a:picLocks noChangeAspect="1"/>
            </p:cNvPicPr>
            <p:nvPr/>
          </p:nvPicPr>
          <p:blipFill rotWithShape="1">
            <a:blip r:embed="rId5"/>
            <a:srcRect b="32873"/>
            <a:stretch/>
          </p:blipFill>
          <p:spPr>
            <a:xfrm>
              <a:off x="4328398" y="51022"/>
              <a:ext cx="3535204" cy="4535046"/>
            </a:xfrm>
            <a:prstGeom prst="rect">
              <a:avLst/>
            </a:prstGeom>
          </p:spPr>
        </p:pic>
        <p:pic>
          <p:nvPicPr>
            <p:cNvPr id="8" name="Picture 7">
              <a:extLst>
                <a:ext uri="{FF2B5EF4-FFF2-40B4-BE49-F238E27FC236}">
                  <a16:creationId xmlns:a16="http://schemas.microsoft.com/office/drawing/2014/main" xmlns="" id="{CE1542F5-FB36-4355-B784-E494B2F8A905}"/>
                </a:ext>
              </a:extLst>
            </p:cNvPr>
            <p:cNvPicPr>
              <a:picLocks noChangeAspect="1"/>
            </p:cNvPicPr>
            <p:nvPr/>
          </p:nvPicPr>
          <p:blipFill rotWithShape="1">
            <a:blip r:embed="rId5"/>
            <a:srcRect t="89121"/>
            <a:stretch/>
          </p:blipFill>
          <p:spPr>
            <a:xfrm>
              <a:off x="4328398" y="4532679"/>
              <a:ext cx="3535204" cy="734984"/>
            </a:xfrm>
            <a:prstGeom prst="rect">
              <a:avLst/>
            </a:prstGeom>
          </p:spPr>
        </p:pic>
      </p:grpSp>
    </p:spTree>
    <p:extLst>
      <p:ext uri="{BB962C8B-B14F-4D97-AF65-F5344CB8AC3E}">
        <p14:creationId xmlns:p14="http://schemas.microsoft.com/office/powerpoint/2010/main" val="16968696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Work</a:t>
            </a:r>
          </a:p>
        </p:txBody>
      </p:sp>
      <p:sp>
        <p:nvSpPr>
          <p:cNvPr id="4" name="TextBox 3">
            <a:extLst>
              <a:ext uri="{FF2B5EF4-FFF2-40B4-BE49-F238E27FC236}">
                <a16:creationId xmlns:a16="http://schemas.microsoft.com/office/drawing/2014/main" xmlns="" id="{0640834F-8408-4BAD-A6C7-48CDECC10D3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9090598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F9C71C-6091-415B-A254-07731D850975}"/>
              </a:ext>
            </a:extLst>
          </p:cNvPr>
          <p:cNvSpPr>
            <a:spLocks noGrp="1"/>
          </p:cNvSpPr>
          <p:nvPr>
            <p:ph type="title"/>
            <p:custDataLst>
              <p:tags r:id="rId1"/>
            </p:custDataLst>
          </p:nvPr>
        </p:nvSpPr>
        <p:spPr/>
        <p:txBody>
          <a:bodyPr/>
          <a:lstStyle/>
          <a:p>
            <a:r>
              <a:rPr lang="fr-CA"/>
              <a:t>Route Work</a:t>
            </a:r>
            <a:endParaRPr lang="en-CA"/>
          </a:p>
        </p:txBody>
      </p:sp>
      <p:sp>
        <p:nvSpPr>
          <p:cNvPr id="3" name="Content Placeholder 2">
            <a:extLst>
              <a:ext uri="{FF2B5EF4-FFF2-40B4-BE49-F238E27FC236}">
                <a16:creationId xmlns:a16="http://schemas.microsoft.com/office/drawing/2014/main" xmlns="" id="{EFD1642A-F066-4B1F-99EE-21FA7E05A841}"/>
              </a:ext>
            </a:extLst>
          </p:cNvPr>
          <p:cNvSpPr>
            <a:spLocks noGrp="1"/>
          </p:cNvSpPr>
          <p:nvPr>
            <p:ph idx="1"/>
            <p:custDataLst>
              <p:tags r:id="rId2"/>
            </p:custDataLst>
          </p:nvPr>
        </p:nvSpPr>
        <p:spPr>
          <a:xfrm>
            <a:off x="696036" y="1069145"/>
            <a:ext cx="10361170" cy="5107819"/>
          </a:xfrm>
        </p:spPr>
        <p:txBody>
          <a:bodyPr/>
          <a:lstStyle/>
          <a:p>
            <a:pPr algn="just">
              <a:lnSpc>
                <a:spcPct val="140000"/>
              </a:lnSpc>
            </a:pPr>
            <a:r>
              <a:rPr lang="en-US" sz="1900" dirty="0"/>
              <a:t>The Route Work resource is used to add and delete the records in the route work table and to query the records in the route work table. Essentially, the routes are defined via this resource. </a:t>
            </a:r>
          </a:p>
          <a:p>
            <a:pPr algn="just">
              <a:lnSpc>
                <a:spcPct val="140000"/>
              </a:lnSpc>
            </a:pPr>
            <a:r>
              <a:rPr lang="en-US" sz="1900" b="1" dirty="0"/>
              <a:t>Routes direct multiple users to handle the same product as it travels through the warehouse</a:t>
            </a:r>
            <a:r>
              <a:rPr lang="en-US" sz="1900" dirty="0"/>
              <a:t> to complete </a:t>
            </a:r>
            <a:r>
              <a:rPr lang="en-US" sz="1900" dirty="0" err="1"/>
              <a:t>putaway</a:t>
            </a:r>
            <a:r>
              <a:rPr lang="en-US" sz="1900" dirty="0"/>
              <a:t>, replenishment, or pick commands in an environment using mobile computers. </a:t>
            </a:r>
          </a:p>
          <a:p>
            <a:pPr lvl="1" algn="just">
              <a:lnSpc>
                <a:spcPct val="140000"/>
              </a:lnSpc>
            </a:pPr>
            <a:r>
              <a:rPr lang="en-US" sz="1900" dirty="0"/>
              <a:t>A route, with specified route points, can be used to direct a user to move product part of the distance, and direct a second user to move the product the rest of the way. </a:t>
            </a:r>
          </a:p>
          <a:p>
            <a:pPr algn="just">
              <a:lnSpc>
                <a:spcPct val="140000"/>
              </a:lnSpc>
            </a:pPr>
            <a:r>
              <a:rPr lang="en-US" sz="1900" b="1" dirty="0"/>
              <a:t>Routes are also used to segment a series of tasks</a:t>
            </a:r>
            <a:r>
              <a:rPr lang="en-US" sz="1900" dirty="0"/>
              <a:t>. </a:t>
            </a:r>
          </a:p>
          <a:p>
            <a:pPr lvl="1" algn="just">
              <a:lnSpc>
                <a:spcPct val="140000"/>
              </a:lnSpc>
            </a:pPr>
            <a:r>
              <a:rPr lang="en-US" sz="1900" dirty="0"/>
              <a:t>Example: Picked product may be deposited at a packing station for processing and then moved to a staging location for shipping. A route can be set up to issue a command to a user to move the picked product to the packing station, and then to issue a second command to a different user to move the (now packed) product to the staging location.</a:t>
            </a:r>
            <a:endParaRPr lang="en-CA" sz="1900" dirty="0"/>
          </a:p>
        </p:txBody>
      </p:sp>
    </p:spTree>
    <p:extLst>
      <p:ext uri="{BB962C8B-B14F-4D97-AF65-F5344CB8AC3E}">
        <p14:creationId xmlns:p14="http://schemas.microsoft.com/office/powerpoint/2010/main" val="29230235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F2FE81-CA9C-43F5-B336-885ABCCF4313}"/>
              </a:ext>
            </a:extLst>
          </p:cNvPr>
          <p:cNvSpPr>
            <a:spLocks noGrp="1"/>
          </p:cNvSpPr>
          <p:nvPr>
            <p:ph type="title"/>
            <p:custDataLst>
              <p:tags r:id="rId1"/>
            </p:custDataLst>
          </p:nvPr>
        </p:nvSpPr>
        <p:spPr/>
        <p:txBody>
          <a:bodyPr/>
          <a:lstStyle/>
          <a:p>
            <a:r>
              <a:rPr lang="fr-CA"/>
              <a:t>Route Work </a:t>
            </a:r>
            <a:endParaRPr lang="en-CA"/>
          </a:p>
        </p:txBody>
      </p:sp>
      <p:sp>
        <p:nvSpPr>
          <p:cNvPr id="3" name="Content Placeholder 2">
            <a:extLst>
              <a:ext uri="{FF2B5EF4-FFF2-40B4-BE49-F238E27FC236}">
                <a16:creationId xmlns:a16="http://schemas.microsoft.com/office/drawing/2014/main" xmlns="" id="{D96A7695-6520-46CF-AF37-EAACE3CAD77F}"/>
              </a:ext>
            </a:extLst>
          </p:cNvPr>
          <p:cNvSpPr>
            <a:spLocks noGrp="1"/>
          </p:cNvSpPr>
          <p:nvPr>
            <p:ph idx="1"/>
            <p:custDataLst>
              <p:tags r:id="rId2"/>
            </p:custDataLst>
          </p:nvPr>
        </p:nvSpPr>
        <p:spPr>
          <a:xfrm>
            <a:off x="641445" y="1213945"/>
            <a:ext cx="10712355" cy="4963018"/>
          </a:xfrm>
        </p:spPr>
        <p:txBody>
          <a:bodyPr/>
          <a:lstStyle/>
          <a:p>
            <a:pPr algn="just">
              <a:lnSpc>
                <a:spcPct val="140000"/>
              </a:lnSpc>
            </a:pPr>
            <a:r>
              <a:rPr lang="en-US" sz="2000" dirty="0"/>
              <a:t>Routes are specified as a </a:t>
            </a:r>
            <a:r>
              <a:rPr lang="en-US" sz="2000" b="1" dirty="0"/>
              <a:t>series of route points </a:t>
            </a:r>
            <a:r>
              <a:rPr lang="en-US" sz="2000" dirty="0"/>
              <a:t>and are tied together by a destination route point:</a:t>
            </a:r>
          </a:p>
          <a:p>
            <a:pPr marL="800100" lvl="1" indent="-342900" algn="just">
              <a:lnSpc>
                <a:spcPct val="140000"/>
              </a:lnSpc>
              <a:buFont typeface="+mj-lt"/>
              <a:buAutoNum type="arabicPeriod"/>
            </a:pPr>
            <a:r>
              <a:rPr lang="en-US" sz="2000" b="1" dirty="0"/>
              <a:t>A route point associated with the </a:t>
            </a:r>
            <a:r>
              <a:rPr lang="en-US" sz="2000" b="1" u="sng" dirty="0"/>
              <a:t>starting point of a route</a:t>
            </a:r>
            <a:r>
              <a:rPr lang="en-US" sz="2000" b="1" dirty="0"/>
              <a:t> is assigned to the location or group of locations that identify the starting point.</a:t>
            </a:r>
            <a:r>
              <a:rPr lang="en-US" sz="2000" dirty="0"/>
              <a:t> Example: The starting route point for a replenishment route might be assigned to a location of type BULK (“</a:t>
            </a:r>
            <a:r>
              <a:rPr lang="en-CA" sz="2000" dirty="0"/>
              <a:t>Bulk Storage”). </a:t>
            </a:r>
          </a:p>
          <a:p>
            <a:pPr marL="800100" lvl="1" indent="-342900" algn="just">
              <a:lnSpc>
                <a:spcPct val="140000"/>
              </a:lnSpc>
              <a:buFont typeface="+mj-lt"/>
              <a:buAutoNum type="arabicPeriod"/>
            </a:pPr>
            <a:r>
              <a:rPr lang="en-US" sz="2000" b="1" dirty="0"/>
              <a:t>A route point associated with the </a:t>
            </a:r>
            <a:r>
              <a:rPr lang="en-US" sz="2000" b="1" u="sng" dirty="0"/>
              <a:t>intermediate step of a route</a:t>
            </a:r>
            <a:r>
              <a:rPr lang="en-US" sz="2000" b="1" dirty="0"/>
              <a:t> </a:t>
            </a:r>
            <a:r>
              <a:rPr lang="en-US" sz="2000" dirty="0"/>
              <a:t>must be assigned to a location or group of locations of type INTR (“In Transit”) so that the location(s) can be used specifically for the temporary storage of product when moving the product along the route.</a:t>
            </a:r>
          </a:p>
          <a:p>
            <a:pPr marL="800100" lvl="1" indent="-342900" algn="just">
              <a:lnSpc>
                <a:spcPct val="140000"/>
              </a:lnSpc>
              <a:buFont typeface="+mj-lt"/>
              <a:buAutoNum type="arabicPeriod"/>
            </a:pPr>
            <a:r>
              <a:rPr lang="en-US" sz="2000" b="1" dirty="0"/>
              <a:t>A route point associated with the </a:t>
            </a:r>
            <a:r>
              <a:rPr lang="en-US" sz="2000" b="1" u="sng" dirty="0"/>
              <a:t>destination point of a route</a:t>
            </a:r>
            <a:r>
              <a:rPr lang="en-US" sz="2000" b="1" dirty="0"/>
              <a:t> is assigned to the location or group of locations that are the ultimate destination(s) of warehouse product movement tasks</a:t>
            </a:r>
            <a:r>
              <a:rPr lang="en-US" sz="2000" dirty="0"/>
              <a:t>. Example : The destination route point for a replenishment route might be assigned to a location of type FP (“</a:t>
            </a:r>
            <a:r>
              <a:rPr lang="en-CA" sz="2000" dirty="0"/>
              <a:t>Forward Pick”).</a:t>
            </a:r>
          </a:p>
        </p:txBody>
      </p:sp>
    </p:spTree>
    <p:extLst>
      <p:ext uri="{BB962C8B-B14F-4D97-AF65-F5344CB8AC3E}">
        <p14:creationId xmlns:p14="http://schemas.microsoft.com/office/powerpoint/2010/main" val="186671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dirty="0"/>
              <a:t>Route Work</a:t>
            </a:r>
            <a:endParaRPr lang="en-CA" dirty="0"/>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6" y="1312622"/>
            <a:ext cx="7473127" cy="4733783"/>
          </a:xfrm>
        </p:spPr>
        <p:txBody>
          <a:bodyPr/>
          <a:lstStyle/>
          <a:p>
            <a:pPr marL="0" indent="0" algn="just">
              <a:lnSpc>
                <a:spcPct val="150000"/>
              </a:lnSpc>
              <a:buNone/>
            </a:pPr>
            <a:r>
              <a:rPr lang="en-US" u="sng" dirty="0"/>
              <a:t>To create a route in the warehouse</a:t>
            </a:r>
            <a:r>
              <a:rPr lang="en-US" dirty="0"/>
              <a:t>: </a:t>
            </a:r>
          </a:p>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Route Work.</a:t>
            </a:r>
            <a:endParaRPr lang="en-US" dirty="0"/>
          </a:p>
          <a:p>
            <a:pPr marL="0" indent="0" algn="just">
              <a:lnSpc>
                <a:spcPct val="150000"/>
              </a:lnSpc>
              <a:buNone/>
            </a:pPr>
            <a:endParaRPr lang="en-US" sz="2200" dirty="0"/>
          </a:p>
        </p:txBody>
      </p:sp>
      <p:grpSp>
        <p:nvGrpSpPr>
          <p:cNvPr id="3" name="Group 2">
            <a:extLst>
              <a:ext uri="{FF2B5EF4-FFF2-40B4-BE49-F238E27FC236}">
                <a16:creationId xmlns:a16="http://schemas.microsoft.com/office/drawing/2014/main" xmlns="" id="{28CCCB0B-8761-4723-BCC0-3E9E352E1553}"/>
              </a:ext>
            </a:extLst>
          </p:cNvPr>
          <p:cNvGrpSpPr/>
          <p:nvPr>
            <p:custDataLst>
              <p:tags r:id="rId3"/>
            </p:custDataLst>
          </p:nvPr>
        </p:nvGrpSpPr>
        <p:grpSpPr>
          <a:xfrm>
            <a:off x="8543499" y="249156"/>
            <a:ext cx="2979114" cy="6058610"/>
            <a:chOff x="2037957" y="626110"/>
            <a:chExt cx="3077210" cy="6210624"/>
          </a:xfrm>
        </p:grpSpPr>
        <p:pic>
          <p:nvPicPr>
            <p:cNvPr id="5" name="Picture 4">
              <a:extLst>
                <a:ext uri="{FF2B5EF4-FFF2-40B4-BE49-F238E27FC236}">
                  <a16:creationId xmlns:a16="http://schemas.microsoft.com/office/drawing/2014/main" xmlns="" id="{CDA24460-114E-4703-9E65-8418C30E8A56}"/>
                </a:ext>
              </a:extLst>
            </p:cNvPr>
            <p:cNvPicPr/>
            <p:nvPr/>
          </p:nvPicPr>
          <p:blipFill rotWithShape="1">
            <a:blip r:embed="rId5"/>
            <a:srcRect b="75017"/>
            <a:stretch/>
          </p:blipFill>
          <p:spPr>
            <a:xfrm>
              <a:off x="2037957" y="5684682"/>
              <a:ext cx="3077210" cy="1152052"/>
            </a:xfrm>
            <a:prstGeom prst="rect">
              <a:avLst/>
            </a:prstGeom>
          </p:spPr>
        </p:pic>
        <p:pic>
          <p:nvPicPr>
            <p:cNvPr id="6" name="Picture 5">
              <a:extLst>
                <a:ext uri="{FF2B5EF4-FFF2-40B4-BE49-F238E27FC236}">
                  <a16:creationId xmlns:a16="http://schemas.microsoft.com/office/drawing/2014/main" xmlns="" id="{5D9AB11B-B4E8-4F64-9974-469C658BBD6D}"/>
                </a:ext>
              </a:extLst>
            </p:cNvPr>
            <p:cNvPicPr/>
            <p:nvPr/>
          </p:nvPicPr>
          <p:blipFill>
            <a:blip r:embed="rId6"/>
            <a:stretch>
              <a:fillRect/>
            </a:stretch>
          </p:blipFill>
          <p:spPr>
            <a:xfrm>
              <a:off x="2424480" y="626110"/>
              <a:ext cx="2658745" cy="5108575"/>
            </a:xfrm>
            <a:prstGeom prst="rect">
              <a:avLst/>
            </a:prstGeom>
          </p:spPr>
        </p:pic>
      </p:grpSp>
    </p:spTree>
    <p:extLst>
      <p:ext uri="{BB962C8B-B14F-4D97-AF65-F5344CB8AC3E}">
        <p14:creationId xmlns:p14="http://schemas.microsoft.com/office/powerpoint/2010/main" val="726291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BACD5E-7D2F-4DD1-B850-4930A2F62B39}"/>
              </a:ext>
            </a:extLst>
          </p:cNvPr>
          <p:cNvSpPr>
            <a:spLocks noGrp="1"/>
          </p:cNvSpPr>
          <p:nvPr>
            <p:ph type="title"/>
            <p:custDataLst>
              <p:tags r:id="rId1"/>
            </p:custDataLst>
          </p:nvPr>
        </p:nvSpPr>
        <p:spPr/>
        <p:txBody>
          <a:bodyPr/>
          <a:lstStyle/>
          <a:p>
            <a:r>
              <a:rPr lang="fr-CA" dirty="0"/>
              <a:t>Route Work</a:t>
            </a:r>
            <a:endParaRPr lang="en-CA" dirty="0"/>
          </a:p>
        </p:txBody>
      </p:sp>
      <p:sp>
        <p:nvSpPr>
          <p:cNvPr id="11" name="Content Placeholder 2">
            <a:extLst>
              <a:ext uri="{FF2B5EF4-FFF2-40B4-BE49-F238E27FC236}">
                <a16:creationId xmlns:a16="http://schemas.microsoft.com/office/drawing/2014/main" xmlns="" id="{18ABF541-93D4-439E-8A6D-61906440A891}"/>
              </a:ext>
            </a:extLst>
          </p:cNvPr>
          <p:cNvSpPr>
            <a:spLocks noGrp="1"/>
          </p:cNvSpPr>
          <p:nvPr>
            <p:ph idx="1"/>
            <p:custDataLst>
              <p:tags r:id="rId2"/>
            </p:custDataLst>
          </p:nvPr>
        </p:nvSpPr>
        <p:spPr>
          <a:xfrm>
            <a:off x="543061" y="1024008"/>
            <a:ext cx="7248389" cy="4733783"/>
          </a:xfrm>
        </p:spPr>
        <p:txBody>
          <a:bodyPr/>
          <a:lstStyle/>
          <a:p>
            <a:pPr marL="457200" indent="-457200" algn="just">
              <a:lnSpc>
                <a:spcPct val="150000"/>
              </a:lnSpc>
              <a:buFont typeface="+mj-lt"/>
              <a:buAutoNum type="arabicPeriod" startAt="5"/>
            </a:pPr>
            <a:r>
              <a:rPr lang="en-US" dirty="0"/>
              <a:t>From the new window, enter the First Route Point as well as the Destination Route Point. </a:t>
            </a:r>
          </a:p>
          <a:p>
            <a:pPr lvl="1" algn="just">
              <a:lnSpc>
                <a:spcPct val="150000"/>
              </a:lnSpc>
              <a:buFont typeface="Wingdings" panose="05000000000000000000" pitchFamily="2" charset="2"/>
              <a:buChar char="ü"/>
            </a:pPr>
            <a:r>
              <a:rPr lang="en-US" sz="2400" b="1" dirty="0"/>
              <a:t> First Route Point</a:t>
            </a:r>
            <a:r>
              <a:rPr lang="en-US" sz="2400" dirty="0"/>
              <a:t>: This is the route point associated with the source location(s) of the route path.</a:t>
            </a:r>
          </a:p>
          <a:p>
            <a:pPr lvl="1" algn="just">
              <a:lnSpc>
                <a:spcPct val="150000"/>
              </a:lnSpc>
              <a:buFont typeface="Wingdings" panose="05000000000000000000" pitchFamily="2" charset="2"/>
              <a:buChar char="ü"/>
            </a:pPr>
            <a:r>
              <a:rPr lang="en-US" sz="2400" b="1" dirty="0"/>
              <a:t> Destination Route Point</a:t>
            </a:r>
            <a:r>
              <a:rPr lang="en-US" sz="2400" dirty="0"/>
              <a:t>: This is the route point associated with the destination location(s) of the route path.</a:t>
            </a:r>
          </a:p>
          <a:p>
            <a:pPr marL="457200" indent="-457200" algn="just">
              <a:lnSpc>
                <a:spcPct val="150000"/>
              </a:lnSpc>
              <a:buFont typeface="+mj-lt"/>
              <a:buAutoNum type="arabicPeriod" startAt="5"/>
            </a:pPr>
            <a:r>
              <a:rPr lang="en-US" dirty="0"/>
              <a:t>Click on Continue. </a:t>
            </a:r>
          </a:p>
        </p:txBody>
      </p:sp>
      <p:pic>
        <p:nvPicPr>
          <p:cNvPr id="19" name="Picture 18">
            <a:extLst>
              <a:ext uri="{FF2B5EF4-FFF2-40B4-BE49-F238E27FC236}">
                <a16:creationId xmlns:a16="http://schemas.microsoft.com/office/drawing/2014/main" xmlns="" id="{7AB1FC8C-24DB-4D6C-A1C4-0914BF3524FC}"/>
              </a:ext>
            </a:extLst>
          </p:cNvPr>
          <p:cNvPicPr>
            <a:picLocks noChangeAspect="1"/>
          </p:cNvPicPr>
          <p:nvPr>
            <p:custDataLst>
              <p:tags r:id="rId3"/>
            </p:custDataLst>
          </p:nvPr>
        </p:nvPicPr>
        <p:blipFill>
          <a:blip r:embed="rId5"/>
          <a:stretch>
            <a:fillRect/>
          </a:stretch>
        </p:blipFill>
        <p:spPr>
          <a:xfrm>
            <a:off x="8271803" y="140160"/>
            <a:ext cx="3377136" cy="6168084"/>
          </a:xfrm>
          <a:prstGeom prst="rect">
            <a:avLst/>
          </a:prstGeom>
        </p:spPr>
      </p:pic>
    </p:spTree>
    <p:extLst>
      <p:ext uri="{BB962C8B-B14F-4D97-AF65-F5344CB8AC3E}">
        <p14:creationId xmlns:p14="http://schemas.microsoft.com/office/powerpoint/2010/main" val="39094757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1515A-13E4-412A-A757-14196D9E0616}"/>
              </a:ext>
            </a:extLst>
          </p:cNvPr>
          <p:cNvSpPr>
            <a:spLocks noGrp="1"/>
          </p:cNvSpPr>
          <p:nvPr>
            <p:ph type="title"/>
            <p:custDataLst>
              <p:tags r:id="rId1"/>
            </p:custDataLst>
          </p:nvPr>
        </p:nvSpPr>
        <p:spPr/>
        <p:txBody>
          <a:bodyPr/>
          <a:lstStyle/>
          <a:p>
            <a:r>
              <a:rPr lang="fr-CA"/>
              <a:t>Route Work</a:t>
            </a:r>
            <a:endParaRPr lang="en-CA"/>
          </a:p>
        </p:txBody>
      </p:sp>
      <p:sp>
        <p:nvSpPr>
          <p:cNvPr id="6" name="Content Placeholder 2">
            <a:extLst>
              <a:ext uri="{FF2B5EF4-FFF2-40B4-BE49-F238E27FC236}">
                <a16:creationId xmlns:a16="http://schemas.microsoft.com/office/drawing/2014/main" xmlns="" id="{FDE3396A-6707-4A92-BF48-8C76E0A5B6B3}"/>
              </a:ext>
            </a:extLst>
          </p:cNvPr>
          <p:cNvSpPr>
            <a:spLocks noGrp="1"/>
          </p:cNvSpPr>
          <p:nvPr>
            <p:ph idx="1"/>
            <p:custDataLst>
              <p:tags r:id="rId2"/>
            </p:custDataLst>
          </p:nvPr>
        </p:nvSpPr>
        <p:spPr>
          <a:xfrm>
            <a:off x="669387" y="1312622"/>
            <a:ext cx="6111241" cy="4733783"/>
          </a:xfrm>
        </p:spPr>
        <p:txBody>
          <a:bodyPr/>
          <a:lstStyle/>
          <a:p>
            <a:pPr marL="457200" indent="-457200" algn="just">
              <a:lnSpc>
                <a:spcPct val="200000"/>
              </a:lnSpc>
              <a:buFont typeface="+mj-lt"/>
              <a:buAutoNum type="arabicPeriod" startAt="7"/>
            </a:pPr>
            <a:r>
              <a:rPr lang="en-US" dirty="0"/>
              <a:t>A new window will appear. Click on Continue to confirm. </a:t>
            </a:r>
          </a:p>
        </p:txBody>
      </p:sp>
      <p:pic>
        <p:nvPicPr>
          <p:cNvPr id="18" name="Picture 17">
            <a:extLst>
              <a:ext uri="{FF2B5EF4-FFF2-40B4-BE49-F238E27FC236}">
                <a16:creationId xmlns:a16="http://schemas.microsoft.com/office/drawing/2014/main" xmlns="" id="{34F6C5D8-2539-4290-A656-EF8C72293A34}"/>
              </a:ext>
            </a:extLst>
          </p:cNvPr>
          <p:cNvPicPr>
            <a:picLocks noChangeAspect="1"/>
          </p:cNvPicPr>
          <p:nvPr>
            <p:custDataLst>
              <p:tags r:id="rId3"/>
            </p:custDataLst>
          </p:nvPr>
        </p:nvPicPr>
        <p:blipFill>
          <a:blip r:embed="rId5"/>
          <a:stretch>
            <a:fillRect/>
          </a:stretch>
        </p:blipFill>
        <p:spPr>
          <a:xfrm>
            <a:off x="8356209" y="266651"/>
            <a:ext cx="2997591" cy="5918320"/>
          </a:xfrm>
          <a:prstGeom prst="rect">
            <a:avLst/>
          </a:prstGeom>
        </p:spPr>
      </p:pic>
    </p:spTree>
    <p:extLst>
      <p:ext uri="{BB962C8B-B14F-4D97-AF65-F5344CB8AC3E}">
        <p14:creationId xmlns:p14="http://schemas.microsoft.com/office/powerpoint/2010/main" val="14234060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4043E144-D6F1-45B3-BB4D-64208CCA96CC}"/>
              </a:ext>
            </a:extLst>
          </p:cNvPr>
          <p:cNvPicPr>
            <a:picLocks noChangeAspect="1"/>
          </p:cNvPicPr>
          <p:nvPr>
            <p:custDataLst>
              <p:tags r:id="rId1"/>
            </p:custDataLst>
          </p:nvPr>
        </p:nvPicPr>
        <p:blipFill>
          <a:blip r:embed="rId8"/>
          <a:stretch>
            <a:fillRect/>
          </a:stretch>
        </p:blipFill>
        <p:spPr>
          <a:xfrm>
            <a:off x="451342" y="2802762"/>
            <a:ext cx="11184987" cy="2870553"/>
          </a:xfrm>
          <a:prstGeom prst="rect">
            <a:avLst/>
          </a:prstGeom>
        </p:spPr>
      </p:pic>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2"/>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3"/>
            </p:custDataLst>
          </p:nvPr>
        </p:nvSpPr>
        <p:spPr>
          <a:xfrm>
            <a:off x="696351" y="1083211"/>
            <a:ext cx="10515600" cy="4837772"/>
          </a:xfrm>
        </p:spPr>
        <p:txBody>
          <a:bodyPr/>
          <a:lstStyle/>
          <a:p>
            <a:pPr marL="457200" indent="-457200" algn="just">
              <a:lnSpc>
                <a:spcPct val="130000"/>
              </a:lnSpc>
              <a:buFont typeface="+mj-lt"/>
              <a:buAutoNum type="arabicPeriod" startAt="8"/>
            </a:pPr>
            <a:r>
              <a:rPr lang="en-US" dirty="0"/>
              <a:t>You will be automatically redirected to the Route Work Steps view.</a:t>
            </a:r>
            <a:r>
              <a:rPr lang="fr-CA" dirty="0"/>
              <a:t> You </a:t>
            </a:r>
            <a:r>
              <a:rPr lang="fr-CA" dirty="0" err="1"/>
              <a:t>may</a:t>
            </a:r>
            <a:r>
              <a:rPr lang="fr-CA" dirty="0"/>
              <a:t> notice </a:t>
            </a:r>
            <a:r>
              <a:rPr lang="fr-CA" dirty="0" err="1"/>
              <a:t>that</a:t>
            </a:r>
            <a:r>
              <a:rPr lang="fr-CA" dirty="0"/>
              <a:t> </a:t>
            </a:r>
            <a:r>
              <a:rPr lang="en-US" dirty="0"/>
              <a:t>the first and destination route points are automatically inserted into the list when a new route is being created. </a:t>
            </a:r>
            <a:endParaRPr lang="fr-CA" dirty="0"/>
          </a:p>
        </p:txBody>
      </p:sp>
      <p:cxnSp>
        <p:nvCxnSpPr>
          <p:cNvPr id="10" name="Straight Arrow Connector 9">
            <a:extLst>
              <a:ext uri="{FF2B5EF4-FFF2-40B4-BE49-F238E27FC236}">
                <a16:creationId xmlns:a16="http://schemas.microsoft.com/office/drawing/2014/main" xmlns="" id="{48BAF4CE-E267-4040-AD39-A29BA3F23F5C}"/>
              </a:ext>
            </a:extLst>
          </p:cNvPr>
          <p:cNvCxnSpPr>
            <a:cxnSpLocks/>
          </p:cNvCxnSpPr>
          <p:nvPr>
            <p:custDataLst>
              <p:tags r:id="rId4"/>
            </p:custDataLst>
          </p:nvPr>
        </p:nvCxnSpPr>
        <p:spPr>
          <a:xfrm>
            <a:off x="4874454" y="6096841"/>
            <a:ext cx="60813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FDC606D0-8B59-4F00-9649-F8445EC8EB06}"/>
              </a:ext>
            </a:extLst>
          </p:cNvPr>
          <p:cNvSpPr/>
          <p:nvPr>
            <p:custDataLst>
              <p:tags r:id="rId5"/>
            </p:custDataLst>
          </p:nvPr>
        </p:nvSpPr>
        <p:spPr>
          <a:xfrm>
            <a:off x="5584876" y="5746653"/>
            <a:ext cx="2250830" cy="646331"/>
          </a:xfrm>
          <a:prstGeom prst="rect">
            <a:avLst/>
          </a:prstGeom>
        </p:spPr>
        <p:txBody>
          <a:bodyPr wrap="square">
            <a:spAutoFit/>
          </a:bodyPr>
          <a:lstStyle/>
          <a:p>
            <a:pPr algn="just"/>
            <a:r>
              <a:rPr lang="en-US">
                <a:solidFill>
                  <a:srgbClr val="000000"/>
                </a:solidFill>
              </a:rPr>
              <a:t>First and destination route points.</a:t>
            </a:r>
            <a:endParaRPr lang="en-CA">
              <a:solidFill>
                <a:srgbClr val="000000"/>
              </a:solidFill>
            </a:endParaRPr>
          </a:p>
        </p:txBody>
      </p:sp>
      <p:cxnSp>
        <p:nvCxnSpPr>
          <p:cNvPr id="12" name="Straight Connector 11">
            <a:extLst>
              <a:ext uri="{FF2B5EF4-FFF2-40B4-BE49-F238E27FC236}">
                <a16:creationId xmlns:a16="http://schemas.microsoft.com/office/drawing/2014/main" xmlns="" id="{CF996E3C-667A-40C4-829C-80807B887C37}"/>
              </a:ext>
            </a:extLst>
          </p:cNvPr>
          <p:cNvCxnSpPr>
            <a:cxnSpLocks/>
          </p:cNvCxnSpPr>
          <p:nvPr>
            <p:custDataLst>
              <p:tags r:id="rId6"/>
            </p:custDataLst>
          </p:nvPr>
        </p:nvCxnSpPr>
        <p:spPr>
          <a:xfrm>
            <a:off x="4874454" y="5495142"/>
            <a:ext cx="0" cy="6016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1058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dirty="0"/>
              <a:t>Route Work</a:t>
            </a:r>
          </a:p>
        </p:txBody>
      </p:sp>
      <p:sp>
        <p:nvSpPr>
          <p:cNvPr id="4" name="Content Placeholder 2">
            <a:extLst>
              <a:ext uri="{FF2B5EF4-FFF2-40B4-BE49-F238E27FC236}">
                <a16:creationId xmlns:a16="http://schemas.microsoft.com/office/drawing/2014/main" xmlns="" id="{32E7A8FA-1526-4ADA-97C0-D95038C1F3DE}"/>
              </a:ext>
            </a:extLst>
          </p:cNvPr>
          <p:cNvSpPr>
            <a:spLocks noGrp="1"/>
          </p:cNvSpPr>
          <p:nvPr>
            <p:ph idx="1"/>
            <p:custDataLst>
              <p:tags r:id="rId2"/>
            </p:custDataLst>
          </p:nvPr>
        </p:nvSpPr>
        <p:spPr>
          <a:xfrm>
            <a:off x="696351" y="1035913"/>
            <a:ext cx="10515600" cy="4837772"/>
          </a:xfrm>
        </p:spPr>
        <p:txBody>
          <a:bodyPr/>
          <a:lstStyle/>
          <a:p>
            <a:pPr marL="457200" indent="-457200" algn="just">
              <a:lnSpc>
                <a:spcPct val="150000"/>
              </a:lnSpc>
              <a:buFont typeface="+mj-lt"/>
              <a:buAutoNum type="arabicPeriod" startAt="8"/>
            </a:pPr>
            <a:r>
              <a:rPr lang="fr-CA" sz="2200" dirty="0"/>
              <a:t> (</a:t>
            </a:r>
            <a:r>
              <a:rPr lang="fr-CA" sz="2200" dirty="0" err="1"/>
              <a:t>Continued</a:t>
            </a:r>
            <a:r>
              <a:rPr lang="fr-CA" sz="2200" dirty="0"/>
              <a:t>) </a:t>
            </a:r>
            <a:r>
              <a:rPr lang="en-US" sz="2200" dirty="0"/>
              <a:t>You can then e</a:t>
            </a:r>
            <a:r>
              <a:rPr lang="fr-CA" sz="2200" dirty="0" err="1"/>
              <a:t>nter</a:t>
            </a:r>
            <a:r>
              <a:rPr lang="fr-CA" sz="2200" dirty="0"/>
              <a:t> as </a:t>
            </a:r>
            <a:r>
              <a:rPr lang="fr-CA" sz="2200" dirty="0" err="1"/>
              <a:t>many</a:t>
            </a:r>
            <a:r>
              <a:rPr lang="fr-CA" sz="2200" dirty="0"/>
              <a:t> route </a:t>
            </a:r>
            <a:r>
              <a:rPr lang="fr-CA" sz="2200" dirty="0" err="1"/>
              <a:t>steps</a:t>
            </a:r>
            <a:r>
              <a:rPr lang="fr-CA" sz="2200" dirty="0"/>
              <a:t> as </a:t>
            </a:r>
            <a:r>
              <a:rPr lang="fr-CA" sz="2200" dirty="0" err="1"/>
              <a:t>you</a:t>
            </a:r>
            <a:r>
              <a:rPr lang="fr-CA" sz="2200" dirty="0"/>
              <a:t> </a:t>
            </a:r>
            <a:r>
              <a:rPr lang="fr-CA" sz="2200" dirty="0" err="1"/>
              <a:t>want</a:t>
            </a:r>
            <a:r>
              <a:rPr lang="fr-CA" sz="2200" dirty="0"/>
              <a:t> by:</a:t>
            </a:r>
          </a:p>
          <a:p>
            <a:pPr lvl="1" algn="just">
              <a:lnSpc>
                <a:spcPct val="150000"/>
              </a:lnSpc>
              <a:buFont typeface="Wingdings" panose="05000000000000000000" pitchFamily="2" charset="2"/>
              <a:buChar char="ü"/>
            </a:pPr>
            <a:endParaRPr lang="fr-CA" sz="2200" dirty="0"/>
          </a:p>
        </p:txBody>
      </p:sp>
      <p:sp>
        <p:nvSpPr>
          <p:cNvPr id="6" name="Content Placeholder 2">
            <a:extLst>
              <a:ext uri="{FF2B5EF4-FFF2-40B4-BE49-F238E27FC236}">
                <a16:creationId xmlns:a16="http://schemas.microsoft.com/office/drawing/2014/main" xmlns="" id="{945682FA-4461-4DFF-8486-24F12DB9E684}"/>
              </a:ext>
            </a:extLst>
          </p:cNvPr>
          <p:cNvSpPr txBox="1">
            <a:spLocks/>
          </p:cNvSpPr>
          <p:nvPr>
            <p:custDataLst>
              <p:tags r:id="rId3"/>
            </p:custDataLst>
          </p:nvPr>
        </p:nvSpPr>
        <p:spPr>
          <a:xfrm>
            <a:off x="638175" y="1686476"/>
            <a:ext cx="10915650" cy="1831525"/>
          </a:xfrm>
          <a:prstGeom prst="rect">
            <a:avLst/>
          </a:prstGeom>
        </p:spPr>
        <p:txBody>
          <a:bodyPr numCol="2" spcCol="21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200" dirty="0"/>
              <a:t>Entering a Primary Route Point</a:t>
            </a:r>
          </a:p>
          <a:p>
            <a:pPr>
              <a:lnSpc>
                <a:spcPct val="110000"/>
              </a:lnSpc>
              <a:buFont typeface="Wingdings" panose="05000000000000000000" pitchFamily="2" charset="2"/>
              <a:buChar char="ü"/>
            </a:pPr>
            <a:r>
              <a:rPr lang="en-US" sz="2200" dirty="0"/>
              <a:t> Entering a sequence, </a:t>
            </a:r>
          </a:p>
          <a:p>
            <a:pPr>
              <a:lnSpc>
                <a:spcPct val="110000"/>
              </a:lnSpc>
              <a:buFont typeface="Wingdings" panose="05000000000000000000" pitchFamily="2" charset="2"/>
              <a:buChar char="ü"/>
            </a:pPr>
            <a:r>
              <a:rPr lang="en-US" sz="2200" dirty="0"/>
              <a:t> Entering an Alternate Route Point (if required),</a:t>
            </a:r>
          </a:p>
          <a:p>
            <a:pPr>
              <a:lnSpc>
                <a:spcPct val="110000"/>
              </a:lnSpc>
              <a:buFont typeface="Wingdings" panose="05000000000000000000" pitchFamily="2" charset="2"/>
              <a:buChar char="ü"/>
            </a:pPr>
            <a:endParaRPr lang="en-US" sz="2200" dirty="0"/>
          </a:p>
          <a:p>
            <a:pPr marL="0" indent="0">
              <a:lnSpc>
                <a:spcPct val="110000"/>
              </a:lnSpc>
              <a:buNone/>
            </a:pPr>
            <a:r>
              <a:rPr lang="en-US" sz="2200" dirty="0"/>
              <a:t> </a:t>
            </a:r>
          </a:p>
          <a:p>
            <a:pPr>
              <a:lnSpc>
                <a:spcPct val="110000"/>
              </a:lnSpc>
              <a:buFont typeface="Wingdings" panose="05000000000000000000" pitchFamily="2" charset="2"/>
              <a:buChar char="ü"/>
            </a:pPr>
            <a:r>
              <a:rPr lang="en-US" sz="2200" dirty="0"/>
              <a:t> Indicating Yes or No in the Pause field,</a:t>
            </a:r>
          </a:p>
          <a:p>
            <a:pPr>
              <a:lnSpc>
                <a:spcPct val="110000"/>
              </a:lnSpc>
              <a:buFont typeface="Wingdings" panose="05000000000000000000" pitchFamily="2" charset="2"/>
              <a:buChar char="ü"/>
            </a:pPr>
            <a:r>
              <a:rPr lang="en-US" sz="2200" dirty="0"/>
              <a:t> Clicking on Add.</a:t>
            </a:r>
          </a:p>
          <a:p>
            <a:pPr marL="0" indent="0">
              <a:lnSpc>
                <a:spcPct val="110000"/>
              </a:lnSpc>
              <a:buNone/>
            </a:pPr>
            <a:r>
              <a:rPr lang="en-US" sz="2200" dirty="0"/>
              <a:t>An explanation of the fields is given in the next slides.  </a:t>
            </a:r>
          </a:p>
          <a:p>
            <a:pPr marL="0" indent="0">
              <a:lnSpc>
                <a:spcPct val="110000"/>
              </a:lnSpc>
              <a:buNone/>
            </a:pPr>
            <a:r>
              <a:rPr lang="en-US" sz="2200" dirty="0"/>
              <a:t> </a:t>
            </a:r>
          </a:p>
        </p:txBody>
      </p:sp>
      <p:pic>
        <p:nvPicPr>
          <p:cNvPr id="5" name="Picture 4">
            <a:extLst>
              <a:ext uri="{FF2B5EF4-FFF2-40B4-BE49-F238E27FC236}">
                <a16:creationId xmlns:a16="http://schemas.microsoft.com/office/drawing/2014/main" xmlns="" id="{3FB88926-771D-4B17-B61C-5D4F208222AC}"/>
              </a:ext>
            </a:extLst>
          </p:cNvPr>
          <p:cNvPicPr>
            <a:picLocks noChangeAspect="1"/>
          </p:cNvPicPr>
          <p:nvPr>
            <p:custDataLst>
              <p:tags r:id="rId4"/>
            </p:custDataLst>
          </p:nvPr>
        </p:nvPicPr>
        <p:blipFill>
          <a:blip r:embed="rId6"/>
          <a:stretch>
            <a:fillRect/>
          </a:stretch>
        </p:blipFill>
        <p:spPr>
          <a:xfrm>
            <a:off x="336452" y="3576853"/>
            <a:ext cx="11017348" cy="2789300"/>
          </a:xfrm>
          <a:prstGeom prst="rect">
            <a:avLst/>
          </a:prstGeom>
        </p:spPr>
      </p:pic>
    </p:spTree>
    <p:extLst>
      <p:ext uri="{BB962C8B-B14F-4D97-AF65-F5344CB8AC3E}">
        <p14:creationId xmlns:p14="http://schemas.microsoft.com/office/powerpoint/2010/main" val="32814826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05419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1587815597"/>
              </p:ext>
            </p:extLst>
          </p:nvPr>
        </p:nvGraphicFramePr>
        <p:xfrm>
          <a:off x="527016" y="1791896"/>
          <a:ext cx="11137968" cy="4439920"/>
        </p:xfrm>
        <a:graphic>
          <a:graphicData uri="http://schemas.openxmlformats.org/drawingml/2006/table">
            <a:tbl>
              <a:tblPr firstRow="1" bandRow="1">
                <a:tableStyleId>{F5AB1C69-6EDB-4FF4-983F-18BD219EF322}</a:tableStyleId>
              </a:tblPr>
              <a:tblGrid>
                <a:gridCol w="1586005">
                  <a:extLst>
                    <a:ext uri="{9D8B030D-6E8A-4147-A177-3AD203B41FA5}">
                      <a16:colId xmlns:a16="http://schemas.microsoft.com/office/drawing/2014/main" xmlns="" val="3611636286"/>
                    </a:ext>
                  </a:extLst>
                </a:gridCol>
                <a:gridCol w="9551963">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Primary</a:t>
                      </a:r>
                      <a:r>
                        <a:rPr lang="fr-CA" sz="1700" kern="1200">
                          <a:solidFill>
                            <a:schemeClr val="tx1">
                              <a:lumMod val="50000"/>
                              <a:lumOff val="50000"/>
                            </a:schemeClr>
                          </a:solidFill>
                          <a:latin typeface="+mn-lt"/>
                          <a:ea typeface="+mn-ea"/>
                          <a:cs typeface="+mn-cs"/>
                        </a:rPr>
                        <a:t> Route Point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primary choice for the next route point in this route. This will be the route point chosen by the system when a user receives the command to move the product from the previous route point, unless all locations associated with this route point are unavailable, in which case the alternate route point will be chosen.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1">
                              <a:lumMod val="50000"/>
                              <a:lumOff val="50000"/>
                            </a:schemeClr>
                          </a:solidFill>
                          <a:latin typeface="+mn-lt"/>
                          <a:ea typeface="+mn-ea"/>
                          <a:cs typeface="+mn-cs"/>
                        </a:rPr>
                        <a:t>A primary route point value may be specified only once within the same route. </a:t>
                      </a:r>
                      <a:r>
                        <a:rPr lang="en-US" sz="1700" b="0" kern="1200" dirty="0">
                          <a:solidFill>
                            <a:schemeClr val="tx1">
                              <a:lumMod val="50000"/>
                              <a:lumOff val="50000"/>
                            </a:schemeClr>
                          </a:solidFill>
                          <a:latin typeface="+mn-lt"/>
                          <a:ea typeface="+mn-ea"/>
                          <a:cs typeface="+mn-cs"/>
                        </a:rPr>
                        <a:t>O</a:t>
                      </a:r>
                      <a:r>
                        <a:rPr lang="en-US" sz="1700" kern="1200" dirty="0">
                          <a:solidFill>
                            <a:schemeClr val="tx1">
                              <a:lumMod val="50000"/>
                              <a:lumOff val="50000"/>
                            </a:schemeClr>
                          </a:solidFill>
                          <a:latin typeface="+mn-lt"/>
                          <a:ea typeface="+mn-ea"/>
                          <a:cs typeface="+mn-cs"/>
                        </a:rPr>
                        <a:t>therwise, the product would be moved in an endless loop and never reach the intended destination.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first and destination route points are automatically inserted into the list when a new route is being created. This may also be the first or destination route point if you are at the beginning or at the end of the route.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Sequence</a:t>
                      </a:r>
                      <a:endParaRPr lang="fr-CA" sz="1700" kern="1200">
                        <a:solidFill>
                          <a:schemeClr val="tx1">
                            <a:lumMod val="50000"/>
                            <a:lumOff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relative position for the primary route point within the route. When creating a new record, the system will default the value such that it will be placed after the last row created.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7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It is recommended that values should not be assigned sequentially (e.g. 1001, 1002, 1003) so that new rows can be positioned in between existing rows.</a:t>
                      </a:r>
                    </a:p>
                  </a:txBody>
                  <a:tcPr/>
                </a:tc>
                <a:extLst>
                  <a:ext uri="{0D108BD9-81ED-4DB2-BD59-A6C34878D82A}">
                    <a16:rowId xmlns:a16="http://schemas.microsoft.com/office/drawing/2014/main" xmlns="" val="1071974661"/>
                  </a:ext>
                </a:extLst>
              </a:tr>
            </a:tbl>
          </a:graphicData>
        </a:graphic>
      </p:graphicFrame>
    </p:spTree>
    <p:extLst>
      <p:ext uri="{BB962C8B-B14F-4D97-AF65-F5344CB8AC3E}">
        <p14:creationId xmlns:p14="http://schemas.microsoft.com/office/powerpoint/2010/main" val="342247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90171"/>
            <a:ext cx="11225460" cy="4906582"/>
          </a:xfrm>
        </p:spPr>
        <p:txBody>
          <a:bodyPr/>
          <a:lstStyle/>
          <a:p>
            <a:pPr marL="457200" indent="-457200" algn="just">
              <a:lnSpc>
                <a:spcPct val="130000"/>
              </a:lnSpc>
              <a:buFont typeface="+mj-lt"/>
              <a:buAutoNum type="arabicPeriod" startAt="11"/>
            </a:pPr>
            <a:r>
              <a:rPr lang="en-US" sz="2100" dirty="0"/>
              <a:t>Complete the </a:t>
            </a:r>
            <a:r>
              <a:rPr lang="en-US" sz="2100" b="1" dirty="0"/>
              <a:t>Defaults for Vendor Returns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5" name="Picture 4">
            <a:extLst>
              <a:ext uri="{FF2B5EF4-FFF2-40B4-BE49-F238E27FC236}">
                <a16:creationId xmlns:a16="http://schemas.microsoft.com/office/drawing/2014/main" xmlns="" id="{9650DCCA-230C-4BAC-B36A-3597389681BD}"/>
              </a:ext>
            </a:extLst>
          </p:cNvPr>
          <p:cNvPicPr>
            <a:picLocks noChangeAspect="1"/>
          </p:cNvPicPr>
          <p:nvPr>
            <p:custDataLst>
              <p:tags r:id="rId3"/>
            </p:custDataLst>
          </p:nvPr>
        </p:nvPicPr>
        <p:blipFill>
          <a:blip r:embed="rId5"/>
          <a:stretch>
            <a:fillRect/>
          </a:stretch>
        </p:blipFill>
        <p:spPr>
          <a:xfrm>
            <a:off x="838200" y="2515734"/>
            <a:ext cx="7844251" cy="2529325"/>
          </a:xfrm>
          <a:prstGeom prst="rect">
            <a:avLst/>
          </a:prstGeom>
        </p:spPr>
      </p:pic>
    </p:spTree>
    <p:extLst>
      <p:ext uri="{BB962C8B-B14F-4D97-AF65-F5344CB8AC3E}">
        <p14:creationId xmlns:p14="http://schemas.microsoft.com/office/powerpoint/2010/main" val="36348722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D8C48A13-4D2A-4692-A1E9-D9EFD5003418}"/>
              </a:ext>
            </a:extLst>
          </p:cNvPr>
          <p:cNvSpPr>
            <a:spLocks noGrp="1"/>
          </p:cNvSpPr>
          <p:nvPr>
            <p:ph idx="1"/>
            <p:custDataLst>
              <p:tags r:id="rId2"/>
            </p:custDataLst>
          </p:nvPr>
        </p:nvSpPr>
        <p:spPr>
          <a:xfrm>
            <a:off x="696351" y="1111347"/>
            <a:ext cx="10515600" cy="4837772"/>
          </a:xfrm>
        </p:spPr>
        <p:txBody>
          <a:bodyPr/>
          <a:lstStyle/>
          <a:p>
            <a:pPr marL="457200" indent="-457200" algn="just">
              <a:lnSpc>
                <a:spcPct val="150000"/>
              </a:lnSpc>
              <a:buFont typeface="+mj-lt"/>
              <a:buAutoNum type="arabicPeriod" startAt="8"/>
            </a:pPr>
            <a:r>
              <a:rPr lang="fr-CA" dirty="0"/>
              <a:t>(</a:t>
            </a:r>
            <a:r>
              <a:rPr lang="fr-CA" dirty="0" err="1"/>
              <a:t>Continued</a:t>
            </a:r>
            <a:r>
              <a:rPr lang="fr-CA" dirty="0"/>
              <a:t>)</a:t>
            </a:r>
          </a:p>
          <a:p>
            <a:pPr lvl="1" algn="just">
              <a:lnSpc>
                <a:spcPct val="150000"/>
              </a:lnSpc>
              <a:buFont typeface="Wingdings" panose="05000000000000000000" pitchFamily="2" charset="2"/>
              <a:buChar char="ü"/>
            </a:pPr>
            <a:endParaRPr lang="fr-CA" sz="2100" dirty="0"/>
          </a:p>
        </p:txBody>
      </p:sp>
      <p:graphicFrame>
        <p:nvGraphicFramePr>
          <p:cNvPr id="6" name="Table 5">
            <a:extLst>
              <a:ext uri="{FF2B5EF4-FFF2-40B4-BE49-F238E27FC236}">
                <a16:creationId xmlns:a16="http://schemas.microsoft.com/office/drawing/2014/main" xmlns="" id="{70354C8E-9E7C-400E-8945-63FA22A3E165}"/>
              </a:ext>
            </a:extLst>
          </p:cNvPr>
          <p:cNvGraphicFramePr>
            <a:graphicFrameLocks noGrp="1"/>
          </p:cNvGraphicFramePr>
          <p:nvPr>
            <p:custDataLst>
              <p:tags r:id="rId3"/>
            </p:custDataLst>
            <p:extLst>
              <p:ext uri="{D42A27DB-BD31-4B8C-83A1-F6EECF244321}">
                <p14:modId xmlns:p14="http://schemas.microsoft.com/office/powerpoint/2010/main" val="641019870"/>
              </p:ext>
            </p:extLst>
          </p:nvPr>
        </p:nvGraphicFramePr>
        <p:xfrm>
          <a:off x="576036" y="2045114"/>
          <a:ext cx="10887094" cy="3144520"/>
        </p:xfrm>
        <a:graphic>
          <a:graphicData uri="http://schemas.openxmlformats.org/drawingml/2006/table">
            <a:tbl>
              <a:tblPr firstRow="1" bandRow="1">
                <a:tableStyleId>{F5AB1C69-6EDB-4FF4-983F-18BD219EF322}</a:tableStyleId>
              </a:tblPr>
              <a:tblGrid>
                <a:gridCol w="2271372">
                  <a:extLst>
                    <a:ext uri="{9D8B030D-6E8A-4147-A177-3AD203B41FA5}">
                      <a16:colId xmlns:a16="http://schemas.microsoft.com/office/drawing/2014/main" xmlns="" val="3611636286"/>
                    </a:ext>
                  </a:extLst>
                </a:gridCol>
                <a:gridCol w="8615722">
                  <a:extLst>
                    <a:ext uri="{9D8B030D-6E8A-4147-A177-3AD203B41FA5}">
                      <a16:colId xmlns:a16="http://schemas.microsoft.com/office/drawing/2014/main" xmlns="" val="1392957211"/>
                    </a:ext>
                  </a:extLst>
                </a:gridCol>
              </a:tblGrid>
              <a:tr h="370840">
                <a:tc>
                  <a:txBody>
                    <a:bodyPr/>
                    <a:lstStyle/>
                    <a:p>
                      <a:r>
                        <a:rPr lang="fr-CA" sz="1700"/>
                        <a:t>Field</a:t>
                      </a:r>
                      <a:endParaRPr lang="en-CA" sz="170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700" kern="1200" err="1">
                          <a:solidFill>
                            <a:schemeClr val="tx1">
                              <a:lumMod val="50000"/>
                              <a:lumOff val="50000"/>
                            </a:schemeClr>
                          </a:solidFill>
                          <a:latin typeface="+mn-lt"/>
                          <a:ea typeface="+mn-ea"/>
                          <a:cs typeface="+mn-cs"/>
                        </a:rPr>
                        <a:t>Alternate</a:t>
                      </a:r>
                      <a:r>
                        <a:rPr lang="fr-CA" sz="1700" kern="1200">
                          <a:solidFill>
                            <a:schemeClr val="tx1">
                              <a:lumMod val="50000"/>
                              <a:lumOff val="50000"/>
                            </a:schemeClr>
                          </a:solidFill>
                          <a:latin typeface="+mn-lt"/>
                          <a:ea typeface="+mn-ea"/>
                          <a:cs typeface="+mn-cs"/>
                        </a:rPr>
                        <a:t> Route Point</a:t>
                      </a:r>
                      <a:endParaRPr lang="en-CA" sz="17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represents the alternate choice for the current primary route point in this route. This route point will be chosen if the primary route point's locations are unavailable at the time the system presents the move command to the user. This alternate choice may result in a completely different path through the warehouse to arrive at the final route point. </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700" kern="1200">
                          <a:solidFill>
                            <a:schemeClr val="tx1">
                              <a:lumMod val="50000"/>
                              <a:lumOff val="50000"/>
                            </a:schemeClr>
                          </a:solidFill>
                          <a:latin typeface="+mn-lt"/>
                          <a:ea typeface="+mn-ea"/>
                          <a:cs typeface="+mn-cs"/>
                        </a:rPr>
                        <a:t>Pause</a:t>
                      </a:r>
                      <a:endParaRPr lang="en-CA" sz="1700" kern="120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Yes</a:t>
                      </a:r>
                      <a:r>
                        <a:rPr lang="en-US" sz="1700" kern="1200">
                          <a:solidFill>
                            <a:schemeClr val="tx1">
                              <a:lumMod val="50000"/>
                              <a:lumOff val="50000"/>
                            </a:schemeClr>
                          </a:solidFill>
                          <a:latin typeface="+mn-lt"/>
                          <a:ea typeface="+mn-ea"/>
                          <a:cs typeface="+mn-cs"/>
                        </a:rPr>
                        <a:t> indicates that any activity that takes place at this route point (both primary and alternate) requires confirmation by the user before the product can be moved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a:solidFill>
                            <a:schemeClr val="tx1">
                              <a:lumMod val="50000"/>
                              <a:lumOff val="50000"/>
                            </a:schemeClr>
                          </a:solidFill>
                          <a:latin typeface="+mn-lt"/>
                          <a:ea typeface="+mn-ea"/>
                          <a:cs typeface="+mn-cs"/>
                        </a:rPr>
                        <a:t>No</a:t>
                      </a:r>
                      <a:r>
                        <a:rPr lang="en-US" sz="1700" kern="1200">
                          <a:solidFill>
                            <a:schemeClr val="tx1">
                              <a:lumMod val="50000"/>
                              <a:lumOff val="50000"/>
                            </a:schemeClr>
                          </a:solidFill>
                          <a:latin typeface="+mn-lt"/>
                          <a:ea typeface="+mn-ea"/>
                          <a:cs typeface="+mn-cs"/>
                        </a:rPr>
                        <a:t> indicates that no confirmation is required before moving the product on to the next route point.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17783334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7C465-C852-4CB2-B730-2F7FF47FCE58}"/>
              </a:ext>
            </a:extLst>
          </p:cNvPr>
          <p:cNvSpPr>
            <a:spLocks noGrp="1"/>
          </p:cNvSpPr>
          <p:nvPr>
            <p:ph type="title"/>
            <p:custDataLst>
              <p:tags r:id="rId1"/>
            </p:custDataLst>
          </p:nvPr>
        </p:nvSpPr>
        <p:spPr/>
        <p:txBody>
          <a:bodyPr/>
          <a:lstStyle/>
          <a:p>
            <a:r>
              <a:rPr lang="en-CA"/>
              <a:t>Route Work</a:t>
            </a:r>
          </a:p>
        </p:txBody>
      </p:sp>
      <p:sp>
        <p:nvSpPr>
          <p:cNvPr id="4" name="Content Placeholder 2">
            <a:extLst>
              <a:ext uri="{FF2B5EF4-FFF2-40B4-BE49-F238E27FC236}">
                <a16:creationId xmlns:a16="http://schemas.microsoft.com/office/drawing/2014/main" xmlns="" id="{345576F9-C1F1-439E-A1D0-6290F4ED6894}"/>
              </a:ext>
            </a:extLst>
          </p:cNvPr>
          <p:cNvSpPr>
            <a:spLocks noGrp="1"/>
          </p:cNvSpPr>
          <p:nvPr>
            <p:ph idx="1"/>
            <p:custDataLst>
              <p:tags r:id="rId2"/>
            </p:custDataLst>
          </p:nvPr>
        </p:nvSpPr>
        <p:spPr>
          <a:xfrm>
            <a:off x="674911" y="1237956"/>
            <a:ext cx="11184154" cy="4795777"/>
          </a:xfrm>
        </p:spPr>
        <p:txBody>
          <a:bodyPr/>
          <a:lstStyle/>
          <a:p>
            <a:pPr marL="457200" indent="-457200">
              <a:lnSpc>
                <a:spcPct val="130000"/>
              </a:lnSpc>
              <a:buFont typeface="+mj-lt"/>
              <a:buAutoNum type="arabicPeriod" startAt="9"/>
            </a:pPr>
            <a:r>
              <a:rPr lang="en-US" dirty="0"/>
              <a:t>Once all route steps properly added, click on Submit.</a:t>
            </a:r>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457200" indent="-457200">
              <a:lnSpc>
                <a:spcPct val="130000"/>
              </a:lnSpc>
              <a:buFont typeface="+mj-lt"/>
              <a:buAutoNum type="arabicPeriod" startAt="9"/>
            </a:pPr>
            <a:endParaRPr lang="en-US" dirty="0"/>
          </a:p>
          <a:p>
            <a:pPr marL="0" indent="0">
              <a:lnSpc>
                <a:spcPct val="130000"/>
              </a:lnSpc>
              <a:buNone/>
            </a:pPr>
            <a:endParaRPr lang="en-US" sz="3800" dirty="0"/>
          </a:p>
          <a:p>
            <a:pPr>
              <a:lnSpc>
                <a:spcPct val="130000"/>
              </a:lnSpc>
              <a:buFont typeface="Wingdings" panose="05000000000000000000" pitchFamily="2" charset="2"/>
              <a:buChar char="ü"/>
            </a:pPr>
            <a:r>
              <a:rPr lang="en-US" dirty="0"/>
              <a:t> The route has been created.  </a:t>
            </a:r>
          </a:p>
          <a:p>
            <a:pPr marL="0" indent="0">
              <a:lnSpc>
                <a:spcPct val="130000"/>
              </a:lnSpc>
              <a:buNone/>
            </a:pPr>
            <a:endParaRPr lang="fr-CA" dirty="0"/>
          </a:p>
        </p:txBody>
      </p:sp>
      <p:grpSp>
        <p:nvGrpSpPr>
          <p:cNvPr id="9" name="Group 8">
            <a:extLst>
              <a:ext uri="{FF2B5EF4-FFF2-40B4-BE49-F238E27FC236}">
                <a16:creationId xmlns:a16="http://schemas.microsoft.com/office/drawing/2014/main" xmlns="" id="{16C69796-2946-47F9-9F75-C7FC9056D82D}"/>
              </a:ext>
            </a:extLst>
          </p:cNvPr>
          <p:cNvGrpSpPr/>
          <p:nvPr>
            <p:custDataLst>
              <p:tags r:id="rId3"/>
            </p:custDataLst>
          </p:nvPr>
        </p:nvGrpSpPr>
        <p:grpSpPr>
          <a:xfrm>
            <a:off x="504092" y="1876339"/>
            <a:ext cx="10372579" cy="3631553"/>
            <a:chOff x="0" y="402285"/>
            <a:chExt cx="12192000" cy="4073378"/>
          </a:xfrm>
        </p:grpSpPr>
        <p:pic>
          <p:nvPicPr>
            <p:cNvPr id="6" name="Picture 5">
              <a:extLst>
                <a:ext uri="{FF2B5EF4-FFF2-40B4-BE49-F238E27FC236}">
                  <a16:creationId xmlns:a16="http://schemas.microsoft.com/office/drawing/2014/main" xmlns="" id="{704B4D26-6BAD-4D98-86B5-A0A655058F36}"/>
                </a:ext>
              </a:extLst>
            </p:cNvPr>
            <p:cNvPicPr>
              <a:picLocks noChangeAspect="1"/>
            </p:cNvPicPr>
            <p:nvPr/>
          </p:nvPicPr>
          <p:blipFill rotWithShape="1">
            <a:blip r:embed="rId5"/>
            <a:srcRect b="46456"/>
            <a:stretch/>
          </p:blipFill>
          <p:spPr>
            <a:xfrm>
              <a:off x="0" y="402285"/>
              <a:ext cx="12192000" cy="3241247"/>
            </a:xfrm>
            <a:prstGeom prst="rect">
              <a:avLst/>
            </a:prstGeom>
          </p:spPr>
        </p:pic>
        <p:pic>
          <p:nvPicPr>
            <p:cNvPr id="8" name="Picture 7">
              <a:extLst>
                <a:ext uri="{FF2B5EF4-FFF2-40B4-BE49-F238E27FC236}">
                  <a16:creationId xmlns:a16="http://schemas.microsoft.com/office/drawing/2014/main" xmlns="" id="{5A875212-5A55-420D-B52F-45868D823C71}"/>
                </a:ext>
              </a:extLst>
            </p:cNvPr>
            <p:cNvPicPr>
              <a:picLocks noChangeAspect="1"/>
            </p:cNvPicPr>
            <p:nvPr/>
          </p:nvPicPr>
          <p:blipFill rotWithShape="1">
            <a:blip r:embed="rId5"/>
            <a:srcRect t="86254"/>
            <a:stretch/>
          </p:blipFill>
          <p:spPr>
            <a:xfrm>
              <a:off x="0" y="3643532"/>
              <a:ext cx="12192000" cy="832131"/>
            </a:xfrm>
            <a:prstGeom prst="rect">
              <a:avLst/>
            </a:prstGeom>
          </p:spPr>
        </p:pic>
      </p:grpSp>
    </p:spTree>
    <p:extLst>
      <p:ext uri="{BB962C8B-B14F-4D97-AF65-F5344CB8AC3E}">
        <p14:creationId xmlns:p14="http://schemas.microsoft.com/office/powerpoint/2010/main" val="2632136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a:t>Route Move Instructions</a:t>
            </a:r>
          </a:p>
        </p:txBody>
      </p:sp>
      <p:sp>
        <p:nvSpPr>
          <p:cNvPr id="4" name="TextBox 3">
            <a:extLst>
              <a:ext uri="{FF2B5EF4-FFF2-40B4-BE49-F238E27FC236}">
                <a16:creationId xmlns:a16="http://schemas.microsoft.com/office/drawing/2014/main" xmlns="" id="{9C4F90B1-E696-4C79-B241-346CCF5A785F}"/>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782354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93472-3B3E-473C-9446-2AA0372FB0C6}"/>
              </a:ext>
            </a:extLst>
          </p:cNvPr>
          <p:cNvSpPr>
            <a:spLocks noGrp="1"/>
          </p:cNvSpPr>
          <p:nvPr>
            <p:ph type="title"/>
            <p:custDataLst>
              <p:tags r:id="rId1"/>
            </p:custDataLst>
          </p:nvPr>
        </p:nvSpPr>
        <p:spPr/>
        <p:txBody>
          <a:bodyPr/>
          <a:lstStyle/>
          <a:p>
            <a:r>
              <a:rPr lang="en-CA"/>
              <a:t>Route Move Instructions</a:t>
            </a:r>
          </a:p>
        </p:txBody>
      </p:sp>
      <p:sp>
        <p:nvSpPr>
          <p:cNvPr id="3" name="Content Placeholder 2">
            <a:extLst>
              <a:ext uri="{FF2B5EF4-FFF2-40B4-BE49-F238E27FC236}">
                <a16:creationId xmlns:a16="http://schemas.microsoft.com/office/drawing/2014/main" xmlns="" id="{0036E9E2-542E-486B-9DD2-6D783A38B372}"/>
              </a:ext>
            </a:extLst>
          </p:cNvPr>
          <p:cNvSpPr>
            <a:spLocks noGrp="1"/>
          </p:cNvSpPr>
          <p:nvPr>
            <p:ph idx="1"/>
            <p:custDataLst>
              <p:tags r:id="rId2"/>
            </p:custDataLst>
          </p:nvPr>
        </p:nvSpPr>
        <p:spPr>
          <a:xfrm>
            <a:off x="838200" y="1280161"/>
            <a:ext cx="10515600" cy="4896802"/>
          </a:xfrm>
        </p:spPr>
        <p:txBody>
          <a:bodyPr/>
          <a:lstStyle/>
          <a:p>
            <a:pPr algn="just">
              <a:lnSpc>
                <a:spcPct val="150000"/>
              </a:lnSpc>
            </a:pPr>
            <a:r>
              <a:rPr lang="en-CA" sz="2200" dirty="0"/>
              <a:t>Route Move Instructions resource is used to </a:t>
            </a:r>
            <a:r>
              <a:rPr lang="en-US" sz="2200" dirty="0"/>
              <a:t>query outstanding commands passing through the routing functionality for picking, storing, and replenishing product.</a:t>
            </a:r>
          </a:p>
          <a:p>
            <a:pPr algn="just">
              <a:lnSpc>
                <a:spcPct val="150000"/>
              </a:lnSpc>
            </a:pPr>
            <a:r>
              <a:rPr lang="en-US" sz="2200" dirty="0"/>
              <a:t>A </a:t>
            </a:r>
            <a:r>
              <a:rPr lang="en-US" sz="2200" dirty="0">
                <a:hlinkClick r:id="rId4" action="ppaction://hlinksldjump"/>
              </a:rPr>
              <a:t>Routing Simulator</a:t>
            </a:r>
            <a:r>
              <a:rPr lang="en-US" sz="2200" dirty="0"/>
              <a:t> action is also available that enables you to visualize all of the steps in a given route path, between a specified starting location and ending location, and in the proper sequence.</a:t>
            </a:r>
          </a:p>
          <a:p>
            <a:pPr algn="just">
              <a:lnSpc>
                <a:spcPct val="150000"/>
              </a:lnSpc>
            </a:pPr>
            <a:r>
              <a:rPr lang="en-US" sz="2200" dirty="0"/>
              <a:t>The records in this table cannot be maintained directly. They must be maintained indirectly via the </a:t>
            </a:r>
            <a:r>
              <a:rPr lang="en-US" sz="2200" dirty="0">
                <a:hlinkClick r:id="rId5" action="ppaction://hlinksldjump"/>
              </a:rPr>
              <a:t>Route Work</a:t>
            </a:r>
            <a:r>
              <a:rPr lang="en-US" sz="2200" dirty="0"/>
              <a:t> resource. After the records in the route work table have been edited, they are transferred to this route move instructions table.</a:t>
            </a:r>
          </a:p>
          <a:p>
            <a:endParaRPr lang="en-CA" dirty="0"/>
          </a:p>
        </p:txBody>
      </p:sp>
    </p:spTree>
    <p:extLst>
      <p:ext uri="{BB962C8B-B14F-4D97-AF65-F5344CB8AC3E}">
        <p14:creationId xmlns:p14="http://schemas.microsoft.com/office/powerpoint/2010/main" val="32543261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44EB0-0535-457D-AC1A-3B533A9150F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55E202D0-2E86-4B8C-A069-32F2D3B47B2D}"/>
              </a:ext>
            </a:extLst>
          </p:cNvPr>
          <p:cNvSpPr>
            <a:spLocks noGrp="1"/>
          </p:cNvSpPr>
          <p:nvPr>
            <p:ph idx="1"/>
            <p:custDataLst>
              <p:tags r:id="rId2"/>
            </p:custDataLst>
          </p:nvPr>
        </p:nvSpPr>
        <p:spPr>
          <a:xfrm>
            <a:off x="669386" y="1312622"/>
            <a:ext cx="7464963" cy="4733783"/>
          </a:xfrm>
        </p:spPr>
        <p:txBody>
          <a:bodyPr/>
          <a:lstStyle/>
          <a:p>
            <a:pPr marL="0" indent="0" algn="just">
              <a:lnSpc>
                <a:spcPct val="150000"/>
              </a:lnSpc>
              <a:buNone/>
            </a:pPr>
            <a:r>
              <a:rPr lang="en-US" dirty="0"/>
              <a:t>To view the </a:t>
            </a:r>
            <a:r>
              <a:rPr lang="fr-CA" dirty="0"/>
              <a:t>route-</a:t>
            </a:r>
            <a:r>
              <a:rPr lang="fr-CA" dirty="0" err="1"/>
              <a:t>based</a:t>
            </a:r>
            <a:r>
              <a:rPr lang="fr-CA" dirty="0"/>
              <a:t> </a:t>
            </a:r>
            <a:r>
              <a:rPr lang="fr-CA" dirty="0" err="1"/>
              <a:t>commands</a:t>
            </a:r>
            <a:r>
              <a:rPr lang="fr-CA" dirty="0"/>
              <a:t> in the WMS: </a:t>
            </a:r>
            <a:endParaRPr lang="en-US" dirty="0"/>
          </a:p>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Route Move Instructions.</a:t>
            </a:r>
            <a:endParaRPr lang="en-US" dirty="0"/>
          </a:p>
          <a:p>
            <a:pPr marL="0" indent="0" algn="just">
              <a:lnSpc>
                <a:spcPct val="150000"/>
              </a:lnSpc>
              <a:buNone/>
            </a:pPr>
            <a:endParaRPr lang="en-US" dirty="0"/>
          </a:p>
        </p:txBody>
      </p:sp>
      <p:grpSp>
        <p:nvGrpSpPr>
          <p:cNvPr id="3" name="Group 2">
            <a:extLst>
              <a:ext uri="{FF2B5EF4-FFF2-40B4-BE49-F238E27FC236}">
                <a16:creationId xmlns:a16="http://schemas.microsoft.com/office/drawing/2014/main" xmlns="" id="{E5F4BEA6-E9AE-446B-A6B8-A309D7D2BA8D}"/>
              </a:ext>
            </a:extLst>
          </p:cNvPr>
          <p:cNvGrpSpPr/>
          <p:nvPr>
            <p:custDataLst>
              <p:tags r:id="rId3"/>
            </p:custDataLst>
          </p:nvPr>
        </p:nvGrpSpPr>
        <p:grpSpPr>
          <a:xfrm>
            <a:off x="8646694" y="268873"/>
            <a:ext cx="2771273" cy="5891297"/>
            <a:chOff x="4380246" y="770114"/>
            <a:chExt cx="3077210" cy="6402055"/>
          </a:xfrm>
        </p:grpSpPr>
        <p:pic>
          <p:nvPicPr>
            <p:cNvPr id="5" name="Picture 4">
              <a:extLst>
                <a:ext uri="{FF2B5EF4-FFF2-40B4-BE49-F238E27FC236}">
                  <a16:creationId xmlns:a16="http://schemas.microsoft.com/office/drawing/2014/main" xmlns="" id="{EFC2646B-4B9A-4362-AA56-25B8DBEBCF47}"/>
                </a:ext>
              </a:extLst>
            </p:cNvPr>
            <p:cNvPicPr/>
            <p:nvPr/>
          </p:nvPicPr>
          <p:blipFill rotWithShape="1">
            <a:blip r:embed="rId5"/>
            <a:srcRect b="71254"/>
            <a:stretch/>
          </p:blipFill>
          <p:spPr>
            <a:xfrm>
              <a:off x="4380246" y="5846606"/>
              <a:ext cx="3077210" cy="1325563"/>
            </a:xfrm>
            <a:prstGeom prst="rect">
              <a:avLst/>
            </a:prstGeom>
          </p:spPr>
        </p:pic>
        <p:pic>
          <p:nvPicPr>
            <p:cNvPr id="6" name="Picture 5">
              <a:extLst>
                <a:ext uri="{FF2B5EF4-FFF2-40B4-BE49-F238E27FC236}">
                  <a16:creationId xmlns:a16="http://schemas.microsoft.com/office/drawing/2014/main" xmlns="" id="{1CDEA7A6-3780-4FCB-ABBA-F5F3F93513BC}"/>
                </a:ext>
              </a:extLst>
            </p:cNvPr>
            <p:cNvPicPr/>
            <p:nvPr/>
          </p:nvPicPr>
          <p:blipFill>
            <a:blip r:embed="rId6"/>
            <a:stretch>
              <a:fillRect/>
            </a:stretch>
          </p:blipFill>
          <p:spPr>
            <a:xfrm>
              <a:off x="4766627" y="770114"/>
              <a:ext cx="2658745" cy="5108575"/>
            </a:xfrm>
            <a:prstGeom prst="rect">
              <a:avLst/>
            </a:prstGeom>
          </p:spPr>
        </p:pic>
      </p:grpSp>
    </p:spTree>
    <p:extLst>
      <p:ext uri="{BB962C8B-B14F-4D97-AF65-F5344CB8AC3E}">
        <p14:creationId xmlns:p14="http://schemas.microsoft.com/office/powerpoint/2010/main" val="12969412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7D934-1C98-460C-ACF2-906D5ABA61B5}"/>
              </a:ext>
            </a:extLst>
          </p:cNvPr>
          <p:cNvSpPr>
            <a:spLocks noGrp="1"/>
          </p:cNvSpPr>
          <p:nvPr>
            <p:ph type="title"/>
            <p:custDataLst>
              <p:tags r:id="rId1"/>
            </p:custDataLst>
          </p:nvPr>
        </p:nvSpPr>
        <p:spPr/>
        <p:txBody>
          <a:bodyPr/>
          <a:lstStyle/>
          <a:p>
            <a:r>
              <a:rPr lang="fr-CA"/>
              <a:t>Route Move Instructions</a:t>
            </a:r>
            <a:endParaRPr lang="en-CA"/>
          </a:p>
        </p:txBody>
      </p:sp>
      <p:sp>
        <p:nvSpPr>
          <p:cNvPr id="4" name="Content Placeholder 2">
            <a:extLst>
              <a:ext uri="{FF2B5EF4-FFF2-40B4-BE49-F238E27FC236}">
                <a16:creationId xmlns:a16="http://schemas.microsoft.com/office/drawing/2014/main" xmlns="" id="{0CACE743-3D40-4C2D-B3C3-E0EC0C9AAA02}"/>
              </a:ext>
            </a:extLst>
          </p:cNvPr>
          <p:cNvSpPr>
            <a:spLocks noGrp="1"/>
          </p:cNvSpPr>
          <p:nvPr>
            <p:ph idx="1"/>
            <p:custDataLst>
              <p:tags r:id="rId2"/>
            </p:custDataLst>
          </p:nvPr>
        </p:nvSpPr>
        <p:spPr>
          <a:xfrm>
            <a:off x="838200" y="1083209"/>
            <a:ext cx="10892496" cy="4953074"/>
          </a:xfrm>
        </p:spPr>
        <p:txBody>
          <a:bodyPr/>
          <a:lstStyle/>
          <a:p>
            <a:pPr marL="457200" indent="-457200" algn="just">
              <a:lnSpc>
                <a:spcPct val="120000"/>
              </a:lnSpc>
              <a:buFont typeface="+mj-lt"/>
              <a:buAutoNum type="arabicPeriod" startAt="5"/>
            </a:pPr>
            <a:r>
              <a:rPr lang="fr-CA" sz="2200" dirty="0"/>
              <a:t>The new </a:t>
            </a:r>
            <a:r>
              <a:rPr lang="fr-CA" sz="2200" dirty="0" err="1"/>
              <a:t>window</a:t>
            </a:r>
            <a:r>
              <a:rPr lang="fr-CA" sz="2200" dirty="0"/>
              <a:t> </a:t>
            </a:r>
            <a:r>
              <a:rPr lang="fr-CA" sz="2200" dirty="0" err="1"/>
              <a:t>will</a:t>
            </a:r>
            <a:r>
              <a:rPr lang="fr-CA" sz="2200" dirty="0"/>
              <a:t> show </a:t>
            </a:r>
            <a:r>
              <a:rPr lang="fr-CA" sz="2200" dirty="0" err="1"/>
              <a:t>you</a:t>
            </a:r>
            <a:r>
              <a:rPr lang="fr-CA" sz="2200" dirty="0"/>
              <a:t> all </a:t>
            </a:r>
            <a:r>
              <a:rPr lang="fr-CA" sz="2200" dirty="0" err="1"/>
              <a:t>existing</a:t>
            </a:r>
            <a:r>
              <a:rPr lang="fr-CA" sz="2200" dirty="0"/>
              <a:t> route-</a:t>
            </a:r>
            <a:r>
              <a:rPr lang="fr-CA" sz="2200" dirty="0" err="1"/>
              <a:t>based</a:t>
            </a:r>
            <a:r>
              <a:rPr lang="fr-CA" sz="2200" dirty="0"/>
              <a:t> </a:t>
            </a:r>
            <a:r>
              <a:rPr lang="fr-CA" sz="2200" dirty="0" err="1"/>
              <a:t>commands</a:t>
            </a:r>
            <a:r>
              <a:rPr lang="fr-CA" sz="2200" dirty="0"/>
              <a:t> to store, </a:t>
            </a:r>
            <a:r>
              <a:rPr lang="fr-CA" sz="2200" dirty="0" err="1"/>
              <a:t>pick</a:t>
            </a:r>
            <a:r>
              <a:rPr lang="fr-CA" sz="2200" dirty="0"/>
              <a:t> or </a:t>
            </a:r>
            <a:r>
              <a:rPr lang="fr-CA" sz="2200" dirty="0" err="1"/>
              <a:t>replenish</a:t>
            </a:r>
            <a:r>
              <a:rPr lang="fr-CA" sz="2200" dirty="0"/>
              <a:t> </a:t>
            </a:r>
            <a:r>
              <a:rPr lang="fr-CA" sz="2200" dirty="0" err="1"/>
              <a:t>product</a:t>
            </a:r>
            <a:r>
              <a:rPr lang="fr-CA" sz="2200" dirty="0"/>
              <a:t>. </a:t>
            </a:r>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fr-CA" sz="2200" dirty="0"/>
          </a:p>
          <a:p>
            <a:pPr marL="0" indent="0">
              <a:lnSpc>
                <a:spcPct val="150000"/>
              </a:lnSpc>
              <a:buNone/>
            </a:pPr>
            <a:endParaRPr lang="en-US" sz="2200" dirty="0"/>
          </a:p>
          <a:p>
            <a:pPr marL="0" indent="0">
              <a:lnSpc>
                <a:spcPct val="150000"/>
              </a:lnSpc>
              <a:buNone/>
            </a:pPr>
            <a:endParaRPr lang="en-CA" sz="2200" dirty="0"/>
          </a:p>
        </p:txBody>
      </p:sp>
      <p:pic>
        <p:nvPicPr>
          <p:cNvPr id="8" name="Picture 7">
            <a:extLst>
              <a:ext uri="{FF2B5EF4-FFF2-40B4-BE49-F238E27FC236}">
                <a16:creationId xmlns:a16="http://schemas.microsoft.com/office/drawing/2014/main" xmlns="" id="{FB85C5F9-FA55-4862-8AAE-5261007AD030}"/>
              </a:ext>
            </a:extLst>
          </p:cNvPr>
          <p:cNvPicPr>
            <a:picLocks noChangeAspect="1"/>
          </p:cNvPicPr>
          <p:nvPr>
            <p:custDataLst>
              <p:tags r:id="rId3"/>
            </p:custDataLst>
          </p:nvPr>
        </p:nvPicPr>
        <p:blipFill>
          <a:blip r:embed="rId17"/>
          <a:stretch>
            <a:fillRect/>
          </a:stretch>
        </p:blipFill>
        <p:spPr>
          <a:xfrm>
            <a:off x="539261" y="3130777"/>
            <a:ext cx="11113477" cy="2159415"/>
          </a:xfrm>
          <a:prstGeom prst="rect">
            <a:avLst/>
          </a:prstGeom>
        </p:spPr>
      </p:pic>
      <p:cxnSp>
        <p:nvCxnSpPr>
          <p:cNvPr id="12" name="Straight Arrow Connector 11">
            <a:extLst>
              <a:ext uri="{FF2B5EF4-FFF2-40B4-BE49-F238E27FC236}">
                <a16:creationId xmlns:a16="http://schemas.microsoft.com/office/drawing/2014/main" xmlns="" id="{A0BE79D8-D8D7-460D-ADB5-39C3690E28D8}"/>
              </a:ext>
            </a:extLst>
          </p:cNvPr>
          <p:cNvCxnSpPr>
            <a:cxnSpLocks/>
          </p:cNvCxnSpPr>
          <p:nvPr>
            <p:custDataLst>
              <p:tags r:id="rId4"/>
            </p:custDataLst>
          </p:nvPr>
        </p:nvCxnSpPr>
        <p:spPr>
          <a:xfrm>
            <a:off x="1191943" y="4918415"/>
            <a:ext cx="0" cy="54430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xmlns="" id="{F19C60CB-2FE9-4D10-90A5-227CB0B6D44A}"/>
              </a:ext>
            </a:extLst>
          </p:cNvPr>
          <p:cNvSpPr/>
          <p:nvPr>
            <p:custDataLst>
              <p:tags r:id="rId5"/>
            </p:custDataLst>
          </p:nvPr>
        </p:nvSpPr>
        <p:spPr>
          <a:xfrm>
            <a:off x="84408" y="5427115"/>
            <a:ext cx="2715063" cy="923330"/>
          </a:xfrm>
          <a:prstGeom prst="rect">
            <a:avLst/>
          </a:prstGeom>
        </p:spPr>
        <p:txBody>
          <a:bodyPr wrap="square">
            <a:spAutoFit/>
          </a:bodyPr>
          <a:lstStyle/>
          <a:p>
            <a:pPr algn="just"/>
            <a:r>
              <a:rPr lang="en-US">
                <a:solidFill>
                  <a:srgbClr val="000000"/>
                </a:solidFill>
              </a:rPr>
              <a:t>The route point associated with the source location of the route path.</a:t>
            </a:r>
            <a:endParaRPr lang="en-CA">
              <a:solidFill>
                <a:srgbClr val="000000"/>
              </a:solidFill>
            </a:endParaRPr>
          </a:p>
        </p:txBody>
      </p:sp>
      <p:cxnSp>
        <p:nvCxnSpPr>
          <p:cNvPr id="14" name="Straight Connector 13">
            <a:extLst>
              <a:ext uri="{FF2B5EF4-FFF2-40B4-BE49-F238E27FC236}">
                <a16:creationId xmlns:a16="http://schemas.microsoft.com/office/drawing/2014/main" xmlns="" id="{3FF9E5A5-A7E3-415F-B524-BDBAB7616049}"/>
              </a:ext>
            </a:extLst>
          </p:cNvPr>
          <p:cNvCxnSpPr/>
          <p:nvPr>
            <p:custDataLst>
              <p:tags r:id="rId6"/>
            </p:custDataLst>
          </p:nvPr>
        </p:nvCxnSpPr>
        <p:spPr>
          <a:xfrm>
            <a:off x="1191943" y="4918415"/>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A57E3E76-0EED-48EC-B039-717E414F1861}"/>
              </a:ext>
            </a:extLst>
          </p:cNvPr>
          <p:cNvCxnSpPr>
            <a:cxnSpLocks/>
            <a:endCxn id="24" idx="0"/>
          </p:cNvCxnSpPr>
          <p:nvPr>
            <p:custDataLst>
              <p:tags r:id="rId7"/>
            </p:custDataLst>
          </p:nvPr>
        </p:nvCxnSpPr>
        <p:spPr>
          <a:xfrm>
            <a:off x="7224637" y="5233605"/>
            <a:ext cx="1" cy="23571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xmlns="" id="{0E5DE529-21BB-441A-B7AC-E7CEB4148B72}"/>
              </a:ext>
            </a:extLst>
          </p:cNvPr>
          <p:cNvSpPr/>
          <p:nvPr>
            <p:custDataLst>
              <p:tags r:id="rId8"/>
            </p:custDataLst>
          </p:nvPr>
        </p:nvSpPr>
        <p:spPr>
          <a:xfrm>
            <a:off x="3223568" y="2283284"/>
            <a:ext cx="1899126" cy="646331"/>
          </a:xfrm>
          <a:prstGeom prst="rect">
            <a:avLst/>
          </a:prstGeom>
        </p:spPr>
        <p:txBody>
          <a:bodyPr wrap="square">
            <a:spAutoFit/>
          </a:bodyPr>
          <a:lstStyle/>
          <a:p>
            <a:pPr algn="just"/>
            <a:r>
              <a:rPr lang="en-US">
                <a:solidFill>
                  <a:srgbClr val="000000"/>
                </a:solidFill>
              </a:rPr>
              <a:t>The next route point in the path.</a:t>
            </a:r>
            <a:endParaRPr lang="en-CA">
              <a:solidFill>
                <a:srgbClr val="000000"/>
              </a:solidFill>
            </a:endParaRPr>
          </a:p>
        </p:txBody>
      </p:sp>
      <p:sp>
        <p:nvSpPr>
          <p:cNvPr id="24" name="Rectangle 23">
            <a:extLst>
              <a:ext uri="{FF2B5EF4-FFF2-40B4-BE49-F238E27FC236}">
                <a16:creationId xmlns:a16="http://schemas.microsoft.com/office/drawing/2014/main" xmlns="" id="{7A265C98-EB30-4FAA-808D-C5206D834C38}"/>
              </a:ext>
            </a:extLst>
          </p:cNvPr>
          <p:cNvSpPr/>
          <p:nvPr>
            <p:custDataLst>
              <p:tags r:id="rId9"/>
            </p:custDataLst>
          </p:nvPr>
        </p:nvSpPr>
        <p:spPr>
          <a:xfrm>
            <a:off x="5867106" y="5469319"/>
            <a:ext cx="2715063" cy="923330"/>
          </a:xfrm>
          <a:prstGeom prst="rect">
            <a:avLst/>
          </a:prstGeom>
        </p:spPr>
        <p:txBody>
          <a:bodyPr wrap="square">
            <a:spAutoFit/>
          </a:bodyPr>
          <a:lstStyle/>
          <a:p>
            <a:pPr algn="just"/>
            <a:r>
              <a:rPr lang="en-US">
                <a:solidFill>
                  <a:srgbClr val="000000"/>
                </a:solidFill>
              </a:rPr>
              <a:t>The route point associated with the destination location of the route path.</a:t>
            </a:r>
            <a:endParaRPr lang="en-CA">
              <a:solidFill>
                <a:srgbClr val="000000"/>
              </a:solidFill>
            </a:endParaRPr>
          </a:p>
        </p:txBody>
      </p:sp>
      <p:cxnSp>
        <p:nvCxnSpPr>
          <p:cNvPr id="25" name="Straight Arrow Connector 24">
            <a:extLst>
              <a:ext uri="{FF2B5EF4-FFF2-40B4-BE49-F238E27FC236}">
                <a16:creationId xmlns:a16="http://schemas.microsoft.com/office/drawing/2014/main" xmlns="" id="{1532AB1C-F5AA-44D2-99B1-94ECA6334E48}"/>
              </a:ext>
            </a:extLst>
          </p:cNvPr>
          <p:cNvCxnSpPr>
            <a:cxnSpLocks/>
          </p:cNvCxnSpPr>
          <p:nvPr>
            <p:custDataLst>
              <p:tags r:id="rId10"/>
            </p:custDataLst>
          </p:nvPr>
        </p:nvCxnSpPr>
        <p:spPr>
          <a:xfrm>
            <a:off x="10457863" y="5261528"/>
            <a:ext cx="0" cy="20779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xmlns="" id="{3D646239-18D6-4FBD-96BB-4D73AE92394B}"/>
              </a:ext>
            </a:extLst>
          </p:cNvPr>
          <p:cNvSpPr/>
          <p:nvPr>
            <p:custDataLst>
              <p:tags r:id="rId11"/>
            </p:custDataLst>
          </p:nvPr>
        </p:nvSpPr>
        <p:spPr>
          <a:xfrm>
            <a:off x="5499590" y="1825134"/>
            <a:ext cx="6608002" cy="1200329"/>
          </a:xfrm>
          <a:prstGeom prst="rect">
            <a:avLst/>
          </a:prstGeom>
        </p:spPr>
        <p:txBody>
          <a:bodyPr wrap="square">
            <a:spAutoFit/>
          </a:bodyPr>
          <a:lstStyle/>
          <a:p>
            <a:pPr algn="just"/>
            <a:r>
              <a:rPr lang="en-US">
                <a:solidFill>
                  <a:srgbClr val="000000"/>
                </a:solidFill>
              </a:rPr>
              <a:t>A pause generally indicates that another activity must take place at this route point and that confirmation by the user is required before the product can be moved to the next route point. Yes identifies a location for which a command has been paused.</a:t>
            </a:r>
            <a:endParaRPr lang="en-CA">
              <a:solidFill>
                <a:srgbClr val="000000"/>
              </a:solidFill>
            </a:endParaRPr>
          </a:p>
        </p:txBody>
      </p:sp>
      <p:cxnSp>
        <p:nvCxnSpPr>
          <p:cNvPr id="28" name="Straight Arrow Connector 27">
            <a:extLst>
              <a:ext uri="{FF2B5EF4-FFF2-40B4-BE49-F238E27FC236}">
                <a16:creationId xmlns:a16="http://schemas.microsoft.com/office/drawing/2014/main" xmlns="" id="{E1417076-C00E-4882-AC77-371AD14EBA04}"/>
              </a:ext>
            </a:extLst>
          </p:cNvPr>
          <p:cNvCxnSpPr>
            <a:cxnSpLocks/>
          </p:cNvCxnSpPr>
          <p:nvPr>
            <p:custDataLst>
              <p:tags r:id="rId12"/>
            </p:custDataLst>
          </p:nvPr>
        </p:nvCxnSpPr>
        <p:spPr>
          <a:xfrm flipV="1">
            <a:off x="11104977" y="2978595"/>
            <a:ext cx="0" cy="149203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51399AC-5919-4356-BBF6-1BDB129A4DD9}"/>
              </a:ext>
            </a:extLst>
          </p:cNvPr>
          <p:cNvSpPr/>
          <p:nvPr>
            <p:custDataLst>
              <p:tags r:id="rId13"/>
            </p:custDataLst>
          </p:nvPr>
        </p:nvSpPr>
        <p:spPr>
          <a:xfrm>
            <a:off x="9451589" y="5535635"/>
            <a:ext cx="2715063" cy="646331"/>
          </a:xfrm>
          <a:prstGeom prst="rect">
            <a:avLst/>
          </a:prstGeom>
        </p:spPr>
        <p:txBody>
          <a:bodyPr wrap="square">
            <a:spAutoFit/>
          </a:bodyPr>
          <a:lstStyle/>
          <a:p>
            <a:pPr algn="just"/>
            <a:r>
              <a:rPr lang="en-US">
                <a:solidFill>
                  <a:srgbClr val="000000"/>
                </a:solidFill>
              </a:rPr>
              <a:t>The priority associated with this order.</a:t>
            </a:r>
            <a:endParaRPr lang="en-CA">
              <a:solidFill>
                <a:srgbClr val="000000"/>
              </a:solidFill>
            </a:endParaRPr>
          </a:p>
        </p:txBody>
      </p:sp>
      <p:cxnSp>
        <p:nvCxnSpPr>
          <p:cNvPr id="36" name="Straight Arrow Connector 35">
            <a:extLst>
              <a:ext uri="{FF2B5EF4-FFF2-40B4-BE49-F238E27FC236}">
                <a16:creationId xmlns:a16="http://schemas.microsoft.com/office/drawing/2014/main" xmlns="" id="{5FAC1194-2E14-4B45-A4F5-84669ABDA93F}"/>
              </a:ext>
            </a:extLst>
          </p:cNvPr>
          <p:cNvCxnSpPr>
            <a:cxnSpLocks/>
          </p:cNvCxnSpPr>
          <p:nvPr>
            <p:custDataLst>
              <p:tags r:id="rId14"/>
            </p:custDataLst>
          </p:nvPr>
        </p:nvCxnSpPr>
        <p:spPr>
          <a:xfrm flipV="1">
            <a:off x="4003137" y="2917890"/>
            <a:ext cx="0" cy="203510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xmlns="" id="{CBCF8D85-344D-494F-B87C-E0F30F4AED62}"/>
              </a:ext>
            </a:extLst>
          </p:cNvPr>
          <p:cNvCxnSpPr>
            <a:cxnSpLocks/>
          </p:cNvCxnSpPr>
          <p:nvPr>
            <p:custDataLst>
              <p:tags r:id="rId15"/>
            </p:custDataLst>
          </p:nvPr>
        </p:nvCxnSpPr>
        <p:spPr>
          <a:xfrm>
            <a:off x="4003137" y="4952998"/>
            <a:ext cx="6434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5793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a:t>Route Move Instructions – </a:t>
            </a:r>
            <a:r>
              <a:rPr lang="fr-CA" err="1"/>
              <a:t>Routing</a:t>
            </a:r>
            <a:r>
              <a:rPr lang="fr-CA"/>
              <a:t> Simulator</a:t>
            </a:r>
            <a:endParaRPr lang="en-CA"/>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838200" y="1214651"/>
            <a:ext cx="10515600" cy="4962312"/>
          </a:xfrm>
        </p:spPr>
        <p:txBody>
          <a:bodyPr/>
          <a:lstStyle/>
          <a:p>
            <a:pPr marL="0" indent="0" algn="just">
              <a:lnSpc>
                <a:spcPct val="130000"/>
              </a:lnSpc>
              <a:buNone/>
            </a:pPr>
            <a:r>
              <a:rPr lang="fr-CA" sz="2200" dirty="0" err="1"/>
              <a:t>Additional</a:t>
            </a:r>
            <a:r>
              <a:rPr lang="fr-CA" sz="2200" dirty="0"/>
              <a:t> information – </a:t>
            </a:r>
            <a:r>
              <a:rPr lang="fr-CA" sz="2200" b="1" dirty="0" err="1"/>
              <a:t>Routing</a:t>
            </a:r>
            <a:r>
              <a:rPr lang="fr-CA" sz="2200" b="1" dirty="0"/>
              <a:t> Simulator</a:t>
            </a:r>
            <a:r>
              <a:rPr lang="fr-CA" sz="2200" dirty="0"/>
              <a:t>: </a:t>
            </a:r>
          </a:p>
          <a:p>
            <a:pPr algn="just">
              <a:lnSpc>
                <a:spcPct val="130000"/>
              </a:lnSpc>
              <a:buFont typeface="Wingdings" panose="05000000000000000000" pitchFamily="2" charset="2"/>
              <a:buChar char="ü"/>
            </a:pPr>
            <a:r>
              <a:rPr lang="en-US" sz="2200" dirty="0"/>
              <a:t> The Routing Simulator action is applicable to the Route Move Instructions resource only. </a:t>
            </a:r>
          </a:p>
          <a:p>
            <a:pPr algn="just">
              <a:lnSpc>
                <a:spcPct val="130000"/>
              </a:lnSpc>
              <a:buFont typeface="Wingdings" panose="05000000000000000000" pitchFamily="2" charset="2"/>
              <a:buChar char="ü"/>
            </a:pPr>
            <a:r>
              <a:rPr lang="en-US" sz="2200" dirty="0"/>
              <a:t> This is used to display the path that commands would take, based on the originating location and destination location you specify, as well as the predefined setup of routes or consolidation locations in the system. </a:t>
            </a:r>
          </a:p>
          <a:p>
            <a:pPr algn="just">
              <a:lnSpc>
                <a:spcPct val="130000"/>
              </a:lnSpc>
              <a:buFont typeface="Wingdings" panose="05000000000000000000" pitchFamily="2" charset="2"/>
              <a:buChar char="ü"/>
            </a:pPr>
            <a:r>
              <a:rPr lang="en-US" sz="2200" dirty="0"/>
              <a:t> A simulation can be requested for picking routes, replenishment routes, and </a:t>
            </a:r>
            <a:r>
              <a:rPr lang="en-US" sz="2200" dirty="0" err="1"/>
              <a:t>putaway</a:t>
            </a:r>
            <a:r>
              <a:rPr lang="en-US" sz="2200" dirty="0"/>
              <a:t> (storage) routes. </a:t>
            </a:r>
          </a:p>
          <a:p>
            <a:pPr algn="just">
              <a:lnSpc>
                <a:spcPct val="130000"/>
              </a:lnSpc>
              <a:buFont typeface="Wingdings" panose="05000000000000000000" pitchFamily="2" charset="2"/>
              <a:buChar char="ü"/>
            </a:pPr>
            <a:r>
              <a:rPr lang="en-US" sz="2200" dirty="0"/>
              <a:t> Based on the information displayed, you can then determine if the route follows the expected path or if adjustments are required. </a:t>
            </a:r>
            <a:endParaRPr lang="en-CA" sz="2200" dirty="0"/>
          </a:p>
        </p:txBody>
      </p:sp>
    </p:spTree>
    <p:extLst>
      <p:ext uri="{BB962C8B-B14F-4D97-AF65-F5344CB8AC3E}">
        <p14:creationId xmlns:p14="http://schemas.microsoft.com/office/powerpoint/2010/main" val="2894485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BE938-39C7-468E-A2C4-83EB0FF8C684}"/>
              </a:ext>
            </a:extLst>
          </p:cNvPr>
          <p:cNvSpPr>
            <a:spLocks noGrp="1"/>
          </p:cNvSpPr>
          <p:nvPr>
            <p:ph type="title"/>
            <p:custDataLst>
              <p:tags r:id="rId1"/>
            </p:custDataLst>
          </p:nvPr>
        </p:nvSpPr>
        <p:spPr/>
        <p:txBody>
          <a:bodyPr/>
          <a:lstStyle/>
          <a:p>
            <a:r>
              <a:rPr lang="fr-CA" dirty="0"/>
              <a:t>Route Move Instructions – </a:t>
            </a:r>
            <a:r>
              <a:rPr lang="fr-CA" dirty="0" err="1"/>
              <a:t>Routing</a:t>
            </a:r>
            <a:r>
              <a:rPr lang="fr-CA" dirty="0"/>
              <a:t> Simulator</a:t>
            </a:r>
            <a:endParaRPr lang="en-CA" dirty="0"/>
          </a:p>
        </p:txBody>
      </p:sp>
      <p:sp>
        <p:nvSpPr>
          <p:cNvPr id="3" name="Content Placeholder 2">
            <a:extLst>
              <a:ext uri="{FF2B5EF4-FFF2-40B4-BE49-F238E27FC236}">
                <a16:creationId xmlns:a16="http://schemas.microsoft.com/office/drawing/2014/main" xmlns="" id="{55F5B11A-5843-4F0D-838C-C44331D476F9}"/>
              </a:ext>
            </a:extLst>
          </p:cNvPr>
          <p:cNvSpPr>
            <a:spLocks noGrp="1"/>
          </p:cNvSpPr>
          <p:nvPr>
            <p:ph idx="1"/>
            <p:custDataLst>
              <p:tags r:id="rId2"/>
            </p:custDataLst>
          </p:nvPr>
        </p:nvSpPr>
        <p:spPr>
          <a:xfrm>
            <a:off x="736980" y="1252025"/>
            <a:ext cx="10515600" cy="4924938"/>
          </a:xfrm>
        </p:spPr>
        <p:txBody>
          <a:bodyPr/>
          <a:lstStyle/>
          <a:p>
            <a:pPr marL="457200" indent="-457200" algn="just">
              <a:lnSpc>
                <a:spcPct val="140000"/>
              </a:lnSpc>
              <a:buFont typeface="+mj-lt"/>
              <a:buAutoNum type="arabicPeriod"/>
            </a:pPr>
            <a:r>
              <a:rPr lang="fr-CA" dirty="0"/>
              <a:t>To </a:t>
            </a:r>
            <a:r>
              <a:rPr lang="fr-CA" dirty="0" err="1"/>
              <a:t>perform</a:t>
            </a:r>
            <a:r>
              <a:rPr lang="fr-CA" dirty="0"/>
              <a:t> a simulation, </a:t>
            </a:r>
            <a:r>
              <a:rPr lang="fr-CA" dirty="0" err="1"/>
              <a:t>from</a:t>
            </a:r>
            <a:r>
              <a:rPr lang="fr-CA" dirty="0"/>
              <a:t> the Route Move Instructions </a:t>
            </a:r>
            <a:r>
              <a:rPr lang="fr-CA" dirty="0" err="1"/>
              <a:t>resource</a:t>
            </a:r>
            <a:r>
              <a:rPr lang="fr-CA" dirty="0"/>
              <a:t>, select the </a:t>
            </a:r>
            <a:r>
              <a:rPr lang="fr-CA" dirty="0" err="1"/>
              <a:t>Routing</a:t>
            </a:r>
            <a:r>
              <a:rPr lang="fr-CA" dirty="0"/>
              <a:t> Simulator action at the </a:t>
            </a:r>
            <a:r>
              <a:rPr lang="fr-CA" dirty="0" err="1"/>
              <a:t>bottom</a:t>
            </a:r>
            <a:r>
              <a:rPr lang="fr-CA" dirty="0"/>
              <a:t> right of </a:t>
            </a:r>
            <a:r>
              <a:rPr lang="fr-CA" dirty="0" err="1"/>
              <a:t>your</a:t>
            </a:r>
            <a:r>
              <a:rPr lang="fr-CA" dirty="0"/>
              <a:t> screen. </a:t>
            </a:r>
            <a:endParaRPr lang="en-CA" dirty="0"/>
          </a:p>
        </p:txBody>
      </p:sp>
      <p:grpSp>
        <p:nvGrpSpPr>
          <p:cNvPr id="8" name="Group 7">
            <a:extLst>
              <a:ext uri="{FF2B5EF4-FFF2-40B4-BE49-F238E27FC236}">
                <a16:creationId xmlns:a16="http://schemas.microsoft.com/office/drawing/2014/main" xmlns="" id="{F23990C9-95F1-4AA6-9423-3271850D5D38}"/>
              </a:ext>
            </a:extLst>
          </p:cNvPr>
          <p:cNvGrpSpPr/>
          <p:nvPr>
            <p:custDataLst>
              <p:tags r:id="rId3"/>
            </p:custDataLst>
          </p:nvPr>
        </p:nvGrpSpPr>
        <p:grpSpPr>
          <a:xfrm>
            <a:off x="425355" y="2512959"/>
            <a:ext cx="11341290" cy="3369226"/>
            <a:chOff x="0" y="370260"/>
            <a:chExt cx="12192000" cy="3595198"/>
          </a:xfrm>
        </p:grpSpPr>
        <p:pic>
          <p:nvPicPr>
            <p:cNvPr id="5" name="Picture 4">
              <a:extLst>
                <a:ext uri="{FF2B5EF4-FFF2-40B4-BE49-F238E27FC236}">
                  <a16:creationId xmlns:a16="http://schemas.microsoft.com/office/drawing/2014/main" xmlns="" id="{B875C8AE-7FAE-46C8-8D5E-5119DB58DAEB}"/>
                </a:ext>
              </a:extLst>
            </p:cNvPr>
            <p:cNvPicPr>
              <a:picLocks noChangeAspect="1"/>
            </p:cNvPicPr>
            <p:nvPr/>
          </p:nvPicPr>
          <p:blipFill rotWithShape="1">
            <a:blip r:embed="rId5"/>
            <a:srcRect b="54741"/>
            <a:stretch/>
          </p:blipFill>
          <p:spPr>
            <a:xfrm>
              <a:off x="0" y="370260"/>
              <a:ext cx="12192000" cy="2768725"/>
            </a:xfrm>
            <a:prstGeom prst="rect">
              <a:avLst/>
            </a:prstGeom>
          </p:spPr>
        </p:pic>
        <p:pic>
          <p:nvPicPr>
            <p:cNvPr id="7" name="Picture 6">
              <a:extLst>
                <a:ext uri="{FF2B5EF4-FFF2-40B4-BE49-F238E27FC236}">
                  <a16:creationId xmlns:a16="http://schemas.microsoft.com/office/drawing/2014/main" xmlns="" id="{A17ED010-6A8D-4073-B633-0D4099D7F536}"/>
                </a:ext>
              </a:extLst>
            </p:cNvPr>
            <p:cNvPicPr>
              <a:picLocks noChangeAspect="1"/>
            </p:cNvPicPr>
            <p:nvPr/>
          </p:nvPicPr>
          <p:blipFill rotWithShape="1">
            <a:blip r:embed="rId5"/>
            <a:srcRect t="86490"/>
            <a:stretch/>
          </p:blipFill>
          <p:spPr>
            <a:xfrm>
              <a:off x="0" y="3138985"/>
              <a:ext cx="12192000" cy="826473"/>
            </a:xfrm>
            <a:prstGeom prst="rect">
              <a:avLst/>
            </a:prstGeom>
          </p:spPr>
        </p:pic>
      </p:grpSp>
    </p:spTree>
    <p:extLst>
      <p:ext uri="{BB962C8B-B14F-4D97-AF65-F5344CB8AC3E}">
        <p14:creationId xmlns:p14="http://schemas.microsoft.com/office/powerpoint/2010/main" val="40494580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10B08-7AA8-4658-B6EE-53F03517BB2E}"/>
              </a:ext>
            </a:extLst>
          </p:cNvPr>
          <p:cNvSpPr>
            <a:spLocks noGrp="1"/>
          </p:cNvSpPr>
          <p:nvPr>
            <p:ph type="title"/>
            <p:custDataLst>
              <p:tags r:id="rId1"/>
            </p:custDataLst>
          </p:nvPr>
        </p:nvSpPr>
        <p:spPr>
          <a:xfrm>
            <a:off x="838200" y="311679"/>
            <a:ext cx="10515600" cy="1325563"/>
          </a:xfrm>
        </p:spPr>
        <p:txBody>
          <a:bodyPr/>
          <a:lstStyle/>
          <a:p>
            <a:r>
              <a:rPr lang="fr-CA"/>
              <a:t>Route Move Instructions – </a:t>
            </a:r>
            <a:r>
              <a:rPr lang="fr-CA" err="1"/>
              <a:t>Routing</a:t>
            </a:r>
            <a:r>
              <a:rPr lang="fr-CA"/>
              <a:t> Simulator</a:t>
            </a:r>
            <a:endParaRPr lang="en-CA"/>
          </a:p>
        </p:txBody>
      </p:sp>
      <p:grpSp>
        <p:nvGrpSpPr>
          <p:cNvPr id="12" name="Group 11">
            <a:extLst>
              <a:ext uri="{FF2B5EF4-FFF2-40B4-BE49-F238E27FC236}">
                <a16:creationId xmlns:a16="http://schemas.microsoft.com/office/drawing/2014/main" xmlns="" id="{4F6951E2-B79A-466C-A688-5F5F60BC687E}"/>
              </a:ext>
            </a:extLst>
          </p:cNvPr>
          <p:cNvGrpSpPr/>
          <p:nvPr>
            <p:custDataLst>
              <p:tags r:id="rId2"/>
            </p:custDataLst>
          </p:nvPr>
        </p:nvGrpSpPr>
        <p:grpSpPr>
          <a:xfrm>
            <a:off x="8138705" y="1161655"/>
            <a:ext cx="3420858" cy="5123135"/>
            <a:chOff x="4385571" y="165368"/>
            <a:chExt cx="3420858" cy="5123135"/>
          </a:xfrm>
        </p:grpSpPr>
        <p:pic>
          <p:nvPicPr>
            <p:cNvPr id="9" name="Picture 8">
              <a:extLst>
                <a:ext uri="{FF2B5EF4-FFF2-40B4-BE49-F238E27FC236}">
                  <a16:creationId xmlns:a16="http://schemas.microsoft.com/office/drawing/2014/main" xmlns="" id="{665EDFE8-F2FF-49AA-B523-7D9E41FAD941}"/>
                </a:ext>
              </a:extLst>
            </p:cNvPr>
            <p:cNvPicPr>
              <a:picLocks noChangeAspect="1"/>
            </p:cNvPicPr>
            <p:nvPr/>
          </p:nvPicPr>
          <p:blipFill rotWithShape="1">
            <a:blip r:embed="rId5"/>
            <a:srcRect b="47543"/>
            <a:stretch/>
          </p:blipFill>
          <p:spPr>
            <a:xfrm>
              <a:off x="4385571" y="165368"/>
              <a:ext cx="3420858" cy="3423993"/>
            </a:xfrm>
            <a:prstGeom prst="rect">
              <a:avLst/>
            </a:prstGeom>
          </p:spPr>
        </p:pic>
        <p:pic>
          <p:nvPicPr>
            <p:cNvPr id="11" name="Picture 10">
              <a:extLst>
                <a:ext uri="{FF2B5EF4-FFF2-40B4-BE49-F238E27FC236}">
                  <a16:creationId xmlns:a16="http://schemas.microsoft.com/office/drawing/2014/main" xmlns="" id="{214D8C2B-7218-4E1A-9A60-E1060DEC1F40}"/>
                </a:ext>
              </a:extLst>
            </p:cNvPr>
            <p:cNvPicPr>
              <a:picLocks noChangeAspect="1"/>
            </p:cNvPicPr>
            <p:nvPr/>
          </p:nvPicPr>
          <p:blipFill rotWithShape="1">
            <a:blip r:embed="rId5"/>
            <a:srcRect t="60559"/>
            <a:stretch/>
          </p:blipFill>
          <p:spPr>
            <a:xfrm>
              <a:off x="4385571" y="2714084"/>
              <a:ext cx="3420858" cy="2574419"/>
            </a:xfrm>
            <a:prstGeom prst="rect">
              <a:avLst/>
            </a:prstGeom>
          </p:spPr>
        </p:pic>
      </p:grpSp>
      <p:sp>
        <p:nvSpPr>
          <p:cNvPr id="13" name="Content Placeholder 2">
            <a:extLst>
              <a:ext uri="{FF2B5EF4-FFF2-40B4-BE49-F238E27FC236}">
                <a16:creationId xmlns:a16="http://schemas.microsoft.com/office/drawing/2014/main" xmlns="" id="{AA162E36-9A45-4ACF-B5F1-5B2C239B5632}"/>
              </a:ext>
            </a:extLst>
          </p:cNvPr>
          <p:cNvSpPr>
            <a:spLocks noGrp="1"/>
          </p:cNvSpPr>
          <p:nvPr>
            <p:ph idx="1"/>
            <p:custDataLst>
              <p:tags r:id="rId3"/>
            </p:custDataLst>
          </p:nvPr>
        </p:nvSpPr>
        <p:spPr>
          <a:xfrm>
            <a:off x="736980" y="1310185"/>
            <a:ext cx="6728345" cy="4866778"/>
          </a:xfrm>
        </p:spPr>
        <p:txBody>
          <a:bodyPr/>
          <a:lstStyle/>
          <a:p>
            <a:pPr marL="457200" indent="-457200" algn="just">
              <a:lnSpc>
                <a:spcPct val="150000"/>
              </a:lnSpc>
              <a:buFont typeface="+mj-lt"/>
              <a:buAutoNum type="arabicPeriod" startAt="2"/>
            </a:pPr>
            <a:r>
              <a:rPr lang="fr-CA" dirty="0" err="1"/>
              <a:t>From</a:t>
            </a:r>
            <a:r>
              <a:rPr lang="fr-CA" dirty="0"/>
              <a:t> the new </a:t>
            </a:r>
            <a:r>
              <a:rPr lang="fr-CA" dirty="0" err="1"/>
              <a:t>window</a:t>
            </a:r>
            <a:r>
              <a:rPr lang="fr-CA" dirty="0"/>
              <a:t>, </a:t>
            </a:r>
            <a:r>
              <a:rPr lang="fr-CA" dirty="0" err="1"/>
              <a:t>specify</a:t>
            </a:r>
            <a:r>
              <a:rPr lang="fr-CA" dirty="0"/>
              <a:t>: </a:t>
            </a:r>
          </a:p>
          <a:p>
            <a:pPr lvl="1" algn="just">
              <a:lnSpc>
                <a:spcPct val="150000"/>
              </a:lnSpc>
              <a:buFont typeface="Wingdings" panose="05000000000000000000" pitchFamily="2" charset="2"/>
              <a:buChar char="ü"/>
            </a:pPr>
            <a:r>
              <a:rPr lang="fr-CA" sz="2400" dirty="0"/>
              <a:t> A </a:t>
            </a:r>
            <a:r>
              <a:rPr lang="fr-CA" sz="2400" dirty="0" err="1"/>
              <a:t>From</a:t>
            </a:r>
            <a:r>
              <a:rPr lang="fr-CA" sz="2400" dirty="0"/>
              <a:t> Location (</a:t>
            </a:r>
            <a:r>
              <a:rPr lang="en-CA" sz="2400" dirty="0"/>
              <a:t>the originating location),</a:t>
            </a:r>
            <a:endParaRPr lang="fr-CA" sz="2400" dirty="0"/>
          </a:p>
          <a:p>
            <a:pPr lvl="1" algn="just">
              <a:lnSpc>
                <a:spcPct val="150000"/>
              </a:lnSpc>
              <a:buFont typeface="Wingdings" panose="05000000000000000000" pitchFamily="2" charset="2"/>
              <a:buChar char="ü"/>
            </a:pPr>
            <a:r>
              <a:rPr lang="fr-CA" sz="2400" dirty="0"/>
              <a:t> A To Location (the destination location),</a:t>
            </a:r>
          </a:p>
          <a:p>
            <a:pPr lvl="1" algn="just">
              <a:lnSpc>
                <a:spcPct val="150000"/>
              </a:lnSpc>
              <a:buFont typeface="Wingdings" panose="05000000000000000000" pitchFamily="2" charset="2"/>
              <a:buChar char="ü"/>
            </a:pPr>
            <a:r>
              <a:rPr lang="fr-CA" sz="2400" dirty="0"/>
              <a:t> And a Route Type (</a:t>
            </a:r>
            <a:r>
              <a:rPr lang="fr-CA" sz="2400" dirty="0" err="1"/>
              <a:t>either</a:t>
            </a:r>
            <a:r>
              <a:rPr lang="fr-CA" sz="2400" dirty="0"/>
              <a:t> a Picking route, a </a:t>
            </a:r>
            <a:r>
              <a:rPr lang="fr-CA" sz="2400" dirty="0" err="1"/>
              <a:t>Replenishment</a:t>
            </a:r>
            <a:r>
              <a:rPr lang="fr-CA" sz="2400" dirty="0"/>
              <a:t> route or a Storage/</a:t>
            </a:r>
            <a:r>
              <a:rPr lang="fr-CA" sz="2400" dirty="0" err="1"/>
              <a:t>Putaway</a:t>
            </a:r>
            <a:r>
              <a:rPr lang="fr-CA" sz="2400" dirty="0"/>
              <a:t> route).</a:t>
            </a:r>
          </a:p>
        </p:txBody>
      </p:sp>
    </p:spTree>
    <p:extLst>
      <p:ext uri="{BB962C8B-B14F-4D97-AF65-F5344CB8AC3E}">
        <p14:creationId xmlns:p14="http://schemas.microsoft.com/office/powerpoint/2010/main" val="30322551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AA4F8-E275-4C2D-921D-85BCBB429481}"/>
              </a:ext>
            </a:extLst>
          </p:cNvPr>
          <p:cNvSpPr>
            <a:spLocks noGrp="1"/>
          </p:cNvSpPr>
          <p:nvPr>
            <p:ph type="title"/>
            <p:custDataLst>
              <p:tags r:id="rId1"/>
            </p:custDataLst>
          </p:nvPr>
        </p:nvSpPr>
        <p:spPr/>
        <p:txBody>
          <a:bodyPr/>
          <a:lstStyle/>
          <a:p>
            <a:r>
              <a:rPr lang="fr-CA" dirty="0"/>
              <a:t>Route Move Instructions – </a:t>
            </a:r>
            <a:r>
              <a:rPr lang="fr-CA" dirty="0" err="1"/>
              <a:t>Routing</a:t>
            </a:r>
            <a:r>
              <a:rPr lang="fr-CA" dirty="0"/>
              <a:t> Simulator</a:t>
            </a:r>
            <a:endParaRPr lang="en-CA" dirty="0"/>
          </a:p>
        </p:txBody>
      </p:sp>
      <p:grpSp>
        <p:nvGrpSpPr>
          <p:cNvPr id="26" name="Group 25">
            <a:extLst>
              <a:ext uri="{FF2B5EF4-FFF2-40B4-BE49-F238E27FC236}">
                <a16:creationId xmlns:a16="http://schemas.microsoft.com/office/drawing/2014/main" xmlns="" id="{64878C7F-4358-4295-9648-D3B51D6E9948}"/>
              </a:ext>
            </a:extLst>
          </p:cNvPr>
          <p:cNvGrpSpPr/>
          <p:nvPr>
            <p:custDataLst>
              <p:tags r:id="rId2"/>
            </p:custDataLst>
          </p:nvPr>
        </p:nvGrpSpPr>
        <p:grpSpPr>
          <a:xfrm>
            <a:off x="313898" y="3379183"/>
            <a:ext cx="11468669" cy="2265775"/>
            <a:chOff x="313898" y="3065279"/>
            <a:chExt cx="11468669" cy="2265775"/>
          </a:xfrm>
        </p:grpSpPr>
        <p:pic>
          <p:nvPicPr>
            <p:cNvPr id="11" name="Picture 10">
              <a:extLst>
                <a:ext uri="{FF2B5EF4-FFF2-40B4-BE49-F238E27FC236}">
                  <a16:creationId xmlns:a16="http://schemas.microsoft.com/office/drawing/2014/main" xmlns="" id="{1A5B0B56-035D-4D39-B55E-2CF9001DC1FE}"/>
                </a:ext>
              </a:extLst>
            </p:cNvPr>
            <p:cNvPicPr>
              <a:picLocks noChangeAspect="1"/>
            </p:cNvPicPr>
            <p:nvPr/>
          </p:nvPicPr>
          <p:blipFill rotWithShape="1">
            <a:blip r:embed="rId13"/>
            <a:srcRect b="61389"/>
            <a:stretch/>
          </p:blipFill>
          <p:spPr>
            <a:xfrm>
              <a:off x="313898" y="3065279"/>
              <a:ext cx="11468669" cy="2258664"/>
            </a:xfrm>
            <a:prstGeom prst="rect">
              <a:avLst/>
            </a:prstGeom>
          </p:spPr>
        </p:pic>
        <p:pic>
          <p:nvPicPr>
            <p:cNvPr id="13" name="Picture 12">
              <a:extLst>
                <a:ext uri="{FF2B5EF4-FFF2-40B4-BE49-F238E27FC236}">
                  <a16:creationId xmlns:a16="http://schemas.microsoft.com/office/drawing/2014/main" xmlns="" id="{0D36EF65-007C-4D93-A6D4-0DD81E6C778E}"/>
                </a:ext>
              </a:extLst>
            </p:cNvPr>
            <p:cNvPicPr>
              <a:picLocks noChangeAspect="1"/>
            </p:cNvPicPr>
            <p:nvPr/>
          </p:nvPicPr>
          <p:blipFill rotWithShape="1">
            <a:blip r:embed="rId13"/>
            <a:srcRect t="86169"/>
            <a:stretch/>
          </p:blipFill>
          <p:spPr>
            <a:xfrm>
              <a:off x="313898" y="4521939"/>
              <a:ext cx="11468669" cy="809115"/>
            </a:xfrm>
            <a:prstGeom prst="rect">
              <a:avLst/>
            </a:prstGeom>
          </p:spPr>
        </p:pic>
      </p:grpSp>
      <p:sp>
        <p:nvSpPr>
          <p:cNvPr id="15" name="Content Placeholder 2">
            <a:extLst>
              <a:ext uri="{FF2B5EF4-FFF2-40B4-BE49-F238E27FC236}">
                <a16:creationId xmlns:a16="http://schemas.microsoft.com/office/drawing/2014/main" xmlns="" id="{4430B28D-E323-4B29-8B96-DE4849E0AF4C}"/>
              </a:ext>
            </a:extLst>
          </p:cNvPr>
          <p:cNvSpPr>
            <a:spLocks noGrp="1"/>
          </p:cNvSpPr>
          <p:nvPr>
            <p:ph idx="1"/>
            <p:custDataLst>
              <p:tags r:id="rId3"/>
            </p:custDataLst>
          </p:nvPr>
        </p:nvSpPr>
        <p:spPr>
          <a:xfrm>
            <a:off x="409433" y="1109792"/>
            <a:ext cx="11655187" cy="4866778"/>
          </a:xfrm>
        </p:spPr>
        <p:txBody>
          <a:bodyPr/>
          <a:lstStyle/>
          <a:p>
            <a:pPr marL="457200" indent="-457200" algn="just">
              <a:lnSpc>
                <a:spcPct val="200000"/>
              </a:lnSpc>
              <a:buFont typeface="+mj-lt"/>
              <a:buAutoNum type="arabicPeriod" startAt="3"/>
            </a:pPr>
            <a:r>
              <a:rPr lang="en-US" sz="2200" dirty="0"/>
              <a:t>The Location Routing Results window will appear. This view contains the following information:</a:t>
            </a:r>
            <a:endParaRPr lang="fr-CA" sz="2200" dirty="0"/>
          </a:p>
        </p:txBody>
      </p:sp>
      <p:sp>
        <p:nvSpPr>
          <p:cNvPr id="17" name="Rectangle 16">
            <a:extLst>
              <a:ext uri="{FF2B5EF4-FFF2-40B4-BE49-F238E27FC236}">
                <a16:creationId xmlns:a16="http://schemas.microsoft.com/office/drawing/2014/main" xmlns="" id="{89B9918F-0248-4EA8-820B-06CAC7003C97}"/>
              </a:ext>
            </a:extLst>
          </p:cNvPr>
          <p:cNvSpPr/>
          <p:nvPr>
            <p:custDataLst>
              <p:tags r:id="rId4"/>
            </p:custDataLst>
          </p:nvPr>
        </p:nvSpPr>
        <p:spPr>
          <a:xfrm>
            <a:off x="313898" y="2229240"/>
            <a:ext cx="2715063" cy="877163"/>
          </a:xfrm>
          <a:prstGeom prst="rect">
            <a:avLst/>
          </a:prstGeom>
        </p:spPr>
        <p:txBody>
          <a:bodyPr wrap="square">
            <a:spAutoFit/>
          </a:bodyPr>
          <a:lstStyle/>
          <a:p>
            <a:pPr algn="just"/>
            <a:r>
              <a:rPr lang="en-US" sz="1700">
                <a:solidFill>
                  <a:srgbClr val="000000"/>
                </a:solidFill>
              </a:rPr>
              <a:t>The locations displayed represent the first location going to the last location.</a:t>
            </a:r>
            <a:endParaRPr lang="en-CA" sz="1700">
              <a:solidFill>
                <a:srgbClr val="000000"/>
              </a:solidFill>
            </a:endParaRPr>
          </a:p>
        </p:txBody>
      </p:sp>
      <p:sp>
        <p:nvSpPr>
          <p:cNvPr id="19" name="Rectangle 18">
            <a:extLst>
              <a:ext uri="{FF2B5EF4-FFF2-40B4-BE49-F238E27FC236}">
                <a16:creationId xmlns:a16="http://schemas.microsoft.com/office/drawing/2014/main" xmlns="" id="{33EA3BF5-92CD-4B94-9F23-73F6ABDF43FE}"/>
              </a:ext>
            </a:extLst>
          </p:cNvPr>
          <p:cNvSpPr/>
          <p:nvPr>
            <p:custDataLst>
              <p:tags r:id="rId5"/>
            </p:custDataLst>
          </p:nvPr>
        </p:nvSpPr>
        <p:spPr>
          <a:xfrm>
            <a:off x="3755408" y="2103930"/>
            <a:ext cx="8027159" cy="1138773"/>
          </a:xfrm>
          <a:prstGeom prst="rect">
            <a:avLst/>
          </a:prstGeom>
        </p:spPr>
        <p:txBody>
          <a:bodyPr wrap="square">
            <a:spAutoFit/>
          </a:bodyPr>
          <a:lstStyle/>
          <a:p>
            <a:pPr algn="just"/>
            <a:r>
              <a:rPr lang="en-US" sz="1700">
                <a:solidFill>
                  <a:srgbClr val="000000"/>
                </a:solidFill>
              </a:rPr>
              <a:t>This column is populated with a value of Yes when the consolidation is forced by the system when no routes exist, but consolidation areas are assigned to the areas being processed. This column identifies the consolidation locations that are non-routed, but through which the flow passes.</a:t>
            </a:r>
            <a:endParaRPr lang="en-CA" sz="1700">
              <a:solidFill>
                <a:srgbClr val="000000"/>
              </a:solidFill>
            </a:endParaRPr>
          </a:p>
        </p:txBody>
      </p:sp>
      <p:sp>
        <p:nvSpPr>
          <p:cNvPr id="21" name="Rectangle 20">
            <a:extLst>
              <a:ext uri="{FF2B5EF4-FFF2-40B4-BE49-F238E27FC236}">
                <a16:creationId xmlns:a16="http://schemas.microsoft.com/office/drawing/2014/main" xmlns="" id="{128AC14F-305C-43A7-9AE6-D9BE940E9444}"/>
              </a:ext>
            </a:extLst>
          </p:cNvPr>
          <p:cNvSpPr/>
          <p:nvPr>
            <p:custDataLst>
              <p:tags r:id="rId6"/>
            </p:custDataLst>
          </p:nvPr>
        </p:nvSpPr>
        <p:spPr>
          <a:xfrm>
            <a:off x="920088" y="5472045"/>
            <a:ext cx="6152866" cy="877163"/>
          </a:xfrm>
          <a:prstGeom prst="rect">
            <a:avLst/>
          </a:prstGeom>
        </p:spPr>
        <p:txBody>
          <a:bodyPr wrap="square">
            <a:spAutoFit/>
          </a:bodyPr>
          <a:lstStyle/>
          <a:p>
            <a:pPr algn="just"/>
            <a:r>
              <a:rPr lang="en-US" sz="1700">
                <a:solidFill>
                  <a:srgbClr val="000000"/>
                </a:solidFill>
              </a:rPr>
              <a:t>The path that commands would take, based on the originating location and destination location as well as the predefined setup of routes or consolidation locations in the system.</a:t>
            </a:r>
            <a:endParaRPr lang="en-CA" sz="1700">
              <a:solidFill>
                <a:srgbClr val="000000"/>
              </a:solidFill>
            </a:endParaRPr>
          </a:p>
        </p:txBody>
      </p:sp>
      <p:sp>
        <p:nvSpPr>
          <p:cNvPr id="33" name="Rectangle 32">
            <a:extLst>
              <a:ext uri="{FF2B5EF4-FFF2-40B4-BE49-F238E27FC236}">
                <a16:creationId xmlns:a16="http://schemas.microsoft.com/office/drawing/2014/main" xmlns="" id="{B86C8E28-1340-4554-B343-AD6E07CE7989}"/>
              </a:ext>
            </a:extLst>
          </p:cNvPr>
          <p:cNvSpPr/>
          <p:nvPr>
            <p:custDataLst>
              <p:tags r:id="rId7"/>
            </p:custDataLst>
          </p:nvPr>
        </p:nvSpPr>
        <p:spPr>
          <a:xfrm>
            <a:off x="7942996" y="5469044"/>
            <a:ext cx="4121623" cy="877163"/>
          </a:xfrm>
          <a:prstGeom prst="rect">
            <a:avLst/>
          </a:prstGeom>
        </p:spPr>
        <p:txBody>
          <a:bodyPr wrap="square">
            <a:spAutoFit/>
          </a:bodyPr>
          <a:lstStyle/>
          <a:p>
            <a:pPr algn="just"/>
            <a:r>
              <a:rPr lang="en-US" sz="1700">
                <a:solidFill>
                  <a:srgbClr val="000000"/>
                </a:solidFill>
              </a:rPr>
              <a:t>This column is populated with a value of Yes when a paused command exists for a given location.</a:t>
            </a:r>
            <a:endParaRPr lang="en-CA" sz="1700">
              <a:solidFill>
                <a:srgbClr val="000000"/>
              </a:solidFill>
            </a:endParaRPr>
          </a:p>
        </p:txBody>
      </p:sp>
      <p:cxnSp>
        <p:nvCxnSpPr>
          <p:cNvPr id="34" name="Straight Arrow Connector 33">
            <a:extLst>
              <a:ext uri="{FF2B5EF4-FFF2-40B4-BE49-F238E27FC236}">
                <a16:creationId xmlns:a16="http://schemas.microsoft.com/office/drawing/2014/main" xmlns="" id="{48760C99-8509-4A46-A4C0-C3EFC0A3EF12}"/>
              </a:ext>
            </a:extLst>
          </p:cNvPr>
          <p:cNvCxnSpPr>
            <a:cxnSpLocks/>
          </p:cNvCxnSpPr>
          <p:nvPr>
            <p:custDataLst>
              <p:tags r:id="rId8"/>
            </p:custDataLst>
          </p:nvPr>
        </p:nvCxnSpPr>
        <p:spPr>
          <a:xfrm>
            <a:off x="9590076" y="4715902"/>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C15A570B-546F-44C2-9286-646F89FEE753}"/>
              </a:ext>
            </a:extLst>
          </p:cNvPr>
          <p:cNvCxnSpPr>
            <a:cxnSpLocks/>
          </p:cNvCxnSpPr>
          <p:nvPr>
            <p:custDataLst>
              <p:tags r:id="rId9"/>
            </p:custDataLst>
          </p:nvPr>
        </p:nvCxnSpPr>
        <p:spPr>
          <a:xfrm flipV="1">
            <a:off x="6507956" y="3242703"/>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xmlns="" id="{A98E4059-9DEF-4EA5-8D7F-D0197321DD3F}"/>
              </a:ext>
            </a:extLst>
          </p:cNvPr>
          <p:cNvCxnSpPr>
            <a:cxnSpLocks/>
          </p:cNvCxnSpPr>
          <p:nvPr>
            <p:custDataLst>
              <p:tags r:id="rId10"/>
            </p:custDataLst>
          </p:nvPr>
        </p:nvCxnSpPr>
        <p:spPr>
          <a:xfrm>
            <a:off x="3532744" y="4688606"/>
            <a:ext cx="0" cy="75314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xmlns="" id="{4C4C42B8-5336-44A5-BAC3-B9C2426449A5}"/>
              </a:ext>
            </a:extLst>
          </p:cNvPr>
          <p:cNvCxnSpPr>
            <a:cxnSpLocks/>
          </p:cNvCxnSpPr>
          <p:nvPr>
            <p:custDataLst>
              <p:tags r:id="rId11"/>
            </p:custDataLst>
          </p:nvPr>
        </p:nvCxnSpPr>
        <p:spPr>
          <a:xfrm flipV="1">
            <a:off x="783858" y="3233140"/>
            <a:ext cx="0" cy="47857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4661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384581"/>
            <a:ext cx="11225460" cy="4975692"/>
          </a:xfrm>
        </p:spPr>
        <p:txBody>
          <a:bodyPr/>
          <a:lstStyle/>
          <a:p>
            <a:pPr marL="457200" indent="-457200" algn="just">
              <a:lnSpc>
                <a:spcPct val="130000"/>
              </a:lnSpc>
              <a:buFont typeface="+mj-lt"/>
              <a:buAutoNum type="arabicPeriod" startAt="11"/>
            </a:pPr>
            <a:r>
              <a:rPr lang="en-US" sz="2100"/>
              <a:t>(Continued)</a:t>
            </a:r>
            <a:endParaRPr lang="en-CA" sz="210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361172754"/>
              </p:ext>
            </p:extLst>
          </p:nvPr>
        </p:nvGraphicFramePr>
        <p:xfrm>
          <a:off x="477672" y="2199870"/>
          <a:ext cx="10876128" cy="2976880"/>
        </p:xfrm>
        <a:graphic>
          <a:graphicData uri="http://schemas.openxmlformats.org/drawingml/2006/table">
            <a:tbl>
              <a:tblPr firstRow="1" bandRow="1">
                <a:tableStyleId>{F5AB1C69-6EDB-4FF4-983F-18BD219EF322}</a:tableStyleId>
              </a:tblPr>
              <a:tblGrid>
                <a:gridCol w="2274647">
                  <a:extLst>
                    <a:ext uri="{9D8B030D-6E8A-4147-A177-3AD203B41FA5}">
                      <a16:colId xmlns:a16="http://schemas.microsoft.com/office/drawing/2014/main" xmlns="" val="3611636286"/>
                    </a:ext>
                  </a:extLst>
                </a:gridCol>
                <a:gridCol w="8601481">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Hold Code for Shipment to Vendor</a:t>
                      </a:r>
                      <a:endParaRPr lang="fr-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a:solidFill>
                            <a:schemeClr val="tx1">
                              <a:lumMod val="50000"/>
                              <a:lumOff val="50000"/>
                            </a:schemeClr>
                          </a:solidFill>
                          <a:latin typeface="+mn-lt"/>
                          <a:ea typeface="+mn-ea"/>
                          <a:cs typeface="+mn-cs"/>
                        </a:rPr>
                        <a:t>This hold code is used to designate damaged inventory (tags) that are destined for disposal (i.e. shipped back to the vendor). This is used to indicate how repaired inventory related to a vendor return is to be processed.</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Inventory Disposal Hold Code</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hold code is used to designate damaged inventory (tags) destined for disposal. This hold code is only used for vendor </a:t>
                      </a:r>
                      <a:r>
                        <a:rPr lang="en-US" sz="1700" kern="1200" dirty="0" err="1">
                          <a:solidFill>
                            <a:schemeClr val="tx1">
                              <a:lumMod val="50000"/>
                              <a:lumOff val="50000"/>
                            </a:schemeClr>
                          </a:solidFill>
                          <a:latin typeface="+mn-lt"/>
                          <a:ea typeface="+mn-ea"/>
                          <a:cs typeface="+mn-cs"/>
                        </a:rPr>
                        <a:t>returns.This</a:t>
                      </a:r>
                      <a:r>
                        <a:rPr lang="en-US" sz="1700" kern="1200" dirty="0">
                          <a:solidFill>
                            <a:schemeClr val="tx1">
                              <a:lumMod val="50000"/>
                              <a:lumOff val="50000"/>
                            </a:schemeClr>
                          </a:solidFill>
                          <a:latin typeface="+mn-lt"/>
                          <a:ea typeface="+mn-ea"/>
                          <a:cs typeface="+mn-cs"/>
                        </a:rPr>
                        <a:t> is used to indicate how repaired inventory related to a vendor return is to be processed. </a:t>
                      </a:r>
                      <a:endParaRPr lang="en-CA" sz="1700" kern="1200" dirty="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a:solidFill>
                            <a:schemeClr val="tx1">
                              <a:lumMod val="50000"/>
                              <a:lumOff val="50000"/>
                            </a:schemeClr>
                          </a:solidFill>
                          <a:latin typeface="+mn-lt"/>
                          <a:ea typeface="+mn-ea"/>
                          <a:cs typeface="+mn-cs"/>
                        </a:rPr>
                        <a:t>Destination Location for Inventory Disposal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location to which inventory is taken for disposal. An exit location that identifies the pick destination. This location only applies to items included in a vendor return with a specific hold code.</a:t>
                      </a:r>
                    </a:p>
                  </a:txBody>
                  <a:tcPr/>
                </a:tc>
                <a:extLst>
                  <a:ext uri="{0D108BD9-81ED-4DB2-BD59-A6C34878D82A}">
                    <a16:rowId xmlns:a16="http://schemas.microsoft.com/office/drawing/2014/main" xmlns="" val="2321732275"/>
                  </a:ext>
                </a:extLst>
              </a:tr>
            </a:tbl>
          </a:graphicData>
        </a:graphic>
      </p:graphicFrame>
    </p:spTree>
    <p:extLst>
      <p:ext uri="{BB962C8B-B14F-4D97-AF65-F5344CB8AC3E}">
        <p14:creationId xmlns:p14="http://schemas.microsoft.com/office/powerpoint/2010/main" val="32916103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xmlns="" id="{84932422-5AEA-4B6D-A040-5B7905A8F4CE}"/>
              </a:ext>
            </a:extLst>
          </p:cNvPr>
          <p:cNvSpPr>
            <a:spLocks noGrp="1"/>
          </p:cNvSpPr>
          <p:nvPr>
            <p:ph idx="1"/>
            <p:custDataLst>
              <p:tags r:id="rId1"/>
            </p:custDataLst>
          </p:nvPr>
        </p:nvSpPr>
        <p:spPr>
          <a:xfrm>
            <a:off x="838200" y="1350844"/>
            <a:ext cx="10612272" cy="4599296"/>
          </a:xfrm>
        </p:spPr>
        <p:txBody>
          <a:bodyPr/>
          <a:lstStyle/>
          <a:p>
            <a:pPr marL="457200" indent="-457200" algn="just">
              <a:lnSpc>
                <a:spcPct val="150000"/>
              </a:lnSpc>
              <a:buFont typeface="+mj-lt"/>
              <a:buAutoNum type="arabicPeriod" startAt="4"/>
            </a:pPr>
            <a:r>
              <a:rPr lang="en-US" dirty="0"/>
              <a:t>Once the simulation is complete, click on Continue. </a:t>
            </a:r>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457200" indent="-457200" algn="just">
              <a:lnSpc>
                <a:spcPct val="150000"/>
              </a:lnSpc>
              <a:buFont typeface="+mj-lt"/>
              <a:buAutoNum type="arabicPeriod" startAt="4"/>
            </a:pPr>
            <a:endParaRPr lang="en-US" dirty="0"/>
          </a:p>
          <a:p>
            <a:pPr marL="0" indent="0" algn="just">
              <a:lnSpc>
                <a:spcPct val="150000"/>
              </a:lnSpc>
              <a:buNone/>
            </a:pPr>
            <a:endParaRPr lang="en-US" dirty="0"/>
          </a:p>
          <a:p>
            <a:pPr algn="just">
              <a:lnSpc>
                <a:spcPct val="150000"/>
              </a:lnSpc>
              <a:buFont typeface="Wingdings" panose="05000000000000000000" pitchFamily="2" charset="2"/>
              <a:buChar char="ü"/>
            </a:pPr>
            <a:r>
              <a:rPr lang="en-US" dirty="0"/>
              <a:t> You will be redirected to the Location Routing view from which you can perform a new simulation.</a:t>
            </a:r>
            <a:endParaRPr lang="fr-CA" dirty="0"/>
          </a:p>
        </p:txBody>
      </p:sp>
      <p:sp>
        <p:nvSpPr>
          <p:cNvPr id="2" name="Title 1">
            <a:extLst>
              <a:ext uri="{FF2B5EF4-FFF2-40B4-BE49-F238E27FC236}">
                <a16:creationId xmlns:a16="http://schemas.microsoft.com/office/drawing/2014/main" xmlns="" id="{739C33BF-6937-414E-94C1-8F7524CC5979}"/>
              </a:ext>
            </a:extLst>
          </p:cNvPr>
          <p:cNvSpPr>
            <a:spLocks noGrp="1"/>
          </p:cNvSpPr>
          <p:nvPr>
            <p:ph type="title"/>
            <p:custDataLst>
              <p:tags r:id="rId2"/>
            </p:custDataLst>
          </p:nvPr>
        </p:nvSpPr>
        <p:spPr/>
        <p:txBody>
          <a:bodyPr/>
          <a:lstStyle/>
          <a:p>
            <a:r>
              <a:rPr lang="fr-CA" dirty="0"/>
              <a:t>Route Move Instructions – </a:t>
            </a:r>
            <a:r>
              <a:rPr lang="fr-CA" dirty="0" err="1"/>
              <a:t>Routing</a:t>
            </a:r>
            <a:r>
              <a:rPr lang="fr-CA" dirty="0"/>
              <a:t> Simulator</a:t>
            </a:r>
            <a:endParaRPr lang="en-CA" dirty="0"/>
          </a:p>
        </p:txBody>
      </p:sp>
      <p:grpSp>
        <p:nvGrpSpPr>
          <p:cNvPr id="12" name="Group 11">
            <a:extLst>
              <a:ext uri="{FF2B5EF4-FFF2-40B4-BE49-F238E27FC236}">
                <a16:creationId xmlns:a16="http://schemas.microsoft.com/office/drawing/2014/main" xmlns="" id="{AA34DFC1-0B58-423E-81B8-2FF34F387DCD}"/>
              </a:ext>
            </a:extLst>
          </p:cNvPr>
          <p:cNvGrpSpPr/>
          <p:nvPr>
            <p:custDataLst>
              <p:tags r:id="rId3"/>
            </p:custDataLst>
          </p:nvPr>
        </p:nvGrpSpPr>
        <p:grpSpPr>
          <a:xfrm>
            <a:off x="666466" y="2105051"/>
            <a:ext cx="11068334" cy="2534903"/>
            <a:chOff x="0" y="358422"/>
            <a:chExt cx="12192000" cy="3107143"/>
          </a:xfrm>
        </p:grpSpPr>
        <p:pic>
          <p:nvPicPr>
            <p:cNvPr id="9" name="Picture 8">
              <a:extLst>
                <a:ext uri="{FF2B5EF4-FFF2-40B4-BE49-F238E27FC236}">
                  <a16:creationId xmlns:a16="http://schemas.microsoft.com/office/drawing/2014/main" xmlns="" id="{1ABB74D0-02F0-46F5-8531-35BD34317B61}"/>
                </a:ext>
              </a:extLst>
            </p:cNvPr>
            <p:cNvPicPr>
              <a:picLocks noChangeAspect="1"/>
            </p:cNvPicPr>
            <p:nvPr/>
          </p:nvPicPr>
          <p:blipFill rotWithShape="1">
            <a:blip r:embed="rId5"/>
            <a:srcRect b="62501"/>
            <a:stretch/>
          </p:blipFill>
          <p:spPr>
            <a:xfrm>
              <a:off x="0" y="358422"/>
              <a:ext cx="12192000" cy="2302891"/>
            </a:xfrm>
            <a:prstGeom prst="rect">
              <a:avLst/>
            </a:prstGeom>
          </p:spPr>
        </p:pic>
        <p:pic>
          <p:nvPicPr>
            <p:cNvPr id="11" name="Picture 10">
              <a:extLst>
                <a:ext uri="{FF2B5EF4-FFF2-40B4-BE49-F238E27FC236}">
                  <a16:creationId xmlns:a16="http://schemas.microsoft.com/office/drawing/2014/main" xmlns="" id="{6E989295-2FAB-42C3-BB82-A4EA8C0CC185}"/>
                </a:ext>
              </a:extLst>
            </p:cNvPr>
            <p:cNvPicPr>
              <a:picLocks noChangeAspect="1"/>
            </p:cNvPicPr>
            <p:nvPr/>
          </p:nvPicPr>
          <p:blipFill rotWithShape="1">
            <a:blip r:embed="rId5"/>
            <a:srcRect t="74026"/>
            <a:stretch/>
          </p:blipFill>
          <p:spPr>
            <a:xfrm>
              <a:off x="0" y="1870466"/>
              <a:ext cx="12192000" cy="1595099"/>
            </a:xfrm>
            <a:prstGeom prst="rect">
              <a:avLst/>
            </a:prstGeom>
          </p:spPr>
        </p:pic>
      </p:grpSp>
    </p:spTree>
    <p:extLst>
      <p:ext uri="{BB962C8B-B14F-4D97-AF65-F5344CB8AC3E}">
        <p14:creationId xmlns:p14="http://schemas.microsoft.com/office/powerpoint/2010/main" val="3996039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Locations</a:t>
            </a:r>
          </a:p>
        </p:txBody>
      </p:sp>
      <p:sp>
        <p:nvSpPr>
          <p:cNvPr id="4" name="TextBox 3">
            <a:extLst>
              <a:ext uri="{FF2B5EF4-FFF2-40B4-BE49-F238E27FC236}">
                <a16:creationId xmlns:a16="http://schemas.microsoft.com/office/drawing/2014/main" xmlns="" id="{12189FCA-4E24-4B79-89CB-D37ECBB9FEDD}"/>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9845384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3" name="Content Placeholder 2">
            <a:extLst>
              <a:ext uri="{FF2B5EF4-FFF2-40B4-BE49-F238E27FC236}">
                <a16:creationId xmlns:a16="http://schemas.microsoft.com/office/drawing/2014/main" xmlns="" id="{2561BDE9-E95E-47AC-96FC-D87D1D7A7A1E}"/>
              </a:ext>
            </a:extLst>
          </p:cNvPr>
          <p:cNvSpPr>
            <a:spLocks noGrp="1"/>
          </p:cNvSpPr>
          <p:nvPr>
            <p:ph idx="1"/>
            <p:custDataLst>
              <p:tags r:id="rId2"/>
            </p:custDataLst>
          </p:nvPr>
        </p:nvSpPr>
        <p:spPr>
          <a:xfrm>
            <a:off x="838200" y="1465943"/>
            <a:ext cx="10515600" cy="4711020"/>
          </a:xfrm>
        </p:spPr>
        <p:txBody>
          <a:bodyPr/>
          <a:lstStyle/>
          <a:p>
            <a:pPr algn="just">
              <a:lnSpc>
                <a:spcPct val="150000"/>
              </a:lnSpc>
            </a:pPr>
            <a:r>
              <a:rPr lang="en-US" sz="2200" dirty="0"/>
              <a:t>The Location resource is used to add, modify, copy, delete the records in the locations table and to query the records in the locations table. </a:t>
            </a:r>
          </a:p>
          <a:p>
            <a:pPr algn="just">
              <a:lnSpc>
                <a:spcPct val="150000"/>
              </a:lnSpc>
            </a:pPr>
            <a:r>
              <a:rPr lang="en-US" sz="2200" dirty="0"/>
              <a:t>A location is considered to be any place where inventory is stored, staged, in transit, or where inventory enters or leaves the system. </a:t>
            </a:r>
          </a:p>
          <a:p>
            <a:pPr algn="just">
              <a:lnSpc>
                <a:spcPct val="150000"/>
              </a:lnSpc>
            </a:pPr>
            <a:r>
              <a:rPr lang="en-US" sz="2200" u="sng" dirty="0"/>
              <a:t>Storage zones</a:t>
            </a:r>
            <a:r>
              <a:rPr lang="en-US" sz="2200" dirty="0"/>
              <a:t> are defined by item and are used by the WMS to select storage locations. </a:t>
            </a:r>
          </a:p>
          <a:p>
            <a:pPr lvl="1" algn="just">
              <a:lnSpc>
                <a:spcPct val="150000"/>
              </a:lnSpc>
              <a:buFont typeface="Wingdings" panose="05000000000000000000" pitchFamily="2" charset="2"/>
              <a:buChar char="ü"/>
            </a:pPr>
            <a:r>
              <a:rPr lang="en-US" sz="2200" dirty="0"/>
              <a:t> Forward pick locations are defined to store high velocity inventory. </a:t>
            </a:r>
          </a:p>
          <a:p>
            <a:pPr lvl="1" algn="just">
              <a:lnSpc>
                <a:spcPct val="150000"/>
              </a:lnSpc>
              <a:buFont typeface="Wingdings" panose="05000000000000000000" pitchFamily="2" charset="2"/>
              <a:buChar char="ü"/>
            </a:pPr>
            <a:r>
              <a:rPr lang="en-US" sz="2200" dirty="0"/>
              <a:t> FIFO and LIFO type locations maximize efficient picking.</a:t>
            </a:r>
          </a:p>
          <a:p>
            <a:pPr algn="just">
              <a:lnSpc>
                <a:spcPct val="150000"/>
              </a:lnSpc>
            </a:pPr>
            <a:endParaRPr lang="en-US" sz="2200" dirty="0"/>
          </a:p>
          <a:p>
            <a:pPr marL="457200" lvl="1" indent="0" algn="just">
              <a:lnSpc>
                <a:spcPct val="150000"/>
              </a:lnSpc>
              <a:buNone/>
            </a:pPr>
            <a:endParaRPr lang="en-CA" sz="2200" dirty="0"/>
          </a:p>
        </p:txBody>
      </p:sp>
    </p:spTree>
    <p:extLst>
      <p:ext uri="{BB962C8B-B14F-4D97-AF65-F5344CB8AC3E}">
        <p14:creationId xmlns:p14="http://schemas.microsoft.com/office/powerpoint/2010/main" val="9863164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3" name="Content Placeholder 2">
            <a:extLst>
              <a:ext uri="{FF2B5EF4-FFF2-40B4-BE49-F238E27FC236}">
                <a16:creationId xmlns:a16="http://schemas.microsoft.com/office/drawing/2014/main" xmlns="" id="{2561BDE9-E95E-47AC-96FC-D87D1D7A7A1E}"/>
              </a:ext>
            </a:extLst>
          </p:cNvPr>
          <p:cNvSpPr>
            <a:spLocks noGrp="1"/>
          </p:cNvSpPr>
          <p:nvPr>
            <p:ph idx="1"/>
            <p:custDataLst>
              <p:tags r:id="rId2"/>
            </p:custDataLst>
          </p:nvPr>
        </p:nvSpPr>
        <p:spPr>
          <a:xfrm>
            <a:off x="545909" y="1078171"/>
            <a:ext cx="11027391" cy="5003256"/>
          </a:xfrm>
        </p:spPr>
        <p:txBody>
          <a:bodyPr/>
          <a:lstStyle/>
          <a:p>
            <a:pPr algn="just">
              <a:lnSpc>
                <a:spcPct val="110000"/>
              </a:lnSpc>
            </a:pPr>
            <a:r>
              <a:rPr lang="en-US" sz="2200" u="sng" dirty="0"/>
              <a:t>Storage locations</a:t>
            </a:r>
            <a:r>
              <a:rPr lang="en-US" sz="2200" dirty="0"/>
              <a:t> are evaluated for a variety of attributes, including consolidation rules, status, and fit. </a:t>
            </a:r>
          </a:p>
          <a:p>
            <a:pPr lvl="1" algn="just">
              <a:lnSpc>
                <a:spcPct val="110000"/>
              </a:lnSpc>
              <a:buFont typeface="Wingdings" panose="05000000000000000000" pitchFamily="2" charset="2"/>
              <a:buChar char="ü"/>
            </a:pPr>
            <a:r>
              <a:rPr lang="en-US" sz="2200" dirty="0"/>
              <a:t> The WMS will select storage locations for inventory that was received into a receiving location. </a:t>
            </a:r>
          </a:p>
          <a:p>
            <a:pPr lvl="1" algn="just">
              <a:lnSpc>
                <a:spcPct val="110000"/>
              </a:lnSpc>
              <a:buFont typeface="Wingdings" panose="05000000000000000000" pitchFamily="2" charset="2"/>
              <a:buChar char="ü"/>
            </a:pPr>
            <a:r>
              <a:rPr lang="en-US" sz="2200" dirty="0"/>
              <a:t> The WMS will check for any location dedicated to storage of the item, any forward pick locations dedicated to storage of the item, and zones specified in the storage rule defined for that item.</a:t>
            </a:r>
          </a:p>
          <a:p>
            <a:pPr lvl="1" algn="just">
              <a:lnSpc>
                <a:spcPct val="110000"/>
              </a:lnSpc>
              <a:buFont typeface="Wingdings" panose="05000000000000000000" pitchFamily="2" charset="2"/>
              <a:buChar char="ü"/>
            </a:pPr>
            <a:r>
              <a:rPr lang="en-US" sz="2200" dirty="0"/>
              <a:t> Product received with a hold code will only employ storage rules that specify that hold code.</a:t>
            </a:r>
          </a:p>
          <a:p>
            <a:pPr algn="just">
              <a:lnSpc>
                <a:spcPct val="110000"/>
              </a:lnSpc>
            </a:pPr>
            <a:r>
              <a:rPr lang="en-US" sz="2200" u="sng" dirty="0"/>
              <a:t>Staging locations</a:t>
            </a:r>
            <a:r>
              <a:rPr lang="en-US" sz="2200" dirty="0"/>
              <a:t> are used for nesting containers associated with multiple shipments into a single shippable transport container. </a:t>
            </a:r>
          </a:p>
          <a:p>
            <a:pPr lvl="1" algn="just">
              <a:lnSpc>
                <a:spcPct val="110000"/>
              </a:lnSpc>
              <a:buFont typeface="Wingdings" panose="05000000000000000000" pitchFamily="2" charset="2"/>
              <a:buChar char="ü"/>
            </a:pPr>
            <a:r>
              <a:rPr lang="en-US" sz="2200" dirty="0"/>
              <a:t> Staging locations are created in this table as SHIP-type locations and are then assigned to carrier service records.</a:t>
            </a:r>
          </a:p>
          <a:p>
            <a:pPr lvl="1" algn="just">
              <a:lnSpc>
                <a:spcPct val="110000"/>
              </a:lnSpc>
            </a:pPr>
            <a:endParaRPr lang="en-CA" sz="2200" dirty="0"/>
          </a:p>
        </p:txBody>
      </p:sp>
    </p:spTree>
    <p:extLst>
      <p:ext uri="{BB962C8B-B14F-4D97-AF65-F5344CB8AC3E}">
        <p14:creationId xmlns:p14="http://schemas.microsoft.com/office/powerpoint/2010/main" val="39163230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EF58E-B74F-4BEC-882E-63EEC2E3134C}"/>
              </a:ext>
            </a:extLst>
          </p:cNvPr>
          <p:cNvSpPr>
            <a:spLocks noGrp="1"/>
          </p:cNvSpPr>
          <p:nvPr>
            <p:ph type="title"/>
            <p:custDataLst>
              <p:tags r:id="rId1"/>
            </p:custDataLst>
          </p:nvPr>
        </p:nvSpPr>
        <p:spPr/>
        <p:txBody>
          <a:bodyPr/>
          <a:lstStyle/>
          <a:p>
            <a:r>
              <a:rPr lang="fr-CA" dirty="0"/>
              <a:t>Locations</a:t>
            </a:r>
            <a:endParaRPr lang="en-CA" dirty="0"/>
          </a:p>
        </p:txBody>
      </p:sp>
      <p:sp>
        <p:nvSpPr>
          <p:cNvPr id="5" name="Content Placeholder 2">
            <a:extLst>
              <a:ext uri="{FF2B5EF4-FFF2-40B4-BE49-F238E27FC236}">
                <a16:creationId xmlns:a16="http://schemas.microsoft.com/office/drawing/2014/main" xmlns="" id="{8B5C2E63-9D10-4A7D-8935-CEE02B2DFAE5}"/>
              </a:ext>
            </a:extLst>
          </p:cNvPr>
          <p:cNvSpPr txBox="1">
            <a:spLocks/>
          </p:cNvSpPr>
          <p:nvPr>
            <p:custDataLst>
              <p:tags r:id="rId2"/>
            </p:custDataLst>
          </p:nvPr>
        </p:nvSpPr>
        <p:spPr>
          <a:xfrm>
            <a:off x="491966" y="1251732"/>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Locations.</a:t>
            </a:r>
            <a:endParaRPr lang="en-US" sz="2300" dirty="0"/>
          </a:p>
          <a:p>
            <a:pPr marL="0" indent="0" algn="just">
              <a:lnSpc>
                <a:spcPct val="150000"/>
              </a:lnSpc>
              <a:buFont typeface="Arial" panose="020B0604020202020204" pitchFamily="34" charset="0"/>
              <a:buNone/>
            </a:pPr>
            <a:endParaRPr lang="en-US" sz="2200" dirty="0"/>
          </a:p>
        </p:txBody>
      </p:sp>
      <p:pic>
        <p:nvPicPr>
          <p:cNvPr id="8" name="Picture 7">
            <a:extLst>
              <a:ext uri="{FF2B5EF4-FFF2-40B4-BE49-F238E27FC236}">
                <a16:creationId xmlns:a16="http://schemas.microsoft.com/office/drawing/2014/main" xmlns="" id="{62E0ED37-B619-4FE8-8E47-1E70BE252829}"/>
              </a:ext>
            </a:extLst>
          </p:cNvPr>
          <p:cNvPicPr/>
          <p:nvPr>
            <p:custDataLst>
              <p:tags r:id="rId3"/>
            </p:custDataLst>
          </p:nvPr>
        </p:nvPicPr>
        <p:blipFill>
          <a:blip r:embed="rId7"/>
          <a:stretch>
            <a:fillRect/>
          </a:stretch>
        </p:blipFill>
        <p:spPr>
          <a:xfrm>
            <a:off x="7514347" y="809680"/>
            <a:ext cx="2817011" cy="5249930"/>
          </a:xfrm>
          <a:prstGeom prst="rect">
            <a:avLst/>
          </a:prstGeom>
        </p:spPr>
      </p:pic>
      <p:pic>
        <p:nvPicPr>
          <p:cNvPr id="10" name="Picture 9">
            <a:extLst>
              <a:ext uri="{FF2B5EF4-FFF2-40B4-BE49-F238E27FC236}">
                <a16:creationId xmlns:a16="http://schemas.microsoft.com/office/drawing/2014/main" xmlns="" id="{2791F083-9CFE-4783-99B0-41321DFB4130}"/>
              </a:ext>
            </a:extLst>
          </p:cNvPr>
          <p:cNvPicPr>
            <a:picLocks noChangeAspect="1"/>
          </p:cNvPicPr>
          <p:nvPr>
            <p:custDataLst>
              <p:tags r:id="rId4"/>
            </p:custDataLst>
          </p:nvPr>
        </p:nvPicPr>
        <p:blipFill rotWithShape="1">
          <a:blip r:embed="rId8"/>
          <a:srcRect r="7689"/>
          <a:stretch/>
        </p:blipFill>
        <p:spPr>
          <a:xfrm>
            <a:off x="9593340" y="809680"/>
            <a:ext cx="2457633" cy="4247272"/>
          </a:xfrm>
          <a:prstGeom prst="rect">
            <a:avLst/>
          </a:prstGeom>
        </p:spPr>
      </p:pic>
    </p:spTree>
    <p:extLst>
      <p:ext uri="{BB962C8B-B14F-4D97-AF65-F5344CB8AC3E}">
        <p14:creationId xmlns:p14="http://schemas.microsoft.com/office/powerpoint/2010/main" val="40850187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99F6287-CCA2-48BB-B169-8626E1165360}"/>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location already configured in the WMS will be listed.</a:t>
            </a:r>
          </a:p>
          <a:p>
            <a:pPr marL="457200" indent="-457200">
              <a:lnSpc>
                <a:spcPct val="150000"/>
              </a:lnSpc>
              <a:buFont typeface="+mj-lt"/>
              <a:buAutoNum type="arabicPeriod" startAt="5"/>
            </a:pPr>
            <a:r>
              <a:rPr lang="en-US" u="sng" dirty="0"/>
              <a:t>If you want to create a location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2D5BA935-B6F0-4EFF-A410-42327C5E4629}"/>
              </a:ext>
            </a:extLst>
          </p:cNvPr>
          <p:cNvPicPr>
            <a:picLocks noChangeAspect="1"/>
          </p:cNvPicPr>
          <p:nvPr>
            <p:custDataLst>
              <p:tags r:id="rId3"/>
            </p:custDataLst>
          </p:nvPr>
        </p:nvPicPr>
        <p:blipFill>
          <a:blip r:embed="rId5"/>
          <a:stretch>
            <a:fillRect/>
          </a:stretch>
        </p:blipFill>
        <p:spPr>
          <a:xfrm>
            <a:off x="493776" y="4216024"/>
            <a:ext cx="11045952" cy="1158666"/>
          </a:xfrm>
          <a:prstGeom prst="rect">
            <a:avLst/>
          </a:prstGeom>
        </p:spPr>
      </p:pic>
    </p:spTree>
    <p:extLst>
      <p:ext uri="{BB962C8B-B14F-4D97-AF65-F5344CB8AC3E}">
        <p14:creationId xmlns:p14="http://schemas.microsoft.com/office/powerpoint/2010/main" val="4183656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CA692E9-97BA-4A01-B170-7B4629EFFDBE}"/>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location.</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9" name="Group 8">
            <a:extLst>
              <a:ext uri="{FF2B5EF4-FFF2-40B4-BE49-F238E27FC236}">
                <a16:creationId xmlns:a16="http://schemas.microsoft.com/office/drawing/2014/main" xmlns="" id="{168C7883-464E-4898-AFE6-62C01177AA46}"/>
              </a:ext>
            </a:extLst>
          </p:cNvPr>
          <p:cNvGrpSpPr/>
          <p:nvPr>
            <p:custDataLst>
              <p:tags r:id="rId3"/>
            </p:custDataLst>
          </p:nvPr>
        </p:nvGrpSpPr>
        <p:grpSpPr>
          <a:xfrm>
            <a:off x="7699248" y="282829"/>
            <a:ext cx="3791974" cy="5894134"/>
            <a:chOff x="4504682" y="103431"/>
            <a:chExt cx="3182636" cy="5128002"/>
          </a:xfrm>
        </p:grpSpPr>
        <p:pic>
          <p:nvPicPr>
            <p:cNvPr id="6" name="Picture 5">
              <a:extLst>
                <a:ext uri="{FF2B5EF4-FFF2-40B4-BE49-F238E27FC236}">
                  <a16:creationId xmlns:a16="http://schemas.microsoft.com/office/drawing/2014/main" xmlns="" id="{52AB26A9-5B2E-4B93-A7B1-51F2059DC74C}"/>
                </a:ext>
              </a:extLst>
            </p:cNvPr>
            <p:cNvPicPr>
              <a:picLocks noChangeAspect="1"/>
            </p:cNvPicPr>
            <p:nvPr/>
          </p:nvPicPr>
          <p:blipFill rotWithShape="1">
            <a:blip r:embed="rId5"/>
            <a:srcRect b="63610"/>
            <a:stretch/>
          </p:blipFill>
          <p:spPr>
            <a:xfrm>
              <a:off x="4504682" y="103431"/>
              <a:ext cx="3182636" cy="2420313"/>
            </a:xfrm>
            <a:prstGeom prst="rect">
              <a:avLst/>
            </a:prstGeom>
          </p:spPr>
        </p:pic>
        <p:pic>
          <p:nvPicPr>
            <p:cNvPr id="8" name="Picture 7">
              <a:extLst>
                <a:ext uri="{FF2B5EF4-FFF2-40B4-BE49-F238E27FC236}">
                  <a16:creationId xmlns:a16="http://schemas.microsoft.com/office/drawing/2014/main" xmlns="" id="{DB5CA4EF-CD2F-4CE5-91FF-64BC20295912}"/>
                </a:ext>
              </a:extLst>
            </p:cNvPr>
            <p:cNvPicPr>
              <a:picLocks noChangeAspect="1"/>
            </p:cNvPicPr>
            <p:nvPr/>
          </p:nvPicPr>
          <p:blipFill rotWithShape="1">
            <a:blip r:embed="rId5"/>
            <a:srcRect t="54375"/>
            <a:stretch/>
          </p:blipFill>
          <p:spPr>
            <a:xfrm>
              <a:off x="4504682" y="2196813"/>
              <a:ext cx="3182636" cy="3034620"/>
            </a:xfrm>
            <a:prstGeom prst="rect">
              <a:avLst/>
            </a:prstGeom>
          </p:spPr>
        </p:pic>
      </p:grpSp>
    </p:spTree>
    <p:extLst>
      <p:ext uri="{BB962C8B-B14F-4D97-AF65-F5344CB8AC3E}">
        <p14:creationId xmlns:p14="http://schemas.microsoft.com/office/powerpoint/2010/main" val="42146161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3D5BAB9-7C8F-4E3E-91BF-480333A44191}"/>
              </a:ext>
            </a:extLst>
          </p:cNvPr>
          <p:cNvSpPr>
            <a:spLocks noGrp="1"/>
          </p:cNvSpPr>
          <p:nvPr>
            <p:ph idx="1"/>
            <p:custDataLst>
              <p:tags r:id="rId2"/>
            </p:custDataLst>
          </p:nvPr>
        </p:nvSpPr>
        <p:spPr>
          <a:xfrm>
            <a:off x="420624" y="1097280"/>
            <a:ext cx="11375136" cy="5079684"/>
          </a:xfrm>
        </p:spPr>
        <p:txBody>
          <a:bodyPr/>
          <a:lstStyle/>
          <a:p>
            <a:pPr marL="0" indent="0" algn="just">
              <a:lnSpc>
                <a:spcPct val="10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different sections will appear. Complete the </a:t>
            </a:r>
            <a:r>
              <a:rPr lang="fr-CA" dirty="0">
                <a:hlinkClick r:id="rId6" action="ppaction://hlinksldjump"/>
              </a:rPr>
              <a:t>General</a:t>
            </a:r>
            <a:r>
              <a:rPr lang="fr-CA" dirty="0"/>
              <a:t> and </a:t>
            </a:r>
            <a:r>
              <a:rPr lang="fr-CA" dirty="0" err="1">
                <a:hlinkClick r:id="rId7" action="ppaction://hlinksldjump"/>
              </a:rPr>
              <a:t>Forward</a:t>
            </a:r>
            <a:r>
              <a:rPr lang="fr-CA" dirty="0">
                <a:hlinkClick r:id="rId7" action="ppaction://hlinksldjump"/>
              </a:rPr>
              <a:t> Pick</a:t>
            </a:r>
            <a:r>
              <a:rPr lang="fr-CA" dirty="0"/>
              <a:t> sections as </a:t>
            </a:r>
            <a:r>
              <a:rPr lang="fr-CA" dirty="0" err="1"/>
              <a:t>explained</a:t>
            </a:r>
            <a:r>
              <a:rPr lang="fr-CA" dirty="0"/>
              <a:t> in the </a:t>
            </a:r>
            <a:r>
              <a:rPr lang="fr-CA" dirty="0" err="1"/>
              <a:t>following</a:t>
            </a:r>
            <a:r>
              <a:rPr lang="fr-CA" dirty="0"/>
              <a:t> slides</a:t>
            </a:r>
            <a:r>
              <a:rPr lang="en-US" dirty="0"/>
              <a:t>.  </a:t>
            </a:r>
            <a:endParaRPr lang="fr-CA" dirty="0"/>
          </a:p>
        </p:txBody>
      </p:sp>
      <p:pic>
        <p:nvPicPr>
          <p:cNvPr id="7" name="Picture 6">
            <a:extLst>
              <a:ext uri="{FF2B5EF4-FFF2-40B4-BE49-F238E27FC236}">
                <a16:creationId xmlns:a16="http://schemas.microsoft.com/office/drawing/2014/main" xmlns="" id="{93591477-0F37-4E13-872A-F3A402D5647F}"/>
              </a:ext>
            </a:extLst>
          </p:cNvPr>
          <p:cNvPicPr>
            <a:picLocks noChangeAspect="1"/>
          </p:cNvPicPr>
          <p:nvPr>
            <p:custDataLst>
              <p:tags r:id="rId3"/>
            </p:custDataLst>
          </p:nvPr>
        </p:nvPicPr>
        <p:blipFill rotWithShape="1">
          <a:blip r:embed="rId8"/>
          <a:srcRect b="30075"/>
          <a:stretch/>
        </p:blipFill>
        <p:spPr>
          <a:xfrm>
            <a:off x="554049" y="2029060"/>
            <a:ext cx="10615352" cy="2085740"/>
          </a:xfrm>
          <a:prstGeom prst="rect">
            <a:avLst/>
          </a:prstGeom>
          <a:ln>
            <a:solidFill>
              <a:schemeClr val="tx1">
                <a:lumMod val="65000"/>
                <a:lumOff val="35000"/>
              </a:schemeClr>
            </a:solidFill>
          </a:ln>
        </p:spPr>
      </p:pic>
      <p:pic>
        <p:nvPicPr>
          <p:cNvPr id="9" name="Picture 8">
            <a:extLst>
              <a:ext uri="{FF2B5EF4-FFF2-40B4-BE49-F238E27FC236}">
                <a16:creationId xmlns:a16="http://schemas.microsoft.com/office/drawing/2014/main" xmlns="" id="{36AA6662-33E4-458C-A81C-B6BDD722C15B}"/>
              </a:ext>
            </a:extLst>
          </p:cNvPr>
          <p:cNvPicPr>
            <a:picLocks noChangeAspect="1"/>
          </p:cNvPicPr>
          <p:nvPr>
            <p:custDataLst>
              <p:tags r:id="rId4"/>
            </p:custDataLst>
          </p:nvPr>
        </p:nvPicPr>
        <p:blipFill>
          <a:blip r:embed="rId9"/>
          <a:stretch>
            <a:fillRect/>
          </a:stretch>
        </p:blipFill>
        <p:spPr>
          <a:xfrm>
            <a:off x="554049" y="4274008"/>
            <a:ext cx="9945314" cy="2085740"/>
          </a:xfrm>
          <a:prstGeom prst="rect">
            <a:avLst/>
          </a:prstGeom>
          <a:ln>
            <a:solidFill>
              <a:schemeClr val="tx1">
                <a:lumMod val="65000"/>
                <a:lumOff val="35000"/>
              </a:schemeClr>
            </a:solidFill>
          </a:ln>
        </p:spPr>
      </p:pic>
    </p:spTree>
    <p:extLst>
      <p:ext uri="{BB962C8B-B14F-4D97-AF65-F5344CB8AC3E}">
        <p14:creationId xmlns:p14="http://schemas.microsoft.com/office/powerpoint/2010/main" val="31850078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838200" y="1121061"/>
            <a:ext cx="10646664" cy="4975692"/>
          </a:xfrm>
        </p:spPr>
        <p:txBody>
          <a:bodyPr/>
          <a:lstStyle/>
          <a:p>
            <a:pPr marL="0" indent="0" algn="just">
              <a:lnSpc>
                <a:spcPct val="130000"/>
              </a:lnSpc>
              <a:buNone/>
            </a:pPr>
            <a:r>
              <a:rPr lang="en-US" dirty="0">
                <a:solidFill>
                  <a:schemeClr val="accent2"/>
                </a:solidFill>
              </a:rPr>
              <a:t>6.5</a:t>
            </a:r>
            <a:r>
              <a:rPr lang="en-US" dirty="0"/>
              <a:t> Complete the </a:t>
            </a:r>
            <a:r>
              <a:rPr lang="en-US" b="1" dirty="0"/>
              <a:t>General </a:t>
            </a:r>
            <a:r>
              <a:rPr lang="en-US" dirty="0"/>
              <a:t>section</a:t>
            </a:r>
            <a:r>
              <a:rPr lang="en-US" b="1" dirty="0"/>
              <a:t> </a:t>
            </a:r>
            <a:r>
              <a:rPr lang="en-US" dirty="0"/>
              <a:t>for the fields shown below. An explanation of the fields is given in the next slides.</a:t>
            </a:r>
            <a:endParaRPr lang="en-CA" dirty="0"/>
          </a:p>
        </p:txBody>
      </p:sp>
      <p:pic>
        <p:nvPicPr>
          <p:cNvPr id="11" name="Picture 10">
            <a:extLst>
              <a:ext uri="{FF2B5EF4-FFF2-40B4-BE49-F238E27FC236}">
                <a16:creationId xmlns:a16="http://schemas.microsoft.com/office/drawing/2014/main" xmlns="" id="{50E125F0-1AEB-46DE-BD39-C4B3CB337F40}"/>
              </a:ext>
            </a:extLst>
          </p:cNvPr>
          <p:cNvPicPr>
            <a:picLocks noChangeAspect="1"/>
          </p:cNvPicPr>
          <p:nvPr>
            <p:custDataLst>
              <p:tags r:id="rId3"/>
            </p:custDataLst>
          </p:nvPr>
        </p:nvPicPr>
        <p:blipFill>
          <a:blip r:embed="rId5"/>
          <a:stretch>
            <a:fillRect/>
          </a:stretch>
        </p:blipFill>
        <p:spPr>
          <a:xfrm>
            <a:off x="838200" y="2274456"/>
            <a:ext cx="6340611" cy="4123169"/>
          </a:xfrm>
          <a:prstGeom prst="rect">
            <a:avLst/>
          </a:prstGeom>
        </p:spPr>
      </p:pic>
    </p:spTree>
    <p:extLst>
      <p:ext uri="{BB962C8B-B14F-4D97-AF65-F5344CB8AC3E}">
        <p14:creationId xmlns:p14="http://schemas.microsoft.com/office/powerpoint/2010/main" val="14679099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0649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4049390045"/>
              </p:ext>
            </p:extLst>
          </p:nvPr>
        </p:nvGraphicFramePr>
        <p:xfrm>
          <a:off x="356940" y="1609726"/>
          <a:ext cx="11478120" cy="4572000"/>
        </p:xfrm>
        <a:graphic>
          <a:graphicData uri="http://schemas.openxmlformats.org/drawingml/2006/table">
            <a:tbl>
              <a:tblPr firstRow="1" bandRow="1">
                <a:tableStyleId>{F5AB1C69-6EDB-4FF4-983F-18BD219EF322}</a:tableStyleId>
              </a:tblPr>
              <a:tblGrid>
                <a:gridCol w="817018">
                  <a:extLst>
                    <a:ext uri="{9D8B030D-6E8A-4147-A177-3AD203B41FA5}">
                      <a16:colId xmlns:a16="http://schemas.microsoft.com/office/drawing/2014/main" xmlns="" val="3611636286"/>
                    </a:ext>
                  </a:extLst>
                </a:gridCol>
                <a:gridCol w="10661102">
                  <a:extLst>
                    <a:ext uri="{9D8B030D-6E8A-4147-A177-3AD203B41FA5}">
                      <a16:colId xmlns:a16="http://schemas.microsoft.com/office/drawing/2014/main" xmlns="" val="1392957211"/>
                    </a:ext>
                  </a:extLst>
                </a:gridCol>
              </a:tblGrid>
              <a:tr h="0">
                <a:tc>
                  <a:txBody>
                    <a:bodyPr/>
                    <a:lstStyle/>
                    <a:p>
                      <a:pPr algn="just">
                        <a:lnSpc>
                          <a:spcPct val="100000"/>
                        </a:lnSpc>
                      </a:pPr>
                      <a:r>
                        <a:rPr lang="fr-CA" sz="1800" dirty="0"/>
                        <a:t>Field</a:t>
                      </a:r>
                      <a:endParaRPr lang="en-CA" sz="1800" dirty="0"/>
                    </a:p>
                  </a:txBody>
                  <a:tcPr/>
                </a:tc>
                <a:tc>
                  <a:txBody>
                    <a:bodyPr/>
                    <a:lstStyle/>
                    <a:p>
                      <a:pPr algn="just">
                        <a:lnSpc>
                          <a:spcPct val="10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CA" sz="1800" kern="1200" dirty="0">
                          <a:solidFill>
                            <a:schemeClr val="tx1">
                              <a:lumMod val="50000"/>
                              <a:lumOff val="50000"/>
                            </a:schemeClr>
                          </a:solidFill>
                          <a:latin typeface="+mn-lt"/>
                          <a:ea typeface="+mn-ea"/>
                          <a:cs typeface="+mn-cs"/>
                        </a:rPr>
                        <a:t>Type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Choose from one of the following options:</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Inventory Removal</a:t>
                      </a:r>
                      <a:r>
                        <a:rPr lang="en-US" sz="1800" kern="1200" dirty="0">
                          <a:solidFill>
                            <a:schemeClr val="tx1">
                              <a:lumMod val="50000"/>
                              <a:lumOff val="50000"/>
                            </a:schemeClr>
                          </a:solidFill>
                          <a:latin typeface="+mn-lt"/>
                          <a:ea typeface="+mn-ea"/>
                          <a:cs typeface="+mn-cs"/>
                        </a:rPr>
                        <a:t>: When product is moved to this type of location, it is to be deleted from the system.</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First In First Out </a:t>
                      </a:r>
                      <a:r>
                        <a:rPr lang="en-US" sz="1800" kern="1200" dirty="0">
                          <a:solidFill>
                            <a:schemeClr val="tx1">
                              <a:lumMod val="50000"/>
                              <a:lumOff val="50000"/>
                            </a:schemeClr>
                          </a:solidFill>
                          <a:latin typeface="+mn-lt"/>
                          <a:ea typeface="+mn-ea"/>
                          <a:cs typeface="+mn-cs"/>
                        </a:rPr>
                        <a:t>: Commands issued for product located in a FIFO location will be generated for the oldest product held within the location. Multiple item/package codes may not be mixed in a FIFO type location.</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Forward Pick: </a:t>
                      </a:r>
                      <a:r>
                        <a:rPr lang="en-US" sz="1800" kern="1200" dirty="0">
                          <a:solidFill>
                            <a:schemeClr val="tx1">
                              <a:lumMod val="50000"/>
                              <a:lumOff val="50000"/>
                            </a:schemeClr>
                          </a:solidFill>
                          <a:latin typeface="+mn-lt"/>
                          <a:ea typeface="+mn-ea"/>
                          <a:cs typeface="+mn-cs"/>
                        </a:rPr>
                        <a:t>FP locations are used as locations which are dedicated to a single item/package code /unit of measure for picking purposes.</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In Transit</a:t>
                      </a:r>
                      <a:r>
                        <a:rPr lang="en-US" sz="1800" kern="1200" dirty="0">
                          <a:solidFill>
                            <a:schemeClr val="tx1">
                              <a:lumMod val="50000"/>
                              <a:lumOff val="50000"/>
                            </a:schemeClr>
                          </a:solidFill>
                          <a:latin typeface="+mn-lt"/>
                          <a:ea typeface="+mn-ea"/>
                          <a:cs typeface="+mn-cs"/>
                        </a:rPr>
                        <a:t>: Location used to track product moving from one location to another.</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Last In, First Out:</a:t>
                      </a:r>
                      <a:r>
                        <a:rPr lang="en-US" sz="1800" kern="1200" dirty="0">
                          <a:solidFill>
                            <a:schemeClr val="tx1">
                              <a:lumMod val="50000"/>
                              <a:lumOff val="50000"/>
                            </a:schemeClr>
                          </a:solidFill>
                          <a:latin typeface="+mn-lt"/>
                          <a:ea typeface="+mn-ea"/>
                          <a:cs typeface="+mn-cs"/>
                        </a:rPr>
                        <a:t> Commands issued for product located in a LIFO location will be generated for the newest product in the location. Multiple item/package codes may not be mixed in a LIFO type location.</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Receiving Dock: W</a:t>
                      </a:r>
                      <a:r>
                        <a:rPr lang="en-US" sz="1800" kern="1200" dirty="0">
                          <a:solidFill>
                            <a:schemeClr val="tx1">
                              <a:lumMod val="50000"/>
                              <a:lumOff val="50000"/>
                            </a:schemeClr>
                          </a:solidFill>
                          <a:latin typeface="+mn-lt"/>
                          <a:ea typeface="+mn-ea"/>
                          <a:cs typeface="+mn-cs"/>
                        </a:rPr>
                        <a:t>hen product is received into a RECV type location, and the Release for </a:t>
                      </a:r>
                      <a:r>
                        <a:rPr lang="en-US" sz="1800" kern="1200" dirty="0" err="1">
                          <a:solidFill>
                            <a:schemeClr val="tx1">
                              <a:lumMod val="50000"/>
                              <a:lumOff val="50000"/>
                            </a:schemeClr>
                          </a:solidFill>
                          <a:latin typeface="+mn-lt"/>
                          <a:ea typeface="+mn-ea"/>
                          <a:cs typeface="+mn-cs"/>
                        </a:rPr>
                        <a:t>Putaway</a:t>
                      </a:r>
                      <a:r>
                        <a:rPr lang="en-US" sz="1800" kern="1200" dirty="0">
                          <a:solidFill>
                            <a:schemeClr val="tx1">
                              <a:lumMod val="50000"/>
                              <a:lumOff val="50000"/>
                            </a:schemeClr>
                          </a:solidFill>
                          <a:latin typeface="+mn-lt"/>
                          <a:ea typeface="+mn-ea"/>
                          <a:cs typeface="+mn-cs"/>
                        </a:rPr>
                        <a:t> flag is set to Yes, the system will seek a storage location for received product and then generate a </a:t>
                      </a:r>
                      <a:r>
                        <a:rPr lang="en-US" sz="1800" kern="1200" dirty="0" err="1">
                          <a:solidFill>
                            <a:schemeClr val="tx1">
                              <a:lumMod val="50000"/>
                              <a:lumOff val="50000"/>
                            </a:schemeClr>
                          </a:solidFill>
                          <a:latin typeface="+mn-lt"/>
                          <a:ea typeface="+mn-ea"/>
                          <a:cs typeface="+mn-cs"/>
                        </a:rPr>
                        <a:t>putaway</a:t>
                      </a:r>
                      <a:r>
                        <a:rPr lang="en-US" sz="1800" kern="1200" dirty="0">
                          <a:solidFill>
                            <a:schemeClr val="tx1">
                              <a:lumMod val="50000"/>
                              <a:lumOff val="50000"/>
                            </a:schemeClr>
                          </a:solidFill>
                          <a:latin typeface="+mn-lt"/>
                          <a:ea typeface="+mn-ea"/>
                          <a:cs typeface="+mn-cs"/>
                        </a:rPr>
                        <a:t> or cross dock command.</a:t>
                      </a:r>
                    </a:p>
                    <a:p>
                      <a:pPr marL="285750" indent="-285750" algn="just" fontAlgn="ctr">
                        <a:lnSpc>
                          <a:spcPct val="10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Shipping Dock: </a:t>
                      </a:r>
                      <a:r>
                        <a:rPr lang="en-US" sz="1800" kern="1200" dirty="0">
                          <a:solidFill>
                            <a:schemeClr val="tx1">
                              <a:lumMod val="50000"/>
                              <a:lumOff val="50000"/>
                            </a:schemeClr>
                          </a:solidFill>
                          <a:latin typeface="+mn-lt"/>
                          <a:ea typeface="+mn-ea"/>
                          <a:cs typeface="+mn-cs"/>
                        </a:rPr>
                        <a:t>Location that is used to stage shipping inventory; order header pick destinations must be of type SHIP.</a:t>
                      </a:r>
                    </a:p>
                    <a:p>
                      <a:pPr marL="285750" indent="-285750" algn="just" fontAlgn="ctr">
                        <a:lnSpc>
                          <a:spcPct val="100000"/>
                        </a:lnSpc>
                        <a:buFont typeface="Arial" panose="020B0604020202020204" pitchFamily="34" charset="0"/>
                        <a:buChar char="•"/>
                      </a:pPr>
                      <a:r>
                        <a:rPr lang="en-CA" sz="1800" b="1" kern="1200" dirty="0">
                          <a:solidFill>
                            <a:schemeClr val="tx1">
                              <a:lumMod val="50000"/>
                              <a:lumOff val="50000"/>
                            </a:schemeClr>
                          </a:solidFill>
                          <a:latin typeface="+mn-lt"/>
                          <a:ea typeface="+mn-ea"/>
                          <a:cs typeface="+mn-cs"/>
                        </a:rPr>
                        <a:t>Production Area</a:t>
                      </a:r>
                      <a:endParaRPr lang="en-US" sz="1800" b="1"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629011165"/>
                  </a:ext>
                </a:extLst>
              </a:tr>
            </a:tbl>
          </a:graphicData>
        </a:graphic>
      </p:graphicFrame>
    </p:spTree>
    <p:extLst>
      <p:ext uri="{BB962C8B-B14F-4D97-AF65-F5344CB8AC3E}">
        <p14:creationId xmlns:p14="http://schemas.microsoft.com/office/powerpoint/2010/main" val="230291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B3F601E-BB1F-4094-B4FD-691E9E34BFB8}"/>
              </a:ext>
            </a:extLst>
          </p:cNvPr>
          <p:cNvSpPr>
            <a:spLocks noGrp="1"/>
          </p:cNvSpPr>
          <p:nvPr>
            <p:ph idx="1"/>
            <p:custDataLst>
              <p:tags r:id="rId2"/>
            </p:custDataLst>
          </p:nvPr>
        </p:nvSpPr>
        <p:spPr>
          <a:xfrm>
            <a:off x="614150" y="1121061"/>
            <a:ext cx="10739650" cy="4975692"/>
          </a:xfrm>
        </p:spPr>
        <p:txBody>
          <a:bodyPr/>
          <a:lstStyle/>
          <a:p>
            <a:pPr marL="457200" indent="-457200" algn="just">
              <a:lnSpc>
                <a:spcPct val="130000"/>
              </a:lnSpc>
              <a:buFont typeface="+mj-lt"/>
              <a:buAutoNum type="arabicPeriod" startAt="12"/>
            </a:pPr>
            <a:r>
              <a:rPr lang="en-US" sz="2100" dirty="0"/>
              <a:t>By clicking on "View More" at the top right of the resource, various other parameters can be configured: </a:t>
            </a:r>
            <a:r>
              <a:rPr lang="en-US" sz="2100" dirty="0">
                <a:hlinkClick r:id="rId6" action="ppaction://hlinksldjump"/>
              </a:rPr>
              <a:t>Host</a:t>
            </a:r>
            <a:r>
              <a:rPr lang="en-US" sz="2100" dirty="0"/>
              <a:t>, </a:t>
            </a:r>
            <a:r>
              <a:rPr lang="en-US" sz="2100" dirty="0">
                <a:hlinkClick r:id="rId7" action="ppaction://hlinksldjump"/>
              </a:rPr>
              <a:t>Defaults for System</a:t>
            </a:r>
            <a:r>
              <a:rPr lang="en-US" sz="2100" dirty="0"/>
              <a:t>, </a:t>
            </a:r>
            <a:r>
              <a:rPr lang="en-US" sz="2100" dirty="0">
                <a:hlinkClick r:id="rId8" action="ppaction://hlinksldjump"/>
              </a:rPr>
              <a:t>Defaults for Dedicated Orders</a:t>
            </a:r>
            <a:r>
              <a:rPr lang="en-US" sz="2100" dirty="0"/>
              <a:t>, </a:t>
            </a:r>
            <a:r>
              <a:rPr lang="en-US" sz="2100" dirty="0">
                <a:hlinkClick r:id="rId9" action="ppaction://hlinksldjump"/>
              </a:rPr>
              <a:t>Defaults for TMS</a:t>
            </a:r>
            <a:r>
              <a:rPr lang="en-US" sz="2100" dirty="0"/>
              <a:t>, </a:t>
            </a:r>
            <a:r>
              <a:rPr lang="en-US" sz="2100" dirty="0">
                <a:hlinkClick r:id="rId10" action="ppaction://hlinksldjump"/>
              </a:rPr>
              <a:t>Default for BMS</a:t>
            </a:r>
            <a:r>
              <a:rPr lang="en-US" sz="2100" dirty="0"/>
              <a:t>, </a:t>
            </a:r>
            <a:r>
              <a:rPr lang="en-US" sz="2100" dirty="0">
                <a:hlinkClick r:id="rId11" action="ppaction://hlinksldjump"/>
              </a:rPr>
              <a:t>Defaults for Cycle Count</a:t>
            </a:r>
            <a:r>
              <a:rPr lang="en-US" sz="2100" dirty="0"/>
              <a:t>, </a:t>
            </a:r>
            <a:r>
              <a:rPr lang="en-US" sz="2100" dirty="0">
                <a:hlinkClick r:id="rId12" action="ppaction://hlinksldjump"/>
              </a:rPr>
              <a:t>Defaults for </a:t>
            </a:r>
            <a:r>
              <a:rPr lang="en-US" sz="2100" dirty="0" err="1">
                <a:hlinkClick r:id="rId12" action="ppaction://hlinksldjump"/>
              </a:rPr>
              <a:t>Putaway</a:t>
            </a:r>
            <a:r>
              <a:rPr lang="en-US" sz="2100" dirty="0"/>
              <a:t>, </a:t>
            </a:r>
            <a:r>
              <a:rPr lang="en-US" sz="2100" dirty="0">
                <a:hlinkClick r:id="rId13" action="ppaction://hlinksldjump"/>
              </a:rPr>
              <a:t>WMS-to-Host Interface</a:t>
            </a:r>
            <a:r>
              <a:rPr lang="en-US" sz="2100" dirty="0"/>
              <a:t>, </a:t>
            </a:r>
            <a:r>
              <a:rPr lang="en-US" sz="2100" dirty="0">
                <a:hlinkClick r:id="rId14" action="ppaction://hlinksldjump"/>
              </a:rPr>
              <a:t>Shipment Definition Automatic Adjustment</a:t>
            </a:r>
            <a:r>
              <a:rPr lang="en-US" sz="2100" dirty="0"/>
              <a:t>, </a:t>
            </a:r>
            <a:r>
              <a:rPr lang="en-US" sz="2100" dirty="0">
                <a:hlinkClick r:id="rId15" action="ppaction://hlinksldjump"/>
              </a:rPr>
              <a:t>Group by Ship-To</a:t>
            </a:r>
            <a:r>
              <a:rPr lang="en-US" sz="2100" dirty="0"/>
              <a:t>, </a:t>
            </a:r>
            <a:r>
              <a:rPr lang="en-US" sz="2100" dirty="0">
                <a:hlinkClick r:id="rId16" action="ppaction://hlinksldjump"/>
              </a:rPr>
              <a:t>Group by Bill-To</a:t>
            </a:r>
            <a:r>
              <a:rPr lang="en-US" sz="2100" dirty="0"/>
              <a:t> and </a:t>
            </a:r>
            <a:r>
              <a:rPr lang="en-US" sz="2100" dirty="0">
                <a:hlinkClick r:id="rId17" action="ppaction://hlinksldjump"/>
              </a:rPr>
              <a:t>Group by Shipment</a:t>
            </a:r>
            <a:r>
              <a:rPr lang="en-US" sz="2100" dirty="0"/>
              <a:t>. </a:t>
            </a:r>
            <a:endParaRPr lang="en-CA" sz="2100" dirty="0"/>
          </a:p>
        </p:txBody>
      </p:sp>
      <p:pic>
        <p:nvPicPr>
          <p:cNvPr id="7" name="Picture 6">
            <a:extLst>
              <a:ext uri="{FF2B5EF4-FFF2-40B4-BE49-F238E27FC236}">
                <a16:creationId xmlns:a16="http://schemas.microsoft.com/office/drawing/2014/main" xmlns="" id="{4FCAE9B3-8996-41AC-A2B9-9A46398A4CC1}"/>
              </a:ext>
            </a:extLst>
          </p:cNvPr>
          <p:cNvPicPr>
            <a:picLocks noChangeAspect="1"/>
          </p:cNvPicPr>
          <p:nvPr>
            <p:custDataLst>
              <p:tags r:id="rId3"/>
            </p:custDataLst>
          </p:nvPr>
        </p:nvPicPr>
        <p:blipFill rotWithShape="1">
          <a:blip r:embed="rId18"/>
          <a:srcRect b="29369"/>
          <a:stretch/>
        </p:blipFill>
        <p:spPr>
          <a:xfrm>
            <a:off x="417093" y="3407470"/>
            <a:ext cx="11010107" cy="2839411"/>
          </a:xfrm>
          <a:prstGeom prst="rect">
            <a:avLst/>
          </a:prstGeom>
        </p:spPr>
      </p:pic>
      <p:pic>
        <p:nvPicPr>
          <p:cNvPr id="9" name="Picture 8">
            <a:extLst>
              <a:ext uri="{FF2B5EF4-FFF2-40B4-BE49-F238E27FC236}">
                <a16:creationId xmlns:a16="http://schemas.microsoft.com/office/drawing/2014/main" xmlns="" id="{8DDC17E9-4753-499E-9418-C96A517B423C}"/>
              </a:ext>
            </a:extLst>
          </p:cNvPr>
          <p:cNvPicPr>
            <a:picLocks noChangeAspect="1"/>
          </p:cNvPicPr>
          <p:nvPr>
            <p:custDataLst>
              <p:tags r:id="rId4"/>
            </p:custDataLst>
          </p:nvPr>
        </p:nvPicPr>
        <p:blipFill>
          <a:blip r:embed="rId19"/>
          <a:stretch>
            <a:fillRect/>
          </a:stretch>
        </p:blipFill>
        <p:spPr>
          <a:xfrm>
            <a:off x="6631830" y="4331582"/>
            <a:ext cx="2029645" cy="1915299"/>
          </a:xfrm>
          <a:prstGeom prst="rect">
            <a:avLst/>
          </a:prstGeom>
        </p:spPr>
      </p:pic>
    </p:spTree>
    <p:extLst>
      <p:ext uri="{BB962C8B-B14F-4D97-AF65-F5344CB8AC3E}">
        <p14:creationId xmlns:p14="http://schemas.microsoft.com/office/powerpoint/2010/main" val="32976456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9887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733608762"/>
              </p:ext>
            </p:extLst>
          </p:nvPr>
        </p:nvGraphicFramePr>
        <p:xfrm>
          <a:off x="431130" y="1500188"/>
          <a:ext cx="11403930" cy="4874514"/>
        </p:xfrm>
        <a:graphic>
          <a:graphicData uri="http://schemas.openxmlformats.org/drawingml/2006/table">
            <a:tbl>
              <a:tblPr firstRow="1" bandRow="1">
                <a:tableStyleId>{F5AB1C69-6EDB-4FF4-983F-18BD219EF322}</a:tableStyleId>
              </a:tblPr>
              <a:tblGrid>
                <a:gridCol w="1745338">
                  <a:extLst>
                    <a:ext uri="{9D8B030D-6E8A-4147-A177-3AD203B41FA5}">
                      <a16:colId xmlns:a16="http://schemas.microsoft.com/office/drawing/2014/main" xmlns="" val="3611636286"/>
                    </a:ext>
                  </a:extLst>
                </a:gridCol>
                <a:gridCol w="9658592">
                  <a:extLst>
                    <a:ext uri="{9D8B030D-6E8A-4147-A177-3AD203B41FA5}">
                      <a16:colId xmlns:a16="http://schemas.microsoft.com/office/drawing/2014/main" xmlns="" val="1392957211"/>
                    </a:ext>
                  </a:extLst>
                </a:gridCol>
              </a:tblGrid>
              <a:tr h="370840">
                <a:tc>
                  <a:txBody>
                    <a:bodyPr/>
                    <a:lstStyle/>
                    <a:p>
                      <a:pPr>
                        <a:lnSpc>
                          <a:spcPct val="80000"/>
                        </a:lnSpc>
                      </a:pPr>
                      <a:r>
                        <a:rPr lang="fr-CA" sz="1700" dirty="0"/>
                        <a:t>Field</a:t>
                      </a:r>
                      <a:endParaRPr lang="en-CA" sz="1700" dirty="0"/>
                    </a:p>
                  </a:txBody>
                  <a:tcPr/>
                </a:tc>
                <a:tc>
                  <a:txBody>
                    <a:bodyPr/>
                    <a:lstStyle/>
                    <a:p>
                      <a:pPr>
                        <a:lnSpc>
                          <a:spcPct val="8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fontAlgn="t">
                        <a:lnSpc>
                          <a:spcPct val="80000"/>
                        </a:lnSpc>
                      </a:pPr>
                      <a:r>
                        <a:rPr lang="fr-CA" sz="1700" kern="1200" dirty="0" err="1">
                          <a:solidFill>
                            <a:schemeClr val="tx1">
                              <a:lumMod val="50000"/>
                              <a:lumOff val="50000"/>
                            </a:schemeClr>
                          </a:solidFill>
                          <a:latin typeface="+mn-lt"/>
                          <a:ea typeface="+mn-ea"/>
                          <a:cs typeface="+mn-cs"/>
                        </a:rPr>
                        <a:t>Empty</a:t>
                      </a:r>
                      <a:endParaRPr lang="en-CA" sz="1700" kern="1200" dirty="0">
                        <a:solidFill>
                          <a:schemeClr val="tx1">
                            <a:lumMod val="50000"/>
                            <a:lumOff val="50000"/>
                          </a:schemeClr>
                        </a:solidFill>
                        <a:latin typeface="+mn-lt"/>
                        <a:ea typeface="+mn-ea"/>
                        <a:cs typeface="+mn-cs"/>
                      </a:endParaRPr>
                    </a:p>
                  </a:txBody>
                  <a:tcPr/>
                </a:tc>
                <a:tc>
                  <a:txBody>
                    <a:bodyPr/>
                    <a:lstStyle/>
                    <a:p>
                      <a:pPr algn="just" fontAlgn="ctr">
                        <a:lnSpc>
                          <a:spcPct val="80000"/>
                        </a:lnSpc>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location is empty and </a:t>
                      </a: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that the location has some inventory or an empty container.</a:t>
                      </a:r>
                    </a:p>
                  </a:txBody>
                  <a:tcPr/>
                </a:tc>
                <a:extLst>
                  <a:ext uri="{0D108BD9-81ED-4DB2-BD59-A6C34878D82A}">
                    <a16:rowId xmlns:a16="http://schemas.microsoft.com/office/drawing/2014/main" xmlns="" val="1071974661"/>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Tag Tracking</a:t>
                      </a:r>
                    </a:p>
                  </a:txBody>
                  <a:tcPr/>
                </a:tc>
                <a:tc>
                  <a:txBody>
                    <a:bodyPr/>
                    <a:lstStyle/>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item/location is tag-tracked: any inventory stored in the location will maintain the inventory attributes assigned at the time the inventory was received.</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item/location is not tag-tracked: multiple instances of inventory for the same item will have their inventory attributes merged with the oldest instance of inventory in the location</a:t>
                      </a:r>
                    </a:p>
                  </a:txBody>
                  <a:tcPr/>
                </a:tc>
                <a:extLst>
                  <a:ext uri="{0D108BD9-81ED-4DB2-BD59-A6C34878D82A}">
                    <a16:rowId xmlns:a16="http://schemas.microsoft.com/office/drawing/2014/main" xmlns="" val="2321732275"/>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Allow Multiple Package Codes</a:t>
                      </a: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Select </a:t>
                      </a: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or </a:t>
                      </a: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to indicate whether or not the location will consider each item and package code combination as a separate item or as the item only when following the Consolidate with Same Item consolidation rule.</a:t>
                      </a:r>
                    </a:p>
                  </a:txBody>
                  <a:tcPr/>
                </a:tc>
                <a:extLst>
                  <a:ext uri="{0D108BD9-81ED-4DB2-BD59-A6C34878D82A}">
                    <a16:rowId xmlns:a16="http://schemas.microsoft.com/office/drawing/2014/main" xmlns="" val="231803247"/>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Group Picking</a:t>
                      </a:r>
                    </a:p>
                  </a:txBody>
                  <a:tcPr/>
                </a:tc>
                <a:tc>
                  <a:txBody>
                    <a:bodyPr/>
                    <a:lstStyle/>
                    <a:p>
                      <a:pPr algn="just" fontAlgn="ctr">
                        <a:lnSpc>
                          <a:spcPct val="80000"/>
                        </a:lnSpc>
                      </a:pPr>
                      <a:r>
                        <a:rPr lang="en-US" sz="1700" kern="1200" dirty="0">
                          <a:solidFill>
                            <a:schemeClr val="tx1">
                              <a:lumMod val="50000"/>
                              <a:lumOff val="50000"/>
                            </a:schemeClr>
                          </a:solidFill>
                          <a:latin typeface="+mn-lt"/>
                          <a:ea typeface="+mn-ea"/>
                          <a:cs typeface="+mn-cs"/>
                        </a:rPr>
                        <a:t>A flag that identifies if the group picking method is activated for the items found in the location.</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N/A </a:t>
                      </a:r>
                      <a:r>
                        <a:rPr lang="en-US" sz="1700" kern="1200" dirty="0">
                          <a:solidFill>
                            <a:schemeClr val="tx1">
                              <a:lumMod val="50000"/>
                              <a:lumOff val="50000"/>
                            </a:schemeClr>
                          </a:solidFill>
                          <a:latin typeface="+mn-lt"/>
                          <a:ea typeface="+mn-ea"/>
                          <a:cs typeface="+mn-cs"/>
                        </a:rPr>
                        <a:t>indicates that the regular picking method will be used, where the picking is performed separately for each order line.</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Single Container</a:t>
                      </a:r>
                      <a:r>
                        <a:rPr lang="en-US" sz="1700" kern="1200" dirty="0">
                          <a:solidFill>
                            <a:schemeClr val="tx1">
                              <a:lumMod val="50000"/>
                              <a:lumOff val="50000"/>
                            </a:schemeClr>
                          </a:solidFill>
                          <a:latin typeface="+mn-lt"/>
                          <a:ea typeface="+mn-ea"/>
                          <a:cs typeface="+mn-cs"/>
                        </a:rPr>
                        <a:t> indicates that only picks for the same inventory source record will be grouped at the container level. This option could apply to situations where it is problematic for the user to successfully hold the total group pick quantity.</a:t>
                      </a:r>
                    </a:p>
                    <a:p>
                      <a:pPr marL="285750" indent="-285750" algn="just" fontAlgn="ctr">
                        <a:lnSpc>
                          <a:spcPct val="8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Multiple Containers </a:t>
                      </a:r>
                      <a:r>
                        <a:rPr lang="en-US" sz="1700" kern="1200" dirty="0">
                          <a:solidFill>
                            <a:schemeClr val="tx1">
                              <a:lumMod val="50000"/>
                              <a:lumOff val="50000"/>
                            </a:schemeClr>
                          </a:solidFill>
                          <a:latin typeface="+mn-lt"/>
                          <a:ea typeface="+mn-ea"/>
                          <a:cs typeface="+mn-cs"/>
                        </a:rPr>
                        <a:t>indicates that the same source inventory record will be grouped regardless of the number of containers, and the picks will be distributed for each container.</a:t>
                      </a:r>
                    </a:p>
                  </a:txBody>
                  <a:tcPr/>
                </a:tc>
                <a:extLst>
                  <a:ext uri="{0D108BD9-81ED-4DB2-BD59-A6C34878D82A}">
                    <a16:rowId xmlns:a16="http://schemas.microsoft.com/office/drawing/2014/main" xmlns="" val="3985079943"/>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Maximum Number of Items Allowed</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maximum number of items that can be placed in a location. Note that value of 0 indicates that an unlimited number of items may be placed in that particular location.</a:t>
                      </a:r>
                    </a:p>
                  </a:txBody>
                  <a:tcPr/>
                </a:tc>
                <a:extLst>
                  <a:ext uri="{0D108BD9-81ED-4DB2-BD59-A6C34878D82A}">
                    <a16:rowId xmlns:a16="http://schemas.microsoft.com/office/drawing/2014/main" xmlns="" val="2224520789"/>
                  </a:ext>
                </a:extLst>
              </a:tr>
            </a:tbl>
          </a:graphicData>
        </a:graphic>
      </p:graphicFrame>
    </p:spTree>
    <p:extLst>
      <p:ext uri="{BB962C8B-B14F-4D97-AF65-F5344CB8AC3E}">
        <p14:creationId xmlns:p14="http://schemas.microsoft.com/office/powerpoint/2010/main" val="31445287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0268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1839566807"/>
              </p:ext>
            </p:extLst>
          </p:nvPr>
        </p:nvGraphicFramePr>
        <p:xfrm>
          <a:off x="609600" y="1532296"/>
          <a:ext cx="11225460" cy="4868291"/>
        </p:xfrm>
        <a:graphic>
          <a:graphicData uri="http://schemas.openxmlformats.org/drawingml/2006/table">
            <a:tbl>
              <a:tblPr firstRow="1" bandRow="1">
                <a:tableStyleId>{F5AB1C69-6EDB-4FF4-983F-18BD219EF322}</a:tableStyleId>
              </a:tblPr>
              <a:tblGrid>
                <a:gridCol w="1104109">
                  <a:extLst>
                    <a:ext uri="{9D8B030D-6E8A-4147-A177-3AD203B41FA5}">
                      <a16:colId xmlns:a16="http://schemas.microsoft.com/office/drawing/2014/main" xmlns="" val="3611636286"/>
                    </a:ext>
                  </a:extLst>
                </a:gridCol>
                <a:gridCol w="10121351">
                  <a:extLst>
                    <a:ext uri="{9D8B030D-6E8A-4147-A177-3AD203B41FA5}">
                      <a16:colId xmlns:a16="http://schemas.microsoft.com/office/drawing/2014/main" xmlns="" val="1392957211"/>
                    </a:ext>
                  </a:extLst>
                </a:gridCol>
              </a:tblGrid>
              <a:tr h="370840">
                <a:tc>
                  <a:txBody>
                    <a:bodyPr/>
                    <a:lstStyle/>
                    <a:p>
                      <a:pPr>
                        <a:lnSpc>
                          <a:spcPct val="80000"/>
                        </a:lnSpc>
                      </a:pPr>
                      <a:r>
                        <a:rPr lang="fr-CA" sz="1700" dirty="0"/>
                        <a:t>Field</a:t>
                      </a:r>
                      <a:endParaRPr lang="en-CA" sz="1700" dirty="0"/>
                    </a:p>
                  </a:txBody>
                  <a:tcPr/>
                </a:tc>
                <a:tc>
                  <a:txBody>
                    <a:bodyPr/>
                    <a:lstStyle/>
                    <a:p>
                      <a:pPr>
                        <a:lnSpc>
                          <a:spcPct val="80000"/>
                        </a:lnSpc>
                      </a:pPr>
                      <a:r>
                        <a:rPr lang="fr-CA" sz="1700" err="1"/>
                        <a:t>Explanation</a:t>
                      </a:r>
                      <a:endParaRPr lang="en-CA" sz="1700"/>
                    </a:p>
                  </a:txBody>
                  <a:tcPr/>
                </a:tc>
                <a:extLst>
                  <a:ext uri="{0D108BD9-81ED-4DB2-BD59-A6C34878D82A}">
                    <a16:rowId xmlns:a16="http://schemas.microsoft.com/office/drawing/2014/main" xmlns="" val="2076139349"/>
                  </a:ext>
                </a:extLst>
              </a:tr>
              <a:tr h="429323">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Location </a:t>
                      </a:r>
                      <a:r>
                        <a:rPr lang="fr-CA" sz="1700" kern="1200" dirty="0" err="1">
                          <a:solidFill>
                            <a:schemeClr val="tx1">
                              <a:lumMod val="50000"/>
                              <a:lumOff val="50000"/>
                            </a:schemeClr>
                          </a:solidFill>
                          <a:latin typeface="+mn-lt"/>
                          <a:ea typeface="+mn-ea"/>
                          <a:cs typeface="+mn-cs"/>
                        </a:rPr>
                        <a:t>Status</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status of the record. The Status must be blank for the location and any product within the location to be available for storage and/or picking, when executing the storage location selection and inventory selection algorithms.</a:t>
                      </a:r>
                    </a:p>
                  </a:txBody>
                  <a:tcPr/>
                </a:tc>
                <a:extLst>
                  <a:ext uri="{0D108BD9-81ED-4DB2-BD59-A6C34878D82A}">
                    <a16:rowId xmlns:a16="http://schemas.microsoft.com/office/drawing/2014/main" xmlns="" val="4095310003"/>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Section</a:t>
                      </a: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section code for the location. Locations are grouped into warehouse sections for inventory selection. Sections are used to manage how inventory is allocated to outbound orders and also to manage the process of how inventory is allocated to replenishments for forward pick locations. </a:t>
                      </a:r>
                    </a:p>
                  </a:txBody>
                  <a:tcPr/>
                </a:tc>
                <a:extLst>
                  <a:ext uri="{0D108BD9-81ED-4DB2-BD59-A6C34878D82A}">
                    <a16:rowId xmlns:a16="http://schemas.microsoft.com/office/drawing/2014/main" xmlns="" val="3915478012"/>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Area</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area for the location. Areas are used to group locations for task assignment.</a:t>
                      </a:r>
                    </a:p>
                  </a:txBody>
                  <a:tcPr/>
                </a:tc>
                <a:extLst>
                  <a:ext uri="{0D108BD9-81ED-4DB2-BD59-A6C34878D82A}">
                    <a16:rowId xmlns:a16="http://schemas.microsoft.com/office/drawing/2014/main" xmlns="" val="1423316900"/>
                  </a:ext>
                </a:extLst>
              </a:tr>
              <a:tr h="37084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Zone</a:t>
                      </a:r>
                      <a:endParaRPr lang="en-CA"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8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zone for the location. Zones are used to group locations for storage rule purposes. The system uses storage rules to determine the search criteria and sequence in which to look for possible storage locations.</a:t>
                      </a:r>
                    </a:p>
                  </a:txBody>
                  <a:tcPr/>
                </a:tc>
                <a:extLst>
                  <a:ext uri="{0D108BD9-81ED-4DB2-BD59-A6C34878D82A}">
                    <a16:rowId xmlns:a16="http://schemas.microsoft.com/office/drawing/2014/main" xmlns="" val="4116984545"/>
                  </a:ext>
                </a:extLst>
              </a:tr>
              <a:tr h="370840">
                <a:tc>
                  <a:txBody>
                    <a:bodyPr/>
                    <a:lstStyle/>
                    <a:p>
                      <a:pPr fontAlgn="t">
                        <a:lnSpc>
                          <a:spcPct val="80000"/>
                        </a:lnSpc>
                      </a:pPr>
                      <a:r>
                        <a:rPr lang="fr-CA" sz="1700" kern="1200" dirty="0">
                          <a:solidFill>
                            <a:schemeClr val="tx1">
                              <a:lumMod val="50000"/>
                              <a:lumOff val="50000"/>
                            </a:schemeClr>
                          </a:solidFill>
                          <a:latin typeface="+mn-lt"/>
                          <a:ea typeface="+mn-ea"/>
                          <a:cs typeface="+mn-cs"/>
                        </a:rPr>
                        <a:t>Route Point</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80000"/>
                        </a:lnSpc>
                      </a:pPr>
                      <a:r>
                        <a:rPr lang="en-US" sz="1700" kern="1200" dirty="0">
                          <a:solidFill>
                            <a:schemeClr val="tx1">
                              <a:lumMod val="50000"/>
                              <a:lumOff val="50000"/>
                            </a:schemeClr>
                          </a:solidFill>
                          <a:latin typeface="+mn-lt"/>
                          <a:ea typeface="+mn-ea"/>
                          <a:cs typeface="+mn-cs"/>
                        </a:rPr>
                        <a:t>The valid route point defined in the Route Points resource. Each location is assigned to a route point to allow the system to determine how to move inventory from one location to another when a route has been defined.</a:t>
                      </a:r>
                    </a:p>
                  </a:txBody>
                  <a:tcPr/>
                </a:tc>
                <a:extLst>
                  <a:ext uri="{0D108BD9-81ED-4DB2-BD59-A6C34878D82A}">
                    <a16:rowId xmlns:a16="http://schemas.microsoft.com/office/drawing/2014/main" xmlns="" val="2514281576"/>
                  </a:ext>
                </a:extLst>
              </a:tr>
              <a:tr h="370840">
                <a:tc>
                  <a:txBody>
                    <a:bodyPr/>
                    <a:lstStyle/>
                    <a:p>
                      <a:pPr fontAlgn="t">
                        <a:lnSpc>
                          <a:spcPct val="80000"/>
                        </a:lnSpc>
                      </a:pPr>
                      <a:r>
                        <a:rPr lang="en-CA" sz="1700" kern="1200" dirty="0">
                          <a:solidFill>
                            <a:schemeClr val="tx1">
                              <a:lumMod val="50000"/>
                              <a:lumOff val="50000"/>
                            </a:schemeClr>
                          </a:solidFill>
                          <a:latin typeface="+mn-lt"/>
                          <a:ea typeface="+mn-ea"/>
                          <a:cs typeface="+mn-cs"/>
                        </a:rPr>
                        <a:t>Storage Sequence</a:t>
                      </a:r>
                    </a:p>
                  </a:txBody>
                  <a:tcPr/>
                </a:tc>
                <a:tc>
                  <a:txBody>
                    <a:bodyPr/>
                    <a:lstStyle/>
                    <a:p>
                      <a:pPr marL="0" algn="just" defTabSz="914400" rtl="0" eaLnBrk="1" fontAlgn="ctr" latinLnBrk="0" hangingPunct="1">
                        <a:lnSpc>
                          <a:spcPct val="80000"/>
                        </a:lnSpc>
                      </a:pPr>
                      <a:r>
                        <a:rPr lang="en-US" sz="1700" kern="1200" dirty="0">
                          <a:solidFill>
                            <a:schemeClr val="tx1">
                              <a:lumMod val="50000"/>
                              <a:lumOff val="50000"/>
                            </a:schemeClr>
                          </a:solidFill>
                          <a:latin typeface="+mn-lt"/>
                          <a:ea typeface="+mn-ea"/>
                          <a:cs typeface="+mn-cs"/>
                        </a:rPr>
                        <a:t>The storage sequence number of a location in relation to all other locations. This is used to determine the order in which locations are evaluated by the system for storage location selection within a zone. Also used to determine the order in which store commands are presented to the user during system-directed </a:t>
                      </a:r>
                      <a:r>
                        <a:rPr lang="en-US" sz="1700" kern="1200" dirty="0" err="1">
                          <a:solidFill>
                            <a:schemeClr val="tx1">
                              <a:lumMod val="50000"/>
                              <a:lumOff val="50000"/>
                            </a:schemeClr>
                          </a:solidFill>
                          <a:latin typeface="+mn-lt"/>
                          <a:ea typeface="+mn-ea"/>
                          <a:cs typeface="+mn-cs"/>
                        </a:rPr>
                        <a:t>putaway</a:t>
                      </a:r>
                      <a:r>
                        <a:rPr lang="en-US" sz="1700" kern="1200" dirty="0">
                          <a:solidFill>
                            <a:schemeClr val="tx1">
                              <a:lumMod val="50000"/>
                              <a:lumOff val="50000"/>
                            </a:schemeClr>
                          </a:solidFill>
                          <a:latin typeface="+mn-lt"/>
                          <a:ea typeface="+mn-ea"/>
                          <a:cs typeface="+mn-cs"/>
                        </a:rPr>
                        <a:t>.</a:t>
                      </a:r>
                    </a:p>
                  </a:txBody>
                  <a:tcPr/>
                </a:tc>
                <a:extLst>
                  <a:ext uri="{0D108BD9-81ED-4DB2-BD59-A6C34878D82A}">
                    <a16:rowId xmlns:a16="http://schemas.microsoft.com/office/drawing/2014/main" xmlns="" val="4150588402"/>
                  </a:ext>
                </a:extLst>
              </a:tr>
              <a:tr h="370840">
                <a:tc>
                  <a:txBody>
                    <a:bodyPr/>
                    <a:lstStyle/>
                    <a:p>
                      <a:pPr fontAlgn="t">
                        <a:lnSpc>
                          <a:spcPct val="80000"/>
                        </a:lnSpc>
                      </a:pPr>
                      <a:r>
                        <a:rPr lang="en-CA" sz="1700" kern="1200" dirty="0">
                          <a:solidFill>
                            <a:schemeClr val="tx1">
                              <a:lumMod val="50000"/>
                              <a:lumOff val="50000"/>
                            </a:schemeClr>
                          </a:solidFill>
                          <a:latin typeface="+mn-lt"/>
                          <a:ea typeface="+mn-ea"/>
                          <a:cs typeface="+mn-cs"/>
                        </a:rPr>
                        <a:t>Command Sequence</a:t>
                      </a:r>
                    </a:p>
                  </a:txBody>
                  <a:tcPr/>
                </a:tc>
                <a:tc>
                  <a:txBody>
                    <a:bodyPr/>
                    <a:lstStyle/>
                    <a:p>
                      <a:pPr algn="just" fontAlgn="ctr">
                        <a:lnSpc>
                          <a:spcPct val="80000"/>
                        </a:lnSpc>
                      </a:pPr>
                      <a:r>
                        <a:rPr lang="en-US" sz="1700" kern="1200" dirty="0">
                          <a:solidFill>
                            <a:schemeClr val="tx1">
                              <a:lumMod val="50000"/>
                              <a:lumOff val="50000"/>
                            </a:schemeClr>
                          </a:solidFill>
                          <a:latin typeface="+mn-lt"/>
                          <a:ea typeface="+mn-ea"/>
                          <a:cs typeface="+mn-cs"/>
                        </a:rPr>
                        <a:t>The command sequence number of a location in relation to all other locations. This is used to determine the sequence in which to print the command on lists and the sequence in which to assign commands to users when priorities are the same. Note that a lower command sequence number indicates a higher priority in the task management queue for two equivalent task types of the same priority.</a:t>
                      </a:r>
                    </a:p>
                  </a:txBody>
                  <a:tcPr/>
                </a:tc>
                <a:extLst>
                  <a:ext uri="{0D108BD9-81ED-4DB2-BD59-A6C34878D82A}">
                    <a16:rowId xmlns:a16="http://schemas.microsoft.com/office/drawing/2014/main" xmlns="" val="2251636867"/>
                  </a:ext>
                </a:extLst>
              </a:tr>
            </a:tbl>
          </a:graphicData>
        </a:graphic>
      </p:graphicFrame>
    </p:spTree>
    <p:extLst>
      <p:ext uri="{BB962C8B-B14F-4D97-AF65-F5344CB8AC3E}">
        <p14:creationId xmlns:p14="http://schemas.microsoft.com/office/powerpoint/2010/main" val="1965214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117928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3068657077"/>
              </p:ext>
            </p:extLst>
          </p:nvPr>
        </p:nvGraphicFramePr>
        <p:xfrm>
          <a:off x="609600" y="1754809"/>
          <a:ext cx="11225460" cy="4400169"/>
        </p:xfrm>
        <a:graphic>
          <a:graphicData uri="http://schemas.openxmlformats.org/drawingml/2006/table">
            <a:tbl>
              <a:tblPr firstRow="1" bandRow="1">
                <a:tableStyleId>{F5AB1C69-6EDB-4FF4-983F-18BD219EF322}</a:tableStyleId>
              </a:tblPr>
              <a:tblGrid>
                <a:gridCol w="2778386">
                  <a:extLst>
                    <a:ext uri="{9D8B030D-6E8A-4147-A177-3AD203B41FA5}">
                      <a16:colId xmlns:a16="http://schemas.microsoft.com/office/drawing/2014/main" xmlns="" val="3611636286"/>
                    </a:ext>
                  </a:extLst>
                </a:gridCol>
                <a:gridCol w="8447074">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Location Class</a:t>
                      </a:r>
                    </a:p>
                  </a:txBody>
                  <a:tcPr/>
                </a:tc>
                <a:tc>
                  <a:txBody>
                    <a:bodyPr/>
                    <a:lstStyle/>
                    <a:p>
                      <a:pPr algn="just" fontAlgn="ctr">
                        <a:lnSpc>
                          <a:spcPct val="90000"/>
                        </a:lnSpc>
                      </a:pPr>
                      <a:r>
                        <a:rPr lang="en-US" sz="1700" kern="1200" dirty="0">
                          <a:solidFill>
                            <a:schemeClr val="tx1">
                              <a:lumMod val="50000"/>
                              <a:lumOff val="50000"/>
                            </a:schemeClr>
                          </a:solidFill>
                          <a:latin typeface="+mn-lt"/>
                          <a:ea typeface="+mn-ea"/>
                          <a:cs typeface="+mn-cs"/>
                        </a:rPr>
                        <a:t>The location's configuration and/or physical properties. Location class is another expression for fixed equipment classification. Location classes are assigned to mobile equipment types via the mobile equipment and detail tables.</a:t>
                      </a:r>
                    </a:p>
                  </a:txBody>
                  <a:tcPr/>
                </a:tc>
                <a:extLst>
                  <a:ext uri="{0D108BD9-81ED-4DB2-BD59-A6C34878D82A}">
                    <a16:rowId xmlns:a16="http://schemas.microsoft.com/office/drawing/2014/main" xmlns="" val="2396048663"/>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Size</a:t>
                      </a: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size code of the location. This field is matched with the Location Size in the items table or the container types table when the system searches for a suitable storage location. Note that when this field is left blank, a value must be entered in the Height, Width and Depth fields. </a:t>
                      </a:r>
                    </a:p>
                  </a:txBody>
                  <a:tcPr/>
                </a:tc>
                <a:extLst>
                  <a:ext uri="{0D108BD9-81ED-4DB2-BD59-A6C34878D82A}">
                    <a16:rowId xmlns:a16="http://schemas.microsoft.com/office/drawing/2014/main" xmlns="" val="2598245555"/>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Pallet Required</a:t>
                      </a:r>
                    </a:p>
                  </a:txBody>
                  <a:tcPr/>
                </a:tc>
                <a:tc>
                  <a:txBody>
                    <a:bodyPr/>
                    <a:lstStyle/>
                    <a:p>
                      <a:pPr marL="0" indent="-285750" algn="just" defTabSz="914400" rtl="0" eaLnBrk="1" fontAlgn="ctr" latinLnBrk="0" hangingPunct="1">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a pallet is required for the storage of any quantity of an item in the location. </a:t>
                      </a:r>
                    </a:p>
                    <a:p>
                      <a:pPr marL="0" indent="-285750" algn="just" defTabSz="914400" rtl="0" eaLnBrk="1" fontAlgn="ctr" latinLnBrk="0" hangingPunct="1">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there is no special pallet requirement for the location.</a:t>
                      </a:r>
                    </a:p>
                  </a:txBody>
                  <a:tcPr/>
                </a:tc>
                <a:extLst>
                  <a:ext uri="{0D108BD9-81ED-4DB2-BD59-A6C34878D82A}">
                    <a16:rowId xmlns:a16="http://schemas.microsoft.com/office/drawing/2014/main" xmlns="" val="3970486094"/>
                  </a:ext>
                </a:extLst>
              </a:tr>
              <a:tr h="37084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Height | Width | Depth</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maximum height/ width/ depth that the inventory and/or container can occupy in this location.</a:t>
                      </a:r>
                    </a:p>
                  </a:txBody>
                  <a:tcPr/>
                </a:tc>
                <a:extLst>
                  <a:ext uri="{0D108BD9-81ED-4DB2-BD59-A6C34878D82A}">
                    <a16:rowId xmlns:a16="http://schemas.microsoft.com/office/drawing/2014/main" xmlns="" val="3437055427"/>
                  </a:ext>
                </a:extLst>
              </a:tr>
              <a:tr h="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Cube Capacity</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cube capacity as calculated from the location's dimensions.</a:t>
                      </a:r>
                    </a:p>
                  </a:txBody>
                  <a:tcPr/>
                </a:tc>
                <a:extLst>
                  <a:ext uri="{0D108BD9-81ED-4DB2-BD59-A6C34878D82A}">
                    <a16:rowId xmlns:a16="http://schemas.microsoft.com/office/drawing/2014/main" xmlns="" val="1720663947"/>
                  </a:ext>
                </a:extLst>
              </a:tr>
              <a:tr h="370840">
                <a:tc>
                  <a:txBody>
                    <a:bodyPr/>
                    <a:lstStyle/>
                    <a:p>
                      <a:pPr marL="0" algn="just" defTabSz="914400" rtl="0" eaLnBrk="1" fontAlgn="t" latinLnBrk="0" hangingPunct="1">
                        <a:lnSpc>
                          <a:spcPct val="90000"/>
                        </a:lnSpc>
                      </a:pPr>
                      <a:r>
                        <a:rPr lang="en-US" sz="1700" kern="1200" dirty="0">
                          <a:solidFill>
                            <a:schemeClr val="tx1">
                              <a:lumMod val="50000"/>
                              <a:lumOff val="50000"/>
                            </a:schemeClr>
                          </a:solidFill>
                          <a:latin typeface="+mn-lt"/>
                          <a:ea typeface="+mn-ea"/>
                          <a:cs typeface="+mn-cs"/>
                        </a:rPr>
                        <a:t>Weight</a:t>
                      </a:r>
                      <a:endParaRPr lang="en-CA" sz="1700" kern="1200" dirty="0">
                        <a:solidFill>
                          <a:schemeClr val="tx1">
                            <a:lumMod val="50000"/>
                            <a:lumOff val="50000"/>
                          </a:schemeClr>
                        </a:solidFill>
                        <a:latin typeface="+mn-lt"/>
                        <a:ea typeface="+mn-ea"/>
                        <a:cs typeface="+mn-cs"/>
                      </a:endParaRPr>
                    </a:p>
                  </a:txBody>
                  <a:tcPr/>
                </a:tc>
                <a:tc>
                  <a:txBody>
                    <a:bodyPr/>
                    <a:lstStyle/>
                    <a:p>
                      <a:pPr marL="0" algn="just" defTabSz="914400" rtl="0" eaLnBrk="1" fontAlgn="ctr" latinLnBrk="0" hangingPunct="1">
                        <a:lnSpc>
                          <a:spcPct val="90000"/>
                        </a:lnSpc>
                      </a:pPr>
                      <a:r>
                        <a:rPr lang="en-US" sz="1700" kern="1200" dirty="0">
                          <a:solidFill>
                            <a:schemeClr val="tx1">
                              <a:lumMod val="50000"/>
                              <a:lumOff val="50000"/>
                            </a:schemeClr>
                          </a:solidFill>
                          <a:latin typeface="+mn-lt"/>
                          <a:ea typeface="+mn-ea"/>
                          <a:cs typeface="+mn-cs"/>
                        </a:rPr>
                        <a:t>The maximum weight that the location can hold.</a:t>
                      </a:r>
                    </a:p>
                  </a:txBody>
                  <a:tcPr/>
                </a:tc>
                <a:extLst>
                  <a:ext uri="{0D108BD9-81ED-4DB2-BD59-A6C34878D82A}">
                    <a16:rowId xmlns:a16="http://schemas.microsoft.com/office/drawing/2014/main" xmlns="" val="3046448243"/>
                  </a:ext>
                </a:extLst>
              </a:tr>
              <a:tr h="370840">
                <a:tc>
                  <a:txBody>
                    <a:bodyPr/>
                    <a:lstStyle/>
                    <a:p>
                      <a:pPr marL="0" marR="0" lvl="0" indent="0" algn="just" defTabSz="914400" rtl="0" eaLnBrk="1" fontAlgn="t"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Last Cycle Count Date</a:t>
                      </a:r>
                    </a:p>
                  </a:txBody>
                  <a:tcPr/>
                </a:tc>
                <a:tc>
                  <a:txBody>
                    <a:bodyPr/>
                    <a:lstStyle/>
                    <a:p>
                      <a:pPr marL="0" marR="0" lvl="0" indent="0" algn="just" defTabSz="914400" rtl="0" eaLnBrk="1" fontAlgn="ctr"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date the most recent cycle count was performed on this location.</a:t>
                      </a:r>
                    </a:p>
                  </a:txBody>
                  <a:tcPr/>
                </a:tc>
                <a:extLst>
                  <a:ext uri="{0D108BD9-81ED-4DB2-BD59-A6C34878D82A}">
                    <a16:rowId xmlns:a16="http://schemas.microsoft.com/office/drawing/2014/main" xmlns="" val="4091707482"/>
                  </a:ext>
                </a:extLst>
              </a:tr>
            </a:tbl>
          </a:graphicData>
        </a:graphic>
      </p:graphicFrame>
    </p:spTree>
    <p:extLst>
      <p:ext uri="{BB962C8B-B14F-4D97-AF65-F5344CB8AC3E}">
        <p14:creationId xmlns:p14="http://schemas.microsoft.com/office/powerpoint/2010/main" val="10919800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609600" y="969736"/>
            <a:ext cx="11225460" cy="4975692"/>
          </a:xfrm>
        </p:spPr>
        <p:txBody>
          <a:bodyPr/>
          <a:lstStyle/>
          <a:p>
            <a:pPr marL="0" indent="0" algn="just">
              <a:lnSpc>
                <a:spcPct val="130000"/>
              </a:lnSpc>
              <a:buNone/>
            </a:pPr>
            <a:r>
              <a:rPr lang="en-US" sz="2100" dirty="0">
                <a:solidFill>
                  <a:schemeClr val="accent2"/>
                </a:solidFill>
              </a:rPr>
              <a:t>6.5 </a:t>
            </a:r>
            <a:r>
              <a:rPr lang="en-US" sz="2100" dirty="0"/>
              <a:t>(Continued)</a:t>
            </a:r>
            <a:endParaRPr lang="en-CA" sz="2100" dirty="0"/>
          </a:p>
        </p:txBody>
      </p:sp>
      <p:graphicFrame>
        <p:nvGraphicFramePr>
          <p:cNvPr id="3" name="Table 5">
            <a:extLst>
              <a:ext uri="{FF2B5EF4-FFF2-40B4-BE49-F238E27FC236}">
                <a16:creationId xmlns:a16="http://schemas.microsoft.com/office/drawing/2014/main" xmlns="" id="{433597B1-B998-4911-B48D-B0EB3CA09156}"/>
              </a:ext>
            </a:extLst>
          </p:cNvPr>
          <p:cNvGraphicFramePr>
            <a:graphicFrameLocks noGrp="1"/>
          </p:cNvGraphicFramePr>
          <p:nvPr>
            <p:custDataLst>
              <p:tags r:id="rId3"/>
            </p:custDataLst>
            <p:extLst>
              <p:ext uri="{D42A27DB-BD31-4B8C-83A1-F6EECF244321}">
                <p14:modId xmlns:p14="http://schemas.microsoft.com/office/powerpoint/2010/main" val="2324113986"/>
              </p:ext>
            </p:extLst>
          </p:nvPr>
        </p:nvGraphicFramePr>
        <p:xfrm>
          <a:off x="356940" y="1481138"/>
          <a:ext cx="11625510" cy="4840732"/>
        </p:xfrm>
        <a:graphic>
          <a:graphicData uri="http://schemas.openxmlformats.org/drawingml/2006/table">
            <a:tbl>
              <a:tblPr firstRow="1" bandRow="1">
                <a:tableStyleId>{F5AB1C69-6EDB-4FF4-983F-18BD219EF322}</a:tableStyleId>
              </a:tblPr>
              <a:tblGrid>
                <a:gridCol w="1085573">
                  <a:extLst>
                    <a:ext uri="{9D8B030D-6E8A-4147-A177-3AD203B41FA5}">
                      <a16:colId xmlns:a16="http://schemas.microsoft.com/office/drawing/2014/main" xmlns="" val="3611636286"/>
                    </a:ext>
                  </a:extLst>
                </a:gridCol>
                <a:gridCol w="10539937">
                  <a:extLst>
                    <a:ext uri="{9D8B030D-6E8A-4147-A177-3AD203B41FA5}">
                      <a16:colId xmlns:a16="http://schemas.microsoft.com/office/drawing/2014/main" xmlns="" val="1392957211"/>
                    </a:ext>
                  </a:extLst>
                </a:gridCol>
              </a:tblGrid>
              <a:tr h="370840">
                <a:tc>
                  <a:txBody>
                    <a:bodyPr/>
                    <a:lstStyle/>
                    <a:p>
                      <a:pPr algn="just">
                        <a:lnSpc>
                          <a:spcPct val="90000"/>
                        </a:lnSpc>
                      </a:pPr>
                      <a:r>
                        <a:rPr lang="fr-CA" sz="1700" dirty="0"/>
                        <a:t>Field</a:t>
                      </a:r>
                      <a:endParaRPr lang="en-CA" sz="1700" dirty="0"/>
                    </a:p>
                  </a:txBody>
                  <a:tcPr/>
                </a:tc>
                <a:tc>
                  <a:txBody>
                    <a:bodyPr/>
                    <a:lstStyle/>
                    <a:p>
                      <a:pPr algn="just">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algn="just" fontAlgn="t">
                        <a:lnSpc>
                          <a:spcPct val="90000"/>
                        </a:lnSpc>
                      </a:pPr>
                      <a:r>
                        <a:rPr lang="en-CA" sz="1700" kern="1200" dirty="0">
                          <a:solidFill>
                            <a:schemeClr val="tx1">
                              <a:lumMod val="50000"/>
                              <a:lumOff val="50000"/>
                            </a:schemeClr>
                          </a:solidFill>
                          <a:latin typeface="+mn-lt"/>
                          <a:ea typeface="+mn-ea"/>
                          <a:cs typeface="+mn-cs"/>
                        </a:rPr>
                        <a:t>Capacity by Load</a:t>
                      </a:r>
                    </a:p>
                  </a:txBody>
                  <a:tcPr/>
                </a:tc>
                <a:tc>
                  <a:txBody>
                    <a:bodyPr/>
                    <a:lstStyle/>
                    <a:p>
                      <a:pPr marL="0" marR="0" lvl="0" indent="0" algn="just" defTabSz="914400" rtl="0" eaLnBrk="1" fontAlgn="ctr"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Choose from one of the following options:</a:t>
                      </a:r>
                    </a:p>
                    <a:p>
                      <a:pPr algn="just" fontAlgn="ctr"/>
                      <a:r>
                        <a:rPr lang="en-CA" sz="1700" kern="1200" dirty="0">
                          <a:solidFill>
                            <a:schemeClr val="tx1">
                              <a:lumMod val="50000"/>
                              <a:lumOff val="50000"/>
                            </a:schemeClr>
                          </a:solidFill>
                          <a:effectLst/>
                          <a:latin typeface="+mn-lt"/>
                          <a:ea typeface="+mn-ea"/>
                          <a:cs typeface="+mn-cs"/>
                        </a:rPr>
                        <a:t>1- </a:t>
                      </a:r>
                      <a:r>
                        <a:rPr lang="en-CA" sz="1700" b="1" kern="1200" dirty="0">
                          <a:solidFill>
                            <a:schemeClr val="tx1">
                              <a:lumMod val="50000"/>
                              <a:lumOff val="50000"/>
                            </a:schemeClr>
                          </a:solidFill>
                          <a:effectLst/>
                          <a:latin typeface="+mn-lt"/>
                          <a:ea typeface="+mn-ea"/>
                          <a:cs typeface="+mn-cs"/>
                        </a:rPr>
                        <a:t>Always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indicates that the system must use the Load UOM dimensions and weight of the inventory to be stored when evaluating the fit of the inventory into the location, regardless of the calculated UOM based on the inventory's quantity. </a:t>
                      </a:r>
                    </a:p>
                    <a:p>
                      <a:pPr algn="just" fontAlgn="ctr"/>
                      <a:r>
                        <a:rPr lang="en-CA" sz="1700" kern="1200" dirty="0">
                          <a:solidFill>
                            <a:schemeClr val="tx1">
                              <a:lumMod val="50000"/>
                              <a:lumOff val="50000"/>
                            </a:schemeClr>
                          </a:solidFill>
                          <a:effectLst/>
                          <a:latin typeface="+mn-lt"/>
                          <a:ea typeface="+mn-ea"/>
                          <a:cs typeface="+mn-cs"/>
                        </a:rPr>
                        <a:t>2- </a:t>
                      </a:r>
                      <a:r>
                        <a:rPr lang="en-CA" sz="1700" b="1" kern="1200" dirty="0">
                          <a:solidFill>
                            <a:schemeClr val="tx1">
                              <a:lumMod val="50000"/>
                              <a:lumOff val="50000"/>
                            </a:schemeClr>
                          </a:solidFill>
                          <a:effectLst/>
                          <a:latin typeface="+mn-lt"/>
                          <a:ea typeface="+mn-ea"/>
                          <a:cs typeface="+mn-cs"/>
                        </a:rPr>
                        <a:t>Always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indicates that the system must interpret any less-than-load quantity as a full load to determine the location's suitability for storage. </a:t>
                      </a:r>
                    </a:p>
                    <a:p>
                      <a:pPr algn="just" fontAlgn="ctr"/>
                      <a:r>
                        <a:rPr lang="en-CA" sz="1700" kern="1200" dirty="0">
                          <a:solidFill>
                            <a:schemeClr val="tx1">
                              <a:lumMod val="50000"/>
                              <a:lumOff val="50000"/>
                            </a:schemeClr>
                          </a:solidFill>
                          <a:effectLst/>
                          <a:latin typeface="+mn-lt"/>
                          <a:ea typeface="+mn-ea"/>
                          <a:cs typeface="+mn-cs"/>
                        </a:rPr>
                        <a:t>3- </a:t>
                      </a:r>
                      <a:r>
                        <a:rPr lang="en-CA" sz="1700" b="1" kern="1200" dirty="0">
                          <a:solidFill>
                            <a:schemeClr val="tx1">
                              <a:lumMod val="50000"/>
                              <a:lumOff val="50000"/>
                            </a:schemeClr>
                          </a:solidFill>
                          <a:effectLst/>
                          <a:latin typeface="+mn-lt"/>
                          <a:ea typeface="+mn-ea"/>
                          <a:cs typeface="+mn-cs"/>
                        </a:rPr>
                        <a:t>Always Use </a:t>
                      </a:r>
                      <a:r>
                        <a:rPr lang="en-CA" sz="1700" b="1" kern="1200" dirty="0" err="1">
                          <a:solidFill>
                            <a:schemeClr val="tx1">
                              <a:lumMod val="50000"/>
                              <a:lumOff val="50000"/>
                            </a:schemeClr>
                          </a:solidFill>
                          <a:effectLst/>
                          <a:latin typeface="+mn-lt"/>
                          <a:ea typeface="+mn-ea"/>
                          <a:cs typeface="+mn-cs"/>
                        </a:rPr>
                        <a:t>Putaway</a:t>
                      </a:r>
                      <a:r>
                        <a:rPr lang="en-CA" sz="1700" b="1" kern="1200" dirty="0">
                          <a:solidFill>
                            <a:schemeClr val="tx1">
                              <a:lumMod val="50000"/>
                              <a:lumOff val="50000"/>
                            </a:schemeClr>
                          </a:solidFill>
                          <a:effectLst/>
                          <a:latin typeface="+mn-lt"/>
                          <a:ea typeface="+mn-ea"/>
                          <a:cs typeface="+mn-cs"/>
                        </a:rPr>
                        <a:t>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indicates that the system must use the dimensions and weight of the inventory to be stored according to a calculated UOM breakdown of the inventory quantity when evaluating the fit of the inventory into the location. </a:t>
                      </a:r>
                    </a:p>
                    <a:p>
                      <a:pPr algn="just" fontAlgn="ctr"/>
                      <a:r>
                        <a:rPr lang="en-CA" sz="1700" kern="1200" dirty="0">
                          <a:solidFill>
                            <a:schemeClr val="tx1">
                              <a:lumMod val="50000"/>
                              <a:lumOff val="50000"/>
                            </a:schemeClr>
                          </a:solidFill>
                          <a:effectLst/>
                          <a:latin typeface="+mn-lt"/>
                          <a:ea typeface="+mn-ea"/>
                          <a:cs typeface="+mn-cs"/>
                        </a:rPr>
                        <a:t>4- </a:t>
                      </a:r>
                      <a:r>
                        <a:rPr lang="en-CA" sz="1700" b="1" kern="1200" dirty="0">
                          <a:solidFill>
                            <a:schemeClr val="tx1">
                              <a:lumMod val="50000"/>
                              <a:lumOff val="50000"/>
                            </a:schemeClr>
                          </a:solidFill>
                          <a:effectLst/>
                          <a:latin typeface="+mn-lt"/>
                          <a:ea typeface="+mn-ea"/>
                          <a:cs typeface="+mn-cs"/>
                        </a:rPr>
                        <a:t>Always Use </a:t>
                      </a:r>
                      <a:r>
                        <a:rPr lang="en-CA" sz="1700" b="1" kern="1200" dirty="0" err="1">
                          <a:solidFill>
                            <a:schemeClr val="tx1">
                              <a:lumMod val="50000"/>
                              <a:lumOff val="50000"/>
                            </a:schemeClr>
                          </a:solidFill>
                          <a:effectLst/>
                          <a:latin typeface="+mn-lt"/>
                          <a:ea typeface="+mn-ea"/>
                          <a:cs typeface="+mn-cs"/>
                        </a:rPr>
                        <a:t>Putaway</a:t>
                      </a:r>
                      <a:r>
                        <a:rPr lang="en-CA" sz="1700" b="1" kern="1200" dirty="0">
                          <a:solidFill>
                            <a:schemeClr val="tx1">
                              <a:lumMod val="50000"/>
                              <a:lumOff val="50000"/>
                            </a:schemeClr>
                          </a:solidFill>
                          <a:effectLst/>
                          <a:latin typeface="+mn-lt"/>
                          <a:ea typeface="+mn-ea"/>
                          <a:cs typeface="+mn-cs"/>
                        </a:rPr>
                        <a:t>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indicates that the system will convert an inventory quantity into the actual number of loads, which includes the decimal value when the quantity is not an exact multiple of loads. </a:t>
                      </a:r>
                    </a:p>
                    <a:p>
                      <a:pPr algn="just" fontAlgn="ctr"/>
                      <a:r>
                        <a:rPr lang="en-CA" sz="1700" kern="1200" dirty="0">
                          <a:solidFill>
                            <a:schemeClr val="tx1">
                              <a:lumMod val="50000"/>
                              <a:lumOff val="50000"/>
                            </a:schemeClr>
                          </a:solidFill>
                          <a:effectLst/>
                          <a:latin typeface="+mn-lt"/>
                          <a:ea typeface="+mn-ea"/>
                          <a:cs typeface="+mn-cs"/>
                        </a:rPr>
                        <a:t>5- </a:t>
                      </a:r>
                      <a:r>
                        <a:rPr lang="en-CA" sz="1700" b="1" kern="1200" dirty="0">
                          <a:solidFill>
                            <a:schemeClr val="tx1">
                              <a:lumMod val="50000"/>
                              <a:lumOff val="50000"/>
                            </a:schemeClr>
                          </a:solidFill>
                          <a:effectLst/>
                          <a:latin typeface="+mn-lt"/>
                          <a:ea typeface="+mn-ea"/>
                          <a:cs typeface="+mn-cs"/>
                        </a:rPr>
                        <a:t>Never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blank Size value</a:t>
                      </a:r>
                      <a:r>
                        <a:rPr lang="en-CA" sz="1700" kern="1200" dirty="0">
                          <a:solidFill>
                            <a:schemeClr val="tx1">
                              <a:lumMod val="50000"/>
                              <a:lumOff val="50000"/>
                            </a:schemeClr>
                          </a:solidFill>
                          <a:effectLst/>
                          <a:latin typeface="+mn-lt"/>
                          <a:ea typeface="+mn-ea"/>
                          <a:cs typeface="+mn-cs"/>
                        </a:rPr>
                        <a:t> is interpreted by the system in the same way as “Always Use </a:t>
                      </a:r>
                      <a:r>
                        <a:rPr lang="en-CA" sz="1700" kern="1200" dirty="0" err="1">
                          <a:solidFill>
                            <a:schemeClr val="tx1">
                              <a:lumMod val="50000"/>
                              <a:lumOff val="50000"/>
                            </a:schemeClr>
                          </a:solidFill>
                          <a:effectLst/>
                          <a:latin typeface="+mn-lt"/>
                          <a:ea typeface="+mn-ea"/>
                          <a:cs typeface="+mn-cs"/>
                        </a:rPr>
                        <a:t>Putaway</a:t>
                      </a:r>
                      <a:r>
                        <a:rPr lang="en-CA" sz="1700" kern="1200" dirty="0">
                          <a:solidFill>
                            <a:schemeClr val="tx1">
                              <a:lumMod val="50000"/>
                              <a:lumOff val="50000"/>
                            </a:schemeClr>
                          </a:solidFill>
                          <a:effectLst/>
                          <a:latin typeface="+mn-lt"/>
                          <a:ea typeface="+mn-ea"/>
                          <a:cs typeface="+mn-cs"/>
                        </a:rPr>
                        <a:t> UOM” except for the scenarios where the UOM breakdown of each inventory quantity includes a Load UOM quantity. </a:t>
                      </a:r>
                    </a:p>
                    <a:p>
                      <a:pPr algn="just" fontAlgn="ctr"/>
                      <a:r>
                        <a:rPr lang="en-CA" sz="1700" kern="1200" dirty="0">
                          <a:solidFill>
                            <a:schemeClr val="tx1">
                              <a:lumMod val="50000"/>
                              <a:lumOff val="50000"/>
                            </a:schemeClr>
                          </a:solidFill>
                          <a:effectLst/>
                          <a:latin typeface="+mn-lt"/>
                          <a:ea typeface="+mn-ea"/>
                          <a:cs typeface="+mn-cs"/>
                        </a:rPr>
                        <a:t>6- </a:t>
                      </a:r>
                      <a:r>
                        <a:rPr lang="en-CA" sz="1700" b="1" kern="1200" dirty="0">
                          <a:solidFill>
                            <a:schemeClr val="tx1">
                              <a:lumMod val="50000"/>
                              <a:lumOff val="50000"/>
                            </a:schemeClr>
                          </a:solidFill>
                          <a:effectLst/>
                          <a:latin typeface="+mn-lt"/>
                          <a:ea typeface="+mn-ea"/>
                          <a:cs typeface="+mn-cs"/>
                        </a:rPr>
                        <a:t>Never Use Load UOM</a:t>
                      </a:r>
                      <a:r>
                        <a:rPr lang="en-CA" sz="1700" kern="1200" dirty="0">
                          <a:solidFill>
                            <a:schemeClr val="tx1">
                              <a:lumMod val="50000"/>
                              <a:lumOff val="50000"/>
                            </a:schemeClr>
                          </a:solidFill>
                          <a:effectLst/>
                          <a:latin typeface="+mn-lt"/>
                          <a:ea typeface="+mn-ea"/>
                          <a:cs typeface="+mn-cs"/>
                        </a:rPr>
                        <a:t> </a:t>
                      </a:r>
                      <a:r>
                        <a:rPr lang="en-CA" sz="1700" u="sng" kern="1200" dirty="0">
                          <a:solidFill>
                            <a:schemeClr val="tx1">
                              <a:lumMod val="50000"/>
                              <a:lumOff val="50000"/>
                            </a:schemeClr>
                          </a:solidFill>
                          <a:effectLst/>
                          <a:latin typeface="+mn-lt"/>
                          <a:ea typeface="+mn-ea"/>
                          <a:cs typeface="+mn-cs"/>
                        </a:rPr>
                        <a:t>in combination with a non-blank Size value</a:t>
                      </a:r>
                      <a:r>
                        <a:rPr lang="en-CA" sz="1700" kern="1200" dirty="0">
                          <a:solidFill>
                            <a:schemeClr val="tx1">
                              <a:lumMod val="50000"/>
                              <a:lumOff val="50000"/>
                            </a:schemeClr>
                          </a:solidFill>
                          <a:effectLst/>
                          <a:latin typeface="+mn-lt"/>
                          <a:ea typeface="+mn-ea"/>
                          <a:cs typeface="+mn-cs"/>
                        </a:rPr>
                        <a:t> is interpreted by the system in exactly the same way as “ Always Use </a:t>
                      </a:r>
                      <a:r>
                        <a:rPr lang="en-CA" sz="1700" kern="1200" dirty="0" err="1">
                          <a:solidFill>
                            <a:schemeClr val="tx1">
                              <a:lumMod val="50000"/>
                              <a:lumOff val="50000"/>
                            </a:schemeClr>
                          </a:solidFill>
                          <a:effectLst/>
                          <a:latin typeface="+mn-lt"/>
                          <a:ea typeface="+mn-ea"/>
                          <a:cs typeface="+mn-cs"/>
                        </a:rPr>
                        <a:t>Putaway</a:t>
                      </a:r>
                      <a:r>
                        <a:rPr lang="en-CA" sz="1700" kern="1200" dirty="0">
                          <a:solidFill>
                            <a:schemeClr val="tx1">
                              <a:lumMod val="50000"/>
                              <a:lumOff val="50000"/>
                            </a:schemeClr>
                          </a:solidFill>
                          <a:effectLst/>
                          <a:latin typeface="+mn-lt"/>
                          <a:ea typeface="+mn-ea"/>
                          <a:cs typeface="+mn-cs"/>
                        </a:rPr>
                        <a:t> UOM”. This is because the location size logic can only be based on the number of loads.</a:t>
                      </a:r>
                    </a:p>
                  </a:txBody>
                  <a:tcPr/>
                </a:tc>
                <a:extLst>
                  <a:ext uri="{0D108BD9-81ED-4DB2-BD59-A6C34878D82A}">
                    <a16:rowId xmlns:a16="http://schemas.microsoft.com/office/drawing/2014/main" xmlns="" val="1783125137"/>
                  </a:ext>
                </a:extLst>
              </a:tr>
            </a:tbl>
          </a:graphicData>
        </a:graphic>
      </p:graphicFrame>
    </p:spTree>
    <p:extLst>
      <p:ext uri="{BB962C8B-B14F-4D97-AF65-F5344CB8AC3E}">
        <p14:creationId xmlns:p14="http://schemas.microsoft.com/office/powerpoint/2010/main" val="18354361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5" name="Content Placeholder 2">
            <a:extLst>
              <a:ext uri="{FF2B5EF4-FFF2-40B4-BE49-F238E27FC236}">
                <a16:creationId xmlns:a16="http://schemas.microsoft.com/office/drawing/2014/main" xmlns="" id="{8E065E21-DF81-4D0B-A78E-10A58201F743}"/>
              </a:ext>
            </a:extLst>
          </p:cNvPr>
          <p:cNvSpPr>
            <a:spLocks noGrp="1"/>
          </p:cNvSpPr>
          <p:nvPr>
            <p:ph idx="1"/>
            <p:custDataLst>
              <p:tags r:id="rId2"/>
            </p:custDataLst>
          </p:nvPr>
        </p:nvSpPr>
        <p:spPr>
          <a:xfrm>
            <a:off x="838200" y="1330611"/>
            <a:ext cx="10646664" cy="4975692"/>
          </a:xfrm>
        </p:spPr>
        <p:txBody>
          <a:bodyPr/>
          <a:lstStyle/>
          <a:p>
            <a:pPr marL="0" indent="0" algn="just">
              <a:lnSpc>
                <a:spcPct val="130000"/>
              </a:lnSpc>
              <a:buNone/>
            </a:pPr>
            <a:r>
              <a:rPr lang="en-US" dirty="0">
                <a:solidFill>
                  <a:schemeClr val="accent2"/>
                </a:solidFill>
              </a:rPr>
              <a:t>6.6</a:t>
            </a:r>
            <a:r>
              <a:rPr lang="en-US" dirty="0"/>
              <a:t> </a:t>
            </a:r>
            <a:r>
              <a:rPr lang="en-US" sz="2400" b="1" u="sng" dirty="0"/>
              <a:t>For the location types that have been set to “Forward Pick”</a:t>
            </a:r>
            <a:r>
              <a:rPr lang="en-US" sz="2400" b="1" dirty="0"/>
              <a:t> </a:t>
            </a:r>
            <a:r>
              <a:rPr lang="en-US" sz="2400" dirty="0"/>
              <a:t>in the General section, also </a:t>
            </a:r>
            <a:r>
              <a:rPr lang="en-US" dirty="0"/>
              <a:t>complete the </a:t>
            </a:r>
            <a:r>
              <a:rPr lang="en-US" b="1" dirty="0"/>
              <a:t>Forward Pick </a:t>
            </a:r>
            <a:r>
              <a:rPr lang="en-US" dirty="0"/>
              <a:t>section</a:t>
            </a:r>
            <a:r>
              <a:rPr lang="en-US" b="1" dirty="0"/>
              <a:t> </a:t>
            </a:r>
            <a:r>
              <a:rPr lang="en-US" dirty="0"/>
              <a:t>for the fields shown below. An explanation of the fields is given in the next slides.</a:t>
            </a:r>
            <a:endParaRPr lang="en-CA" dirty="0"/>
          </a:p>
        </p:txBody>
      </p:sp>
      <p:pic>
        <p:nvPicPr>
          <p:cNvPr id="7" name="Picture 6">
            <a:extLst>
              <a:ext uri="{FF2B5EF4-FFF2-40B4-BE49-F238E27FC236}">
                <a16:creationId xmlns:a16="http://schemas.microsoft.com/office/drawing/2014/main" xmlns="" id="{B87FCEE2-BC37-4E48-AEFE-7CD7209A6721}"/>
              </a:ext>
            </a:extLst>
          </p:cNvPr>
          <p:cNvPicPr>
            <a:picLocks noChangeAspect="1"/>
          </p:cNvPicPr>
          <p:nvPr>
            <p:custDataLst>
              <p:tags r:id="rId3"/>
            </p:custDataLst>
          </p:nvPr>
        </p:nvPicPr>
        <p:blipFill>
          <a:blip r:embed="rId6"/>
          <a:stretch>
            <a:fillRect/>
          </a:stretch>
        </p:blipFill>
        <p:spPr>
          <a:xfrm>
            <a:off x="215367" y="3009900"/>
            <a:ext cx="11761265" cy="2707989"/>
          </a:xfrm>
          <a:prstGeom prst="rect">
            <a:avLst/>
          </a:prstGeom>
        </p:spPr>
      </p:pic>
    </p:spTree>
    <p:extLst>
      <p:ext uri="{BB962C8B-B14F-4D97-AF65-F5344CB8AC3E}">
        <p14:creationId xmlns:p14="http://schemas.microsoft.com/office/powerpoint/2010/main" val="26625714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2466850400"/>
              </p:ext>
            </p:extLst>
          </p:nvPr>
        </p:nvGraphicFramePr>
        <p:xfrm>
          <a:off x="217713" y="1780675"/>
          <a:ext cx="11645424" cy="3992880"/>
        </p:xfrm>
        <a:graphic>
          <a:graphicData uri="http://schemas.openxmlformats.org/drawingml/2006/table">
            <a:tbl>
              <a:tblPr firstRow="1" bandRow="1">
                <a:tableStyleId>{F5AB1C69-6EDB-4FF4-983F-18BD219EF322}</a:tableStyleId>
              </a:tblPr>
              <a:tblGrid>
                <a:gridCol w="1986739">
                  <a:extLst>
                    <a:ext uri="{9D8B030D-6E8A-4147-A177-3AD203B41FA5}">
                      <a16:colId xmlns:a16="http://schemas.microsoft.com/office/drawing/2014/main" xmlns="" val="3611636286"/>
                    </a:ext>
                  </a:extLst>
                </a:gridCol>
                <a:gridCol w="9658685">
                  <a:extLst>
                    <a:ext uri="{9D8B030D-6E8A-4147-A177-3AD203B41FA5}">
                      <a16:colId xmlns:a16="http://schemas.microsoft.com/office/drawing/2014/main" xmlns="" val="1392957211"/>
                    </a:ext>
                  </a:extLst>
                </a:gridCol>
              </a:tblGrid>
              <a:tr h="333826">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264044">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Item*</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item number of the inventory to be dedicated to this forward pick location.</a:t>
                      </a:r>
                    </a:p>
                  </a:txBody>
                  <a:tcPr/>
                </a:tc>
                <a:extLst>
                  <a:ext uri="{0D108BD9-81ED-4DB2-BD59-A6C34878D82A}">
                    <a16:rowId xmlns:a16="http://schemas.microsoft.com/office/drawing/2014/main" xmlns="" val="1783125137"/>
                  </a:ext>
                </a:extLst>
              </a:tr>
              <a:tr h="180224">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Lot</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lot of the inventory to be dedicated to this forward pick location. </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If a value is specified, then all replenishments and stores must be done using this lot number.</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Enter an asterisk (*) to indicate that any lot may be entered for this item, which is permissible only if the Allow Multiple Lots per FP Location field in the </a:t>
                      </a:r>
                      <a:r>
                        <a:rPr lang="en-US" sz="1700" kern="1200" dirty="0">
                          <a:solidFill>
                            <a:schemeClr val="tx1">
                              <a:lumMod val="50000"/>
                              <a:lumOff val="50000"/>
                            </a:schemeClr>
                          </a:solidFill>
                          <a:latin typeface="+mn-lt"/>
                          <a:ea typeface="+mn-ea"/>
                          <a:cs typeface="+mn-cs"/>
                          <a:hlinkClick r:id="rId7" action="ppaction://hlinksldjump"/>
                        </a:rPr>
                        <a:t>Warehouse Options</a:t>
                      </a:r>
                      <a:r>
                        <a:rPr lang="en-US" sz="1700" kern="1200" dirty="0">
                          <a:solidFill>
                            <a:schemeClr val="tx1">
                              <a:lumMod val="50000"/>
                              <a:lumOff val="50000"/>
                            </a:schemeClr>
                          </a:solidFill>
                          <a:latin typeface="+mn-lt"/>
                          <a:ea typeface="+mn-ea"/>
                          <a:cs typeface="+mn-cs"/>
                        </a:rPr>
                        <a:t> resource is set to Yes. Otherwise, you must deplete the entire lot before a new one can be entered.</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Leave this field blank to indicate that lot-controlled items will not be stored in this location.</a:t>
                      </a:r>
                    </a:p>
                    <a:p>
                      <a:pPr marL="285750" indent="-285750" algn="just">
                        <a:buFont typeface="Arial" panose="020B0604020202020204" pitchFamily="34" charset="0"/>
                        <a:buChar char="•"/>
                      </a:pPr>
                      <a:r>
                        <a:rPr lang="en-US" sz="1700" kern="1200" dirty="0">
                          <a:solidFill>
                            <a:schemeClr val="tx1">
                              <a:lumMod val="50000"/>
                              <a:lumOff val="50000"/>
                            </a:schemeClr>
                          </a:solidFill>
                          <a:latin typeface="+mn-lt"/>
                          <a:ea typeface="+mn-ea"/>
                          <a:cs typeface="+mn-cs"/>
                        </a:rPr>
                        <a:t>When the location type is defined as “Forward Pick”, the Status field is blank, and the forward pick item is a lot-controlled item, then a lot must be specified.</a:t>
                      </a:r>
                    </a:p>
                  </a:txBody>
                  <a:tcPr/>
                </a:tc>
                <a:extLst>
                  <a:ext uri="{0D108BD9-81ED-4DB2-BD59-A6C34878D82A}">
                    <a16:rowId xmlns:a16="http://schemas.microsoft.com/office/drawing/2014/main" xmlns="" val="2265357663"/>
                  </a:ext>
                </a:extLst>
              </a:tr>
              <a:tr h="370840">
                <a:tc>
                  <a:txBody>
                    <a:bodyPr/>
                    <a:lstStyle/>
                    <a:p>
                      <a:pPr marL="0" algn="l" defTabSz="914400" rtl="0" eaLnBrk="1" fontAlgn="t" latinLnBrk="0" hangingPunct="1">
                        <a:lnSpc>
                          <a:spcPct val="100000"/>
                        </a:lnSpc>
                      </a:pPr>
                      <a:r>
                        <a:rPr lang="en-US" sz="1700" kern="1200" dirty="0">
                          <a:solidFill>
                            <a:schemeClr val="tx1">
                              <a:lumMod val="50000"/>
                              <a:lumOff val="50000"/>
                            </a:schemeClr>
                          </a:solidFill>
                          <a:latin typeface="+mn-lt"/>
                          <a:ea typeface="+mn-ea"/>
                          <a:cs typeface="+mn-cs"/>
                        </a:rPr>
                        <a:t>Forward Pick Inventory Attribute 1/2/3</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inventory attribute 1/2/3 of the inventory to be dedicated to this forward pick location.</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Enter an asterisk (*) to indicate that any inventory attribute 1 may be entered for this item. </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Inventory attributes provide the ability to differentiate similar inventory by some internal criteria, so that they tie back to the user-defined codes in the items table.</a:t>
                      </a:r>
                    </a:p>
                  </a:txBody>
                  <a:tcPr/>
                </a:tc>
                <a:extLst>
                  <a:ext uri="{0D108BD9-81ED-4DB2-BD59-A6C34878D82A}">
                    <a16:rowId xmlns:a16="http://schemas.microsoft.com/office/drawing/2014/main" xmlns="" val="669225832"/>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069808"/>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8" name="TextBox 7">
            <a:extLst>
              <a:ext uri="{FF2B5EF4-FFF2-40B4-BE49-F238E27FC236}">
                <a16:creationId xmlns:a16="http://schemas.microsoft.com/office/drawing/2014/main" xmlns="" id="{C6742C0E-6370-426E-BC03-0DAB8B893091}"/>
              </a:ext>
            </a:extLst>
          </p:cNvPr>
          <p:cNvSpPr txBox="1"/>
          <p:nvPr>
            <p:custDataLst>
              <p:tags r:id="rId4"/>
            </p:custDataLst>
          </p:nvPr>
        </p:nvSpPr>
        <p:spPr>
          <a:xfrm>
            <a:off x="217713" y="5922082"/>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267000821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173828546"/>
              </p:ext>
            </p:extLst>
          </p:nvPr>
        </p:nvGraphicFramePr>
        <p:xfrm>
          <a:off x="283245" y="1783564"/>
          <a:ext cx="11625510" cy="4104640"/>
        </p:xfrm>
        <a:graphic>
          <a:graphicData uri="http://schemas.openxmlformats.org/drawingml/2006/table">
            <a:tbl>
              <a:tblPr firstRow="1" bandRow="1">
                <a:tableStyleId>{F5AB1C69-6EDB-4FF4-983F-18BD219EF322}</a:tableStyleId>
              </a:tblPr>
              <a:tblGrid>
                <a:gridCol w="1882439">
                  <a:extLst>
                    <a:ext uri="{9D8B030D-6E8A-4147-A177-3AD203B41FA5}">
                      <a16:colId xmlns:a16="http://schemas.microsoft.com/office/drawing/2014/main" xmlns="" val="3611636286"/>
                    </a:ext>
                  </a:extLst>
                </a:gridCol>
                <a:gridCol w="9743071">
                  <a:extLst>
                    <a:ext uri="{9D8B030D-6E8A-4147-A177-3AD203B41FA5}">
                      <a16:colId xmlns:a16="http://schemas.microsoft.com/office/drawing/2014/main" xmlns="" val="1392957211"/>
                    </a:ext>
                  </a:extLst>
                </a:gridCol>
              </a:tblGrid>
              <a:tr h="370840">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Forward Pick Search Path*</a:t>
                      </a:r>
                      <a:endParaRPr lang="en-US"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valid warehouse search path defined in the </a:t>
                      </a:r>
                      <a:r>
                        <a:rPr lang="en-US" sz="1700" kern="1200" dirty="0">
                          <a:solidFill>
                            <a:schemeClr val="tx1">
                              <a:lumMod val="50000"/>
                              <a:lumOff val="50000"/>
                            </a:schemeClr>
                          </a:solidFill>
                          <a:latin typeface="+mn-lt"/>
                          <a:ea typeface="+mn-ea"/>
                          <a:cs typeface="+mn-cs"/>
                          <a:hlinkClick r:id="rId7" action="ppaction://hlinksldjump"/>
                        </a:rPr>
                        <a:t>Warehouse Searches</a:t>
                      </a:r>
                      <a:r>
                        <a:rPr lang="en-US" sz="1700" kern="1200" dirty="0">
                          <a:solidFill>
                            <a:schemeClr val="tx1">
                              <a:lumMod val="50000"/>
                              <a:lumOff val="50000"/>
                            </a:schemeClr>
                          </a:solidFill>
                          <a:latin typeface="+mn-lt"/>
                          <a:ea typeface="+mn-ea"/>
                          <a:cs typeface="+mn-cs"/>
                        </a:rPr>
                        <a:t> resource, used to replenish a forward pick location. </a:t>
                      </a:r>
                    </a:p>
                  </a:txBody>
                  <a:tcPr/>
                </a:tc>
                <a:extLst>
                  <a:ext uri="{0D108BD9-81ED-4DB2-BD59-A6C34878D82A}">
                    <a16:rowId xmlns:a16="http://schemas.microsoft.com/office/drawing/2014/main" xmlns="" val="3806315168"/>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Maximum FP Location Capacity*</a:t>
                      </a:r>
                      <a:endParaRPr lang="en-US" sz="17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fr-CA" sz="1700" kern="1200" dirty="0">
                          <a:solidFill>
                            <a:schemeClr val="tx1">
                              <a:lumMod val="50000"/>
                              <a:lumOff val="50000"/>
                            </a:schemeClr>
                          </a:solidFill>
                          <a:latin typeface="+mn-lt"/>
                          <a:ea typeface="+mn-ea"/>
                          <a:cs typeface="+mn-cs"/>
                        </a:rPr>
                        <a:t>This is </a:t>
                      </a:r>
                      <a:r>
                        <a:rPr lang="en-US" sz="1700" kern="1200" dirty="0">
                          <a:solidFill>
                            <a:schemeClr val="tx1">
                              <a:lumMod val="50000"/>
                              <a:lumOff val="50000"/>
                            </a:schemeClr>
                          </a:solidFill>
                          <a:latin typeface="+mn-lt"/>
                          <a:ea typeface="+mn-ea"/>
                          <a:cs typeface="+mn-cs"/>
                        </a:rPr>
                        <a:t>the maximum quantity of inventory the location can hold, as expressed in the replenishment UOM.</a:t>
                      </a:r>
                    </a:p>
                  </a:txBody>
                  <a:tcPr/>
                </a:tc>
                <a:extLst>
                  <a:ext uri="{0D108BD9-81ED-4DB2-BD59-A6C34878D82A}">
                    <a16:rowId xmlns:a16="http://schemas.microsoft.com/office/drawing/2014/main" xmlns="" val="875394914"/>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Batch Trigger Quantity</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effectLst/>
                          <a:latin typeface="+mn-lt"/>
                          <a:ea typeface="+mn-ea"/>
                          <a:cs typeface="+mn-cs"/>
                        </a:rPr>
                        <a:t>If the quantity in the location falls below this trigger point quantity, the location may be eligible to be replenished during batch replenishment.</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Set this field to -1 to disable batch replenishment for each forward pick location.</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When the location type is defined as “Forward Pick”, and the Status is blank, then the value in this field must be greater than or equal to the dynamic trigger quantity; otherwise, the batch replenishment would never be invoked.</a:t>
                      </a:r>
                      <a:endParaRPr lang="en-CA" sz="1700" kern="1200" dirty="0">
                        <a:solidFill>
                          <a:schemeClr val="tx1">
                            <a:lumMod val="50000"/>
                            <a:lumOff val="50000"/>
                          </a:schemeClr>
                        </a:solidFill>
                        <a:effectLst/>
                        <a:latin typeface="+mn-lt"/>
                        <a:ea typeface="+mn-ea"/>
                        <a:cs typeface="+mn-cs"/>
                      </a:endParaRPr>
                    </a:p>
                  </a:txBody>
                  <a:tcPr/>
                </a:tc>
                <a:extLst>
                  <a:ext uri="{0D108BD9-81ED-4DB2-BD59-A6C34878D82A}">
                    <a16:rowId xmlns:a16="http://schemas.microsoft.com/office/drawing/2014/main" xmlns="" val="268703231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effectLst/>
                          <a:latin typeface="+mn-lt"/>
                          <a:ea typeface="+mn-ea"/>
                          <a:cs typeface="+mn-cs"/>
                        </a:rPr>
                        <a:t>Dynamic Trigger Quantity</a:t>
                      </a:r>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effectLst/>
                          <a:latin typeface="+mn-lt"/>
                          <a:ea typeface="+mn-ea"/>
                          <a:cs typeface="+mn-cs"/>
                        </a:rPr>
                        <a:t>If the quantity in the location falls below this trigger point quantity, the location is eligible to be replenished during dynamic replenishment.</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effectLst/>
                          <a:latin typeface="+mn-lt"/>
                          <a:ea typeface="+mn-ea"/>
                          <a:cs typeface="+mn-cs"/>
                        </a:rPr>
                        <a:t>Set this field to -1 to disable dynamic replenishment for each forward pick location.</a:t>
                      </a:r>
                    </a:p>
                  </a:txBody>
                  <a:tcPr/>
                </a:tc>
                <a:extLst>
                  <a:ext uri="{0D108BD9-81ED-4DB2-BD59-A6C34878D82A}">
                    <a16:rowId xmlns:a16="http://schemas.microsoft.com/office/drawing/2014/main" xmlns="" val="1948190358"/>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104899"/>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9" name="TextBox 8">
            <a:extLst>
              <a:ext uri="{FF2B5EF4-FFF2-40B4-BE49-F238E27FC236}">
                <a16:creationId xmlns:a16="http://schemas.microsoft.com/office/drawing/2014/main" xmlns="" id="{226A9ED2-DFE8-411A-85B3-852F6CA8020D}"/>
              </a:ext>
            </a:extLst>
          </p:cNvPr>
          <p:cNvSpPr txBox="1"/>
          <p:nvPr>
            <p:custDataLst>
              <p:tags r:id="rId4"/>
            </p:custDataLst>
          </p:nvPr>
        </p:nvSpPr>
        <p:spPr>
          <a:xfrm>
            <a:off x="283245" y="5937458"/>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40756158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graphicFrame>
        <p:nvGraphicFramePr>
          <p:cNvPr id="6" name="Table 5">
            <a:extLst>
              <a:ext uri="{FF2B5EF4-FFF2-40B4-BE49-F238E27FC236}">
                <a16:creationId xmlns:a16="http://schemas.microsoft.com/office/drawing/2014/main" xmlns="" id="{6BD706BF-153F-4308-92FB-A681EE25FA03}"/>
              </a:ext>
            </a:extLst>
          </p:cNvPr>
          <p:cNvGraphicFramePr>
            <a:graphicFrameLocks noGrp="1"/>
          </p:cNvGraphicFramePr>
          <p:nvPr>
            <p:custDataLst>
              <p:tags r:id="rId2"/>
            </p:custDataLst>
            <p:extLst>
              <p:ext uri="{D42A27DB-BD31-4B8C-83A1-F6EECF244321}">
                <p14:modId xmlns:p14="http://schemas.microsoft.com/office/powerpoint/2010/main" val="1424482176"/>
              </p:ext>
            </p:extLst>
          </p:nvPr>
        </p:nvGraphicFramePr>
        <p:xfrm>
          <a:off x="283245" y="2133600"/>
          <a:ext cx="11625510" cy="2590800"/>
        </p:xfrm>
        <a:graphic>
          <a:graphicData uri="http://schemas.openxmlformats.org/drawingml/2006/table">
            <a:tbl>
              <a:tblPr firstRow="1" bandRow="1">
                <a:tableStyleId>{F5AB1C69-6EDB-4FF4-983F-18BD219EF322}</a:tableStyleId>
              </a:tblPr>
              <a:tblGrid>
                <a:gridCol w="3109660">
                  <a:extLst>
                    <a:ext uri="{9D8B030D-6E8A-4147-A177-3AD203B41FA5}">
                      <a16:colId xmlns:a16="http://schemas.microsoft.com/office/drawing/2014/main" xmlns="" val="3611636286"/>
                    </a:ext>
                  </a:extLst>
                </a:gridCol>
                <a:gridCol w="8515850">
                  <a:extLst>
                    <a:ext uri="{9D8B030D-6E8A-4147-A177-3AD203B41FA5}">
                      <a16:colId xmlns:a16="http://schemas.microsoft.com/office/drawing/2014/main" xmlns="" val="1392957211"/>
                    </a:ext>
                  </a:extLst>
                </a:gridCol>
              </a:tblGrid>
              <a:tr h="370840">
                <a:tc>
                  <a:txBody>
                    <a:bodyPr/>
                    <a:lstStyle/>
                    <a:p>
                      <a:pPr algn="l">
                        <a:lnSpc>
                          <a:spcPct val="100000"/>
                        </a:lnSpc>
                      </a:pPr>
                      <a:r>
                        <a:rPr lang="fr-CA" sz="1700" dirty="0"/>
                        <a:t>Field</a:t>
                      </a:r>
                      <a:endParaRPr lang="en-CA" sz="1700" dirty="0"/>
                    </a:p>
                  </a:txBody>
                  <a:tcPr/>
                </a:tc>
                <a:tc>
                  <a:txBody>
                    <a:bodyPr/>
                    <a:lstStyle/>
                    <a:p>
                      <a:pPr algn="just">
                        <a:lnSpc>
                          <a:spcPct val="10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Trigger Point UOM*</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unit of measure for the trigger quantities in the forward pick location.</a:t>
                      </a:r>
                    </a:p>
                  </a:txBody>
                  <a:tcPr/>
                </a:tc>
                <a:extLst>
                  <a:ext uri="{0D108BD9-81ED-4DB2-BD59-A6C34878D82A}">
                    <a16:rowId xmlns:a16="http://schemas.microsoft.com/office/drawing/2014/main" xmlns="" val="1168206067"/>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Batch Replenishment Quantity*</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quantity that is to be delivered to a forward pick location during batch replenishment.</a:t>
                      </a:r>
                    </a:p>
                  </a:txBody>
                  <a:tcPr/>
                </a:tc>
                <a:extLst>
                  <a:ext uri="{0D108BD9-81ED-4DB2-BD59-A6C34878D82A}">
                    <a16:rowId xmlns:a16="http://schemas.microsoft.com/office/drawing/2014/main" xmlns="" val="738733411"/>
                  </a:ext>
                </a:extLst>
              </a:tr>
              <a:tr h="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Dynamic Replenishment Quantity*</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quantity of inventory to be delivered to the forward pick location, when the quantity in the location has been depleted beyond the dynamic trigger quantity.</a:t>
                      </a:r>
                    </a:p>
                  </a:txBody>
                  <a:tcPr/>
                </a:tc>
                <a:extLst>
                  <a:ext uri="{0D108BD9-81ED-4DB2-BD59-A6C34878D82A}">
                    <a16:rowId xmlns:a16="http://schemas.microsoft.com/office/drawing/2014/main" xmlns="" val="3058664615"/>
                  </a:ext>
                </a:extLst>
              </a:tr>
              <a:tr h="370840">
                <a:tc>
                  <a:txBody>
                    <a:bodyPr/>
                    <a:lstStyle/>
                    <a:p>
                      <a:pPr marL="0" algn="l" defTabSz="914400" rtl="0" eaLnBrk="1" fontAlgn="t" latinLnBrk="0" hangingPunct="1">
                        <a:lnSpc>
                          <a:spcPct val="100000"/>
                        </a:lnSpc>
                      </a:pPr>
                      <a:r>
                        <a:rPr lang="en-CA" sz="1700" kern="1200" dirty="0">
                          <a:solidFill>
                            <a:schemeClr val="tx1">
                              <a:lumMod val="50000"/>
                              <a:lumOff val="50000"/>
                            </a:schemeClr>
                          </a:solidFill>
                          <a:latin typeface="+mn-lt"/>
                          <a:ea typeface="+mn-ea"/>
                          <a:cs typeface="+mn-cs"/>
                        </a:rPr>
                        <a:t>Replenishment UOM*</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The unit of measure in which the forward pick location is to be replenished. </a:t>
                      </a:r>
                    </a:p>
                    <a:p>
                      <a:pPr marL="285750" marR="0" lvl="0" indent="-285750" algn="just"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This value in this field cannot be less than the Trigger Point UOM.</a:t>
                      </a:r>
                    </a:p>
                    <a:p>
                      <a:pPr marL="285750" marR="0" lvl="0" indent="-285750" algn="just"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CA" sz="1700" kern="1200" dirty="0">
                          <a:solidFill>
                            <a:schemeClr val="tx1">
                              <a:lumMod val="50000"/>
                              <a:lumOff val="50000"/>
                            </a:schemeClr>
                          </a:solidFill>
                          <a:latin typeface="+mn-lt"/>
                          <a:ea typeface="+mn-ea"/>
                          <a:cs typeface="+mn-cs"/>
                        </a:rPr>
                        <a:t>This value must be one of the valid UOMs assigned to the forward pick item. </a:t>
                      </a:r>
                      <a:endParaRPr lang="en-US"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817118307"/>
                  </a:ext>
                </a:extLst>
              </a:tr>
            </a:tbl>
          </a:graphicData>
        </a:graphic>
      </p:graphicFrame>
      <p:sp>
        <p:nvSpPr>
          <p:cNvPr id="7" name="Content Placeholder 2">
            <a:extLst>
              <a:ext uri="{FF2B5EF4-FFF2-40B4-BE49-F238E27FC236}">
                <a16:creationId xmlns:a16="http://schemas.microsoft.com/office/drawing/2014/main" xmlns="" id="{7D312B6C-1457-4DA0-AF4A-B73737FDCEAB}"/>
              </a:ext>
            </a:extLst>
          </p:cNvPr>
          <p:cNvSpPr>
            <a:spLocks noGrp="1"/>
          </p:cNvSpPr>
          <p:nvPr>
            <p:ph idx="1"/>
            <p:custDataLst>
              <p:tags r:id="rId3"/>
            </p:custDataLst>
          </p:nvPr>
        </p:nvSpPr>
        <p:spPr>
          <a:xfrm>
            <a:off x="707136" y="1238249"/>
            <a:ext cx="10646664" cy="4687053"/>
          </a:xfrm>
        </p:spPr>
        <p:txBody>
          <a:bodyPr/>
          <a:lstStyle/>
          <a:p>
            <a:pPr marL="0" indent="0" algn="just">
              <a:lnSpc>
                <a:spcPct val="130000"/>
              </a:lnSpc>
              <a:buNone/>
            </a:pPr>
            <a:r>
              <a:rPr lang="en-US" dirty="0">
                <a:solidFill>
                  <a:schemeClr val="accent2"/>
                </a:solidFill>
              </a:rPr>
              <a:t>6.6</a:t>
            </a:r>
            <a:r>
              <a:rPr lang="en-US" dirty="0"/>
              <a:t> (Continued)</a:t>
            </a:r>
            <a:endParaRPr lang="en-CA" dirty="0"/>
          </a:p>
        </p:txBody>
      </p:sp>
      <p:sp>
        <p:nvSpPr>
          <p:cNvPr id="3" name="TextBox 2">
            <a:extLst>
              <a:ext uri="{FF2B5EF4-FFF2-40B4-BE49-F238E27FC236}">
                <a16:creationId xmlns:a16="http://schemas.microsoft.com/office/drawing/2014/main" xmlns="" id="{C59CF31C-02CD-4888-B922-07E19D128FB1}"/>
              </a:ext>
            </a:extLst>
          </p:cNvPr>
          <p:cNvSpPr txBox="1"/>
          <p:nvPr>
            <p:custDataLst>
              <p:tags r:id="rId4"/>
            </p:custDataLst>
          </p:nvPr>
        </p:nvSpPr>
        <p:spPr>
          <a:xfrm>
            <a:off x="242301" y="4793936"/>
            <a:ext cx="11426408" cy="353943"/>
          </a:xfrm>
          <a:prstGeom prst="rect">
            <a:avLst/>
          </a:prstGeom>
          <a:noFill/>
        </p:spPr>
        <p:txBody>
          <a:bodyPr wrap="square">
            <a:spAutoFit/>
          </a:bodyPr>
          <a:lstStyle/>
          <a:p>
            <a:r>
              <a:rPr lang="en-US" sz="1700" dirty="0"/>
              <a:t>*When the location type is defined as “Forward Pick”, and the Status field is blank, then a value must be entered in this field.</a:t>
            </a:r>
          </a:p>
        </p:txBody>
      </p:sp>
    </p:spTree>
    <p:extLst>
      <p:ext uri="{BB962C8B-B14F-4D97-AF65-F5344CB8AC3E}">
        <p14:creationId xmlns:p14="http://schemas.microsoft.com/office/powerpoint/2010/main" val="10285323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dirty="0"/>
              <a:t>Locations</a:t>
            </a:r>
            <a:endParaRPr lang="en-CA" dirty="0"/>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0" indent="0" algn="just">
              <a:lnSpc>
                <a:spcPct val="130000"/>
              </a:lnSpc>
              <a:buNone/>
            </a:pPr>
            <a:r>
              <a:rPr lang="en-US" dirty="0">
                <a:solidFill>
                  <a:schemeClr val="accent2"/>
                </a:solidFill>
              </a:rPr>
              <a:t>6.7</a:t>
            </a:r>
            <a:r>
              <a:rPr lang="en-US" dirty="0"/>
              <a:t> 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0" indent="0" algn="just">
              <a:lnSpc>
                <a:spcPct val="130000"/>
              </a:lnSpc>
              <a:buNone/>
            </a:pPr>
            <a:r>
              <a:rPr lang="en-US" dirty="0">
                <a:solidFill>
                  <a:schemeClr val="accent2"/>
                </a:solidFill>
              </a:rPr>
              <a:t>6.8</a:t>
            </a:r>
            <a:r>
              <a:rPr lang="en-US" dirty="0"/>
              <a:t> Click Close to exit the Location resource.</a:t>
            </a:r>
            <a:endParaRPr lang="en-CA" dirty="0"/>
          </a:p>
          <a:p>
            <a:pPr marL="457200" indent="-457200" algn="just">
              <a:lnSpc>
                <a:spcPct val="130000"/>
              </a:lnSpc>
              <a:buFont typeface="+mj-lt"/>
              <a:buAutoNum type="arabicPeriod" startAt="26"/>
            </a:pPr>
            <a:endParaRPr lang="en-CA" dirty="0"/>
          </a:p>
        </p:txBody>
      </p:sp>
      <p:pic>
        <p:nvPicPr>
          <p:cNvPr id="5" name="Picture 4">
            <a:extLst>
              <a:ext uri="{FF2B5EF4-FFF2-40B4-BE49-F238E27FC236}">
                <a16:creationId xmlns:a16="http://schemas.microsoft.com/office/drawing/2014/main" xmlns="" id="{8FD9A3A1-A688-433B-AA0C-28D54F500288}"/>
              </a:ext>
            </a:extLst>
          </p:cNvPr>
          <p:cNvPicPr>
            <a:picLocks noChangeAspect="1"/>
          </p:cNvPicPr>
          <p:nvPr>
            <p:custDataLst>
              <p:tags r:id="rId3"/>
            </p:custDataLst>
          </p:nvPr>
        </p:nvPicPr>
        <p:blipFill>
          <a:blip r:embed="rId6"/>
          <a:stretch>
            <a:fillRect/>
          </a:stretch>
        </p:blipFill>
        <p:spPr>
          <a:xfrm>
            <a:off x="476250" y="2253027"/>
            <a:ext cx="11334750" cy="1213587"/>
          </a:xfrm>
          <a:prstGeom prst="rect">
            <a:avLst/>
          </a:prstGeom>
        </p:spPr>
      </p:pic>
      <p:pic>
        <p:nvPicPr>
          <p:cNvPr id="9" name="Picture 8">
            <a:extLst>
              <a:ext uri="{FF2B5EF4-FFF2-40B4-BE49-F238E27FC236}">
                <a16:creationId xmlns:a16="http://schemas.microsoft.com/office/drawing/2014/main" xmlns="" id="{603D012C-BF60-4282-AFD0-0D7E102CC1B2}"/>
              </a:ext>
            </a:extLst>
          </p:cNvPr>
          <p:cNvPicPr>
            <a:picLocks noChangeAspect="1"/>
          </p:cNvPicPr>
          <p:nvPr>
            <p:custDataLst>
              <p:tags r:id="rId4"/>
            </p:custDataLst>
          </p:nvPr>
        </p:nvPicPr>
        <p:blipFill>
          <a:blip r:embed="rId7"/>
          <a:stretch>
            <a:fillRect/>
          </a:stretch>
        </p:blipFill>
        <p:spPr>
          <a:xfrm>
            <a:off x="361950" y="4719103"/>
            <a:ext cx="11468100" cy="815154"/>
          </a:xfrm>
          <a:prstGeom prst="rect">
            <a:avLst/>
          </a:prstGeom>
        </p:spPr>
      </p:pic>
    </p:spTree>
    <p:extLst>
      <p:ext uri="{BB962C8B-B14F-4D97-AF65-F5344CB8AC3E}">
        <p14:creationId xmlns:p14="http://schemas.microsoft.com/office/powerpoint/2010/main" val="31607685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4" name="Content Placeholder 2">
            <a:extLst>
              <a:ext uri="{FF2B5EF4-FFF2-40B4-BE49-F238E27FC236}">
                <a16:creationId xmlns:a16="http://schemas.microsoft.com/office/drawing/2014/main" xmlns="" id="{6448E757-7ADA-465C-9585-F454B3E9843A}"/>
              </a:ext>
            </a:extLst>
          </p:cNvPr>
          <p:cNvSpPr>
            <a:spLocks noGrp="1"/>
          </p:cNvSpPr>
          <p:nvPr>
            <p:ph idx="1"/>
            <p:custDataLst>
              <p:tags r:id="rId2"/>
            </p:custDataLst>
          </p:nvPr>
        </p:nvSpPr>
        <p:spPr>
          <a:xfrm>
            <a:off x="838200" y="987552"/>
            <a:ext cx="10515600" cy="5075111"/>
          </a:xfrm>
        </p:spPr>
        <p:txBody>
          <a:bodyPr/>
          <a:lstStyle/>
          <a:p>
            <a:pPr marL="457200" indent="-457200" algn="just">
              <a:lnSpc>
                <a:spcPct val="150000"/>
              </a:lnSpc>
              <a:buFont typeface="+mj-lt"/>
              <a:buAutoNum type="arabicPeriod" startAt="7"/>
            </a:pPr>
            <a:r>
              <a:rPr lang="en-US" u="sng" dirty="0"/>
              <a:t>If you want to update a location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location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1475DC50-153D-41B9-8E4B-CA1D107A0E66}"/>
              </a:ext>
            </a:extLst>
          </p:cNvPr>
          <p:cNvPicPr>
            <a:picLocks noChangeAspect="1"/>
          </p:cNvPicPr>
          <p:nvPr>
            <p:custDataLst>
              <p:tags r:id="rId3"/>
            </p:custDataLst>
          </p:nvPr>
        </p:nvPicPr>
        <p:blipFill>
          <a:blip r:embed="rId5"/>
          <a:stretch>
            <a:fillRect/>
          </a:stretch>
        </p:blipFill>
        <p:spPr>
          <a:xfrm>
            <a:off x="990599" y="2807134"/>
            <a:ext cx="9436519" cy="3498416"/>
          </a:xfrm>
          <a:prstGeom prst="rect">
            <a:avLst/>
          </a:prstGeom>
        </p:spPr>
      </p:pic>
    </p:spTree>
    <p:extLst>
      <p:ext uri="{BB962C8B-B14F-4D97-AF65-F5344CB8AC3E}">
        <p14:creationId xmlns:p14="http://schemas.microsoft.com/office/powerpoint/2010/main" val="340600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FB1CEBD2-DA2A-4AA5-942C-700146F8DC1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3"/>
            </a:pPr>
            <a:r>
              <a:rPr lang="en-US" sz="2100" dirty="0"/>
              <a:t>Click on </a:t>
            </a:r>
            <a:r>
              <a:rPr lang="en-US" sz="2100" b="1" dirty="0"/>
              <a:t>Host</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3"/>
            </a:pPr>
            <a:endParaRPr lang="en-CA" sz="2100" dirty="0"/>
          </a:p>
        </p:txBody>
      </p:sp>
      <p:grpSp>
        <p:nvGrpSpPr>
          <p:cNvPr id="11" name="Group 10">
            <a:extLst>
              <a:ext uri="{FF2B5EF4-FFF2-40B4-BE49-F238E27FC236}">
                <a16:creationId xmlns:a16="http://schemas.microsoft.com/office/drawing/2014/main" xmlns="" id="{7B0CE37B-5E49-4C2C-B8EB-1782A1EEEBBB}"/>
              </a:ext>
            </a:extLst>
          </p:cNvPr>
          <p:cNvGrpSpPr/>
          <p:nvPr>
            <p:custDataLst>
              <p:tags r:id="rId3"/>
            </p:custDataLst>
          </p:nvPr>
        </p:nvGrpSpPr>
        <p:grpSpPr>
          <a:xfrm>
            <a:off x="1561133" y="2324790"/>
            <a:ext cx="6560891" cy="3309527"/>
            <a:chOff x="3013416" y="980085"/>
            <a:chExt cx="6165167" cy="3018927"/>
          </a:xfrm>
        </p:grpSpPr>
        <p:pic>
          <p:nvPicPr>
            <p:cNvPr id="8" name="Picture 7">
              <a:extLst>
                <a:ext uri="{FF2B5EF4-FFF2-40B4-BE49-F238E27FC236}">
                  <a16:creationId xmlns:a16="http://schemas.microsoft.com/office/drawing/2014/main" xmlns="" id="{6D8DE58D-F767-425B-99A9-582D0C561890}"/>
                </a:ext>
              </a:extLst>
            </p:cNvPr>
            <p:cNvPicPr>
              <a:picLocks noChangeAspect="1"/>
            </p:cNvPicPr>
            <p:nvPr/>
          </p:nvPicPr>
          <p:blipFill rotWithShape="1">
            <a:blip r:embed="rId5"/>
            <a:srcRect b="39567"/>
            <a:stretch/>
          </p:blipFill>
          <p:spPr>
            <a:xfrm>
              <a:off x="3013416" y="980085"/>
              <a:ext cx="6165167" cy="2959903"/>
            </a:xfrm>
            <a:prstGeom prst="rect">
              <a:avLst/>
            </a:prstGeom>
          </p:spPr>
        </p:pic>
        <p:pic>
          <p:nvPicPr>
            <p:cNvPr id="10" name="Picture 9">
              <a:extLst>
                <a:ext uri="{FF2B5EF4-FFF2-40B4-BE49-F238E27FC236}">
                  <a16:creationId xmlns:a16="http://schemas.microsoft.com/office/drawing/2014/main" xmlns="" id="{830C34F8-8C95-4460-AC8D-03399CB88097}"/>
                </a:ext>
              </a:extLst>
            </p:cNvPr>
            <p:cNvPicPr>
              <a:picLocks noChangeAspect="1"/>
            </p:cNvPicPr>
            <p:nvPr/>
          </p:nvPicPr>
          <p:blipFill rotWithShape="1">
            <a:blip r:embed="rId5"/>
            <a:srcRect t="88362"/>
            <a:stretch/>
          </p:blipFill>
          <p:spPr>
            <a:xfrm>
              <a:off x="3013416" y="3429000"/>
              <a:ext cx="6165167" cy="570012"/>
            </a:xfrm>
            <a:prstGeom prst="rect">
              <a:avLst/>
            </a:prstGeom>
          </p:spPr>
        </p:pic>
      </p:grpSp>
    </p:spTree>
    <p:extLst>
      <p:ext uri="{BB962C8B-B14F-4D97-AF65-F5344CB8AC3E}">
        <p14:creationId xmlns:p14="http://schemas.microsoft.com/office/powerpoint/2010/main" val="12095194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42815-DD60-4288-B590-66A18AD036BB}"/>
              </a:ext>
            </a:extLst>
          </p:cNvPr>
          <p:cNvSpPr>
            <a:spLocks noGrp="1"/>
          </p:cNvSpPr>
          <p:nvPr>
            <p:ph type="title"/>
            <p:custDataLst>
              <p:tags r:id="rId1"/>
            </p:custDataLst>
          </p:nvPr>
        </p:nvSpPr>
        <p:spPr/>
        <p:txBody>
          <a:bodyPr/>
          <a:lstStyle/>
          <a:p>
            <a:r>
              <a:rPr lang="fr-CA" dirty="0"/>
              <a:t>Locations</a:t>
            </a:r>
            <a:endParaRPr lang="en-CA" dirty="0">
              <a:highlight>
                <a:srgbClr val="FFFF00"/>
              </a:highlight>
            </a:endParaRPr>
          </a:p>
        </p:txBody>
      </p:sp>
      <p:sp>
        <p:nvSpPr>
          <p:cNvPr id="3" name="Content Placeholder 2">
            <a:extLst>
              <a:ext uri="{FF2B5EF4-FFF2-40B4-BE49-F238E27FC236}">
                <a16:creationId xmlns:a16="http://schemas.microsoft.com/office/drawing/2014/main" xmlns="" id="{F0FD8431-2339-4653-BBE4-E723E51BD507}"/>
              </a:ext>
            </a:extLst>
          </p:cNvPr>
          <p:cNvSpPr>
            <a:spLocks noGrp="1"/>
          </p:cNvSpPr>
          <p:nvPr>
            <p:ph idx="1"/>
            <p:custDataLst>
              <p:tags r:id="rId2"/>
            </p:custDataLst>
          </p:nvPr>
        </p:nvSpPr>
        <p:spPr>
          <a:xfrm>
            <a:off x="838200" y="1028700"/>
            <a:ext cx="10515600" cy="5148263"/>
          </a:xfrm>
        </p:spPr>
        <p:txBody>
          <a:bodyPr/>
          <a:lstStyle/>
          <a:p>
            <a:pPr marL="0" indent="0" algn="just">
              <a:lnSpc>
                <a:spcPct val="120000"/>
              </a:lnSpc>
              <a:buNone/>
            </a:pPr>
            <a:r>
              <a:rPr lang="en-US" sz="2300" dirty="0">
                <a:solidFill>
                  <a:schemeClr val="accent2"/>
                </a:solidFill>
              </a:rPr>
              <a:t>7.2</a:t>
            </a:r>
            <a:r>
              <a:rPr lang="en-US" sz="2300" dirty="0"/>
              <a:t> Update the desired fields in the </a:t>
            </a:r>
            <a:r>
              <a:rPr lang="en-US" sz="2300" b="1" dirty="0"/>
              <a:t>General</a:t>
            </a:r>
            <a:r>
              <a:rPr lang="en-US" sz="2300" dirty="0"/>
              <a:t> section as well as in the </a:t>
            </a:r>
            <a:r>
              <a:rPr lang="en-US" sz="2300" b="1" dirty="0"/>
              <a:t>Forward Pick </a:t>
            </a:r>
            <a:r>
              <a:rPr lang="en-US" sz="2300" dirty="0"/>
              <a:t>section (only for location types defined as a “Forward Pick”): </a:t>
            </a:r>
          </a:p>
          <a:p>
            <a:pPr lvl="1" algn="just">
              <a:lnSpc>
                <a:spcPct val="120000"/>
              </a:lnSpc>
              <a:buFont typeface="Wingdings" panose="05000000000000000000" pitchFamily="2" charset="2"/>
              <a:buChar char="ü"/>
            </a:pPr>
            <a:r>
              <a:rPr lang="en-US" sz="2300" dirty="0"/>
              <a:t> For the General section: refer to slides </a:t>
            </a:r>
            <a:r>
              <a:rPr lang="en-US" sz="2300" dirty="0">
                <a:hlinkClick r:id="rId7" action="ppaction://hlinksldjump"/>
              </a:rPr>
              <a:t>269 to 273</a:t>
            </a:r>
            <a:r>
              <a:rPr lang="en-US" sz="2300" dirty="0"/>
              <a:t> for more details; </a:t>
            </a:r>
          </a:p>
          <a:p>
            <a:pPr lvl="1" algn="just">
              <a:lnSpc>
                <a:spcPct val="120000"/>
              </a:lnSpc>
              <a:buFont typeface="Wingdings" panose="05000000000000000000" pitchFamily="2" charset="2"/>
              <a:buChar char="ü"/>
            </a:pPr>
            <a:r>
              <a:rPr lang="en-US" sz="2300" dirty="0"/>
              <a:t>For the Forward Pick section: refer to slides </a:t>
            </a:r>
            <a:r>
              <a:rPr lang="en-US" sz="2300" dirty="0">
                <a:hlinkClick r:id="rId8" action="ppaction://hlinksldjump"/>
              </a:rPr>
              <a:t>275 to 277</a:t>
            </a:r>
            <a:r>
              <a:rPr lang="en-US" sz="2300" dirty="0"/>
              <a:t>. </a:t>
            </a:r>
            <a:endParaRPr lang="en-CA" sz="2300" dirty="0"/>
          </a:p>
        </p:txBody>
      </p:sp>
      <p:pic>
        <p:nvPicPr>
          <p:cNvPr id="5" name="Picture 4">
            <a:extLst>
              <a:ext uri="{FF2B5EF4-FFF2-40B4-BE49-F238E27FC236}">
                <a16:creationId xmlns:a16="http://schemas.microsoft.com/office/drawing/2014/main" xmlns="" id="{E22725EF-FA77-48A8-9FDC-A6336D569A40}"/>
              </a:ext>
            </a:extLst>
          </p:cNvPr>
          <p:cNvPicPr>
            <a:picLocks noChangeAspect="1"/>
          </p:cNvPicPr>
          <p:nvPr>
            <p:custDataLst>
              <p:tags r:id="rId3"/>
            </p:custDataLst>
          </p:nvPr>
        </p:nvPicPr>
        <p:blipFill rotWithShape="1">
          <a:blip r:embed="rId9"/>
          <a:srcRect b="48695"/>
          <a:stretch/>
        </p:blipFill>
        <p:spPr>
          <a:xfrm>
            <a:off x="475036" y="3060712"/>
            <a:ext cx="10615352" cy="1530338"/>
          </a:xfrm>
          <a:prstGeom prst="rect">
            <a:avLst/>
          </a:prstGeom>
          <a:ln>
            <a:solidFill>
              <a:schemeClr val="tx1">
                <a:lumMod val="65000"/>
                <a:lumOff val="35000"/>
              </a:schemeClr>
            </a:solidFill>
          </a:ln>
        </p:spPr>
      </p:pic>
      <p:pic>
        <p:nvPicPr>
          <p:cNvPr id="7" name="Picture 6">
            <a:extLst>
              <a:ext uri="{FF2B5EF4-FFF2-40B4-BE49-F238E27FC236}">
                <a16:creationId xmlns:a16="http://schemas.microsoft.com/office/drawing/2014/main" xmlns="" id="{7DFC9440-CC4E-4DA9-9215-361AE5AE231E}"/>
              </a:ext>
            </a:extLst>
          </p:cNvPr>
          <p:cNvPicPr>
            <a:picLocks noChangeAspect="1"/>
          </p:cNvPicPr>
          <p:nvPr>
            <p:custDataLst>
              <p:tags r:id="rId4"/>
            </p:custDataLst>
          </p:nvPr>
        </p:nvPicPr>
        <p:blipFill rotWithShape="1">
          <a:blip r:embed="rId10"/>
          <a:srcRect b="26628"/>
          <a:stretch/>
        </p:blipFill>
        <p:spPr>
          <a:xfrm>
            <a:off x="475036" y="4754798"/>
            <a:ext cx="9945314" cy="1530338"/>
          </a:xfrm>
          <a:prstGeom prst="rect">
            <a:avLst/>
          </a:prstGeom>
          <a:ln>
            <a:solidFill>
              <a:schemeClr val="tx1">
                <a:lumMod val="65000"/>
                <a:lumOff val="35000"/>
              </a:schemeClr>
            </a:solidFill>
          </a:ln>
        </p:spPr>
      </p:pic>
    </p:spTree>
    <p:extLst>
      <p:ext uri="{BB962C8B-B14F-4D97-AF65-F5344CB8AC3E}">
        <p14:creationId xmlns:p14="http://schemas.microsoft.com/office/powerpoint/2010/main" val="1016529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25A589-7267-41B4-B9DB-EF78B99EE41C}"/>
              </a:ext>
            </a:extLst>
          </p:cNvPr>
          <p:cNvSpPr>
            <a:spLocks noGrp="1"/>
          </p:cNvSpPr>
          <p:nvPr>
            <p:ph type="title"/>
            <p:custDataLst>
              <p:tags r:id="rId1"/>
            </p:custDataLst>
          </p:nvPr>
        </p:nvSpPr>
        <p:spPr/>
        <p:txBody>
          <a:bodyPr/>
          <a:lstStyle/>
          <a:p>
            <a:r>
              <a:rPr lang="fr-CA" dirty="0"/>
              <a:t>Locations</a:t>
            </a:r>
            <a:endParaRPr lang="en-CA" dirty="0"/>
          </a:p>
        </p:txBody>
      </p:sp>
      <p:sp>
        <p:nvSpPr>
          <p:cNvPr id="6" name="Content Placeholder 2">
            <a:extLst>
              <a:ext uri="{FF2B5EF4-FFF2-40B4-BE49-F238E27FC236}">
                <a16:creationId xmlns:a16="http://schemas.microsoft.com/office/drawing/2014/main" xmlns="" id="{DBF0BF03-BEE8-4830-837A-BDEB885B7D16}"/>
              </a:ext>
            </a:extLst>
          </p:cNvPr>
          <p:cNvSpPr>
            <a:spLocks noGrp="1"/>
          </p:cNvSpPr>
          <p:nvPr>
            <p:ph idx="1"/>
            <p:custDataLst>
              <p:tags r:id="rId2"/>
            </p:custDataLst>
          </p:nvPr>
        </p:nvSpPr>
        <p:spPr>
          <a:xfrm>
            <a:off x="838200" y="1219200"/>
            <a:ext cx="10515600" cy="4610098"/>
          </a:xfrm>
        </p:spPr>
        <p:txBody>
          <a:bodyPr/>
          <a:lstStyle/>
          <a:p>
            <a:pPr marL="0" indent="0">
              <a:buNone/>
            </a:pPr>
            <a:r>
              <a:rPr lang="en-US" dirty="0">
                <a:solidFill>
                  <a:schemeClr val="accent2"/>
                </a:solidFill>
              </a:rPr>
              <a:t>7</a:t>
            </a:r>
            <a:r>
              <a:rPr lang="en-US" sz="2400" dirty="0">
                <a:solidFill>
                  <a:schemeClr val="accent2"/>
                </a:solidFill>
              </a:rPr>
              <a:t>.3</a:t>
            </a:r>
            <a:r>
              <a:rPr lang="en-US" sz="2400" dirty="0"/>
              <a:t> Once all the required fields in sections properly updated, click on Submit. </a:t>
            </a:r>
          </a:p>
          <a:p>
            <a:pPr marL="0" indent="0">
              <a:buNone/>
            </a:pPr>
            <a:endParaRPr lang="en-CA" dirty="0"/>
          </a:p>
        </p:txBody>
      </p:sp>
      <p:pic>
        <p:nvPicPr>
          <p:cNvPr id="8" name="Picture 7">
            <a:extLst>
              <a:ext uri="{FF2B5EF4-FFF2-40B4-BE49-F238E27FC236}">
                <a16:creationId xmlns:a16="http://schemas.microsoft.com/office/drawing/2014/main" xmlns="" id="{70719997-39CE-4D67-98D3-19E00B9A2018}"/>
              </a:ext>
            </a:extLst>
          </p:cNvPr>
          <p:cNvPicPr>
            <a:picLocks noChangeAspect="1"/>
          </p:cNvPicPr>
          <p:nvPr>
            <p:custDataLst>
              <p:tags r:id="rId3"/>
            </p:custDataLst>
          </p:nvPr>
        </p:nvPicPr>
        <p:blipFill>
          <a:blip r:embed="rId5"/>
          <a:stretch>
            <a:fillRect/>
          </a:stretch>
        </p:blipFill>
        <p:spPr>
          <a:xfrm>
            <a:off x="952500" y="1804988"/>
            <a:ext cx="8915047" cy="4397838"/>
          </a:xfrm>
          <a:prstGeom prst="rect">
            <a:avLst/>
          </a:prstGeom>
        </p:spPr>
      </p:pic>
    </p:spTree>
    <p:extLst>
      <p:ext uri="{BB962C8B-B14F-4D97-AF65-F5344CB8AC3E}">
        <p14:creationId xmlns:p14="http://schemas.microsoft.com/office/powerpoint/2010/main" val="20879496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Carrier Services</a:t>
            </a:r>
          </a:p>
        </p:txBody>
      </p:sp>
      <p:sp>
        <p:nvSpPr>
          <p:cNvPr id="4" name="TextBox 3">
            <a:extLst>
              <a:ext uri="{FF2B5EF4-FFF2-40B4-BE49-F238E27FC236}">
                <a16:creationId xmlns:a16="http://schemas.microsoft.com/office/drawing/2014/main" xmlns="" id="{CEF9EC90-6433-45D6-AE30-C0DD5FA50F83}"/>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7465504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6224C5-7A04-448A-8C5B-B0BC9A91DD18}"/>
              </a:ext>
            </a:extLst>
          </p:cNvPr>
          <p:cNvSpPr>
            <a:spLocks noGrp="1"/>
          </p:cNvSpPr>
          <p:nvPr>
            <p:ph type="title"/>
            <p:custDataLst>
              <p:tags r:id="rId1"/>
            </p:custDataLst>
          </p:nvPr>
        </p:nvSpPr>
        <p:spPr/>
        <p:txBody>
          <a:bodyPr/>
          <a:lstStyle/>
          <a:p>
            <a:r>
              <a:rPr lang="fr-CA" dirty="0"/>
              <a:t>Carrier Services</a:t>
            </a:r>
            <a:endParaRPr lang="en-CA" dirty="0"/>
          </a:p>
        </p:txBody>
      </p:sp>
      <p:sp>
        <p:nvSpPr>
          <p:cNvPr id="4" name="Content Placeholder 2">
            <a:extLst>
              <a:ext uri="{FF2B5EF4-FFF2-40B4-BE49-F238E27FC236}">
                <a16:creationId xmlns:a16="http://schemas.microsoft.com/office/drawing/2014/main" xmlns="" id="{881B3AA3-8723-47AD-96BD-B9410331EA38}"/>
              </a:ext>
            </a:extLst>
          </p:cNvPr>
          <p:cNvSpPr>
            <a:spLocks noGrp="1"/>
          </p:cNvSpPr>
          <p:nvPr>
            <p:ph idx="1"/>
            <p:custDataLst>
              <p:tags r:id="rId2"/>
            </p:custDataLst>
          </p:nvPr>
        </p:nvSpPr>
        <p:spPr>
          <a:xfrm>
            <a:off x="838200" y="1419367"/>
            <a:ext cx="10515600" cy="4757596"/>
          </a:xfrm>
        </p:spPr>
        <p:txBody>
          <a:bodyPr/>
          <a:lstStyle/>
          <a:p>
            <a:pPr algn="just">
              <a:lnSpc>
                <a:spcPct val="150000"/>
              </a:lnSpc>
            </a:pPr>
            <a:r>
              <a:rPr lang="en-US" sz="2200" dirty="0"/>
              <a:t>The Carrier Services resource is used to add, modify, copy, delete the records in the carrier services table and to query the records in the carrier services table.</a:t>
            </a:r>
          </a:p>
          <a:p>
            <a:pPr algn="just">
              <a:lnSpc>
                <a:spcPct val="150000"/>
              </a:lnSpc>
            </a:pPr>
            <a:r>
              <a:rPr lang="en-US" sz="2200" dirty="0"/>
              <a:t>This resource contains the general information associated with each carrier service, such as the carrier, default order priority, required documentation, TMS interface settings, etc.</a:t>
            </a:r>
          </a:p>
          <a:p>
            <a:pPr algn="just">
              <a:lnSpc>
                <a:spcPct val="150000"/>
              </a:lnSpc>
            </a:pPr>
            <a:r>
              <a:rPr lang="en-US" sz="2200" dirty="0"/>
              <a:t>As the DMS Host System flag is set to Yes (meaning that the DMS interface is enabled) in the </a:t>
            </a:r>
            <a:r>
              <a:rPr lang="en-US" sz="2200" dirty="0">
                <a:hlinkClick r:id="rId4" action="ppaction://hlinksldjump"/>
              </a:rPr>
              <a:t>Warehouse Options</a:t>
            </a:r>
            <a:r>
              <a:rPr lang="en-US" sz="2200" dirty="0"/>
              <a:t> resource, the addition and deletion of carrier services can only be done using the DMS resource, and </a:t>
            </a:r>
            <a:r>
              <a:rPr lang="en-US" sz="2200" b="1" u="sng" dirty="0"/>
              <a:t>only a limited number of fields may be modified using this resource.</a:t>
            </a:r>
          </a:p>
          <a:p>
            <a:pPr marL="457200" lvl="1" indent="0" algn="just">
              <a:lnSpc>
                <a:spcPct val="150000"/>
              </a:lnSpc>
              <a:buNone/>
            </a:pPr>
            <a:endParaRPr lang="en-CA" sz="2200" dirty="0"/>
          </a:p>
        </p:txBody>
      </p:sp>
    </p:spTree>
    <p:extLst>
      <p:ext uri="{BB962C8B-B14F-4D97-AF65-F5344CB8AC3E}">
        <p14:creationId xmlns:p14="http://schemas.microsoft.com/office/powerpoint/2010/main" val="35923834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980EBDE-7A56-4E69-B9A0-A27BCE8DBD5A}"/>
              </a:ext>
            </a:extLst>
          </p:cNvPr>
          <p:cNvPicPr/>
          <p:nvPr>
            <p:custDataLst>
              <p:tags r:id="rId1"/>
            </p:custDataLst>
          </p:nvPr>
        </p:nvPicPr>
        <p:blipFill>
          <a:blip r:embed="rId6"/>
          <a:stretch>
            <a:fillRect/>
          </a:stretch>
        </p:blipFill>
        <p:spPr>
          <a:xfrm>
            <a:off x="7558870" y="805975"/>
            <a:ext cx="2817011" cy="5249930"/>
          </a:xfrm>
          <a:prstGeom prst="rect">
            <a:avLst/>
          </a:prstGeom>
        </p:spPr>
      </p:pic>
      <p:sp>
        <p:nvSpPr>
          <p:cNvPr id="2" name="Title 1">
            <a:extLst>
              <a:ext uri="{FF2B5EF4-FFF2-40B4-BE49-F238E27FC236}">
                <a16:creationId xmlns:a16="http://schemas.microsoft.com/office/drawing/2014/main" xmlns="" id="{A56224C5-7A04-448A-8C5B-B0BC9A91DD18}"/>
              </a:ext>
            </a:extLst>
          </p:cNvPr>
          <p:cNvSpPr>
            <a:spLocks noGrp="1"/>
          </p:cNvSpPr>
          <p:nvPr>
            <p:ph type="title"/>
            <p:custDataLst>
              <p:tags r:id="rId2"/>
            </p:custDataLst>
          </p:nvPr>
        </p:nvSpPr>
        <p:spPr/>
        <p:txBody>
          <a:bodyPr/>
          <a:lstStyle/>
          <a:p>
            <a:r>
              <a:rPr lang="fr-CA" dirty="0"/>
              <a:t>Carrier Services</a:t>
            </a:r>
            <a:endParaRPr lang="en-CA" dirty="0"/>
          </a:p>
        </p:txBody>
      </p:sp>
      <p:pic>
        <p:nvPicPr>
          <p:cNvPr id="5" name="Picture 4">
            <a:extLst>
              <a:ext uri="{FF2B5EF4-FFF2-40B4-BE49-F238E27FC236}">
                <a16:creationId xmlns:a16="http://schemas.microsoft.com/office/drawing/2014/main" xmlns="" id="{7E32305A-CF89-46FD-A4D4-A995B7F6E436}"/>
              </a:ext>
            </a:extLst>
          </p:cNvPr>
          <p:cNvPicPr>
            <a:picLocks noChangeAspect="1"/>
          </p:cNvPicPr>
          <p:nvPr>
            <p:custDataLst>
              <p:tags r:id="rId3"/>
            </p:custDataLst>
          </p:nvPr>
        </p:nvPicPr>
        <p:blipFill rotWithShape="1">
          <a:blip r:embed="rId7"/>
          <a:srcRect r="6723"/>
          <a:stretch/>
        </p:blipFill>
        <p:spPr>
          <a:xfrm>
            <a:off x="9612118" y="833271"/>
            <a:ext cx="2438858" cy="4245848"/>
          </a:xfrm>
          <a:prstGeom prst="rect">
            <a:avLst/>
          </a:prstGeom>
        </p:spPr>
      </p:pic>
      <p:sp>
        <p:nvSpPr>
          <p:cNvPr id="7" name="Content Placeholder 2">
            <a:extLst>
              <a:ext uri="{FF2B5EF4-FFF2-40B4-BE49-F238E27FC236}">
                <a16:creationId xmlns:a16="http://schemas.microsoft.com/office/drawing/2014/main" xmlns="" id="{687624A0-12CB-41B3-8EE0-E352D06CCF8F}"/>
              </a:ext>
            </a:extLst>
          </p:cNvPr>
          <p:cNvSpPr txBox="1">
            <a:spLocks/>
          </p:cNvSpPr>
          <p:nvPr>
            <p:custDataLst>
              <p:tags r:id="rId4"/>
            </p:custDataLst>
          </p:nvPr>
        </p:nvSpPr>
        <p:spPr>
          <a:xfrm>
            <a:off x="438150" y="1183493"/>
            <a:ext cx="7044520"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u="sng" dirty="0"/>
              <a:t>If you want to update certain fields of a carrier service:</a:t>
            </a:r>
          </a:p>
          <a:p>
            <a:pPr marL="0" indent="0" algn="just">
              <a:lnSpc>
                <a:spcPct val="130000"/>
              </a:lnSpc>
              <a:buNone/>
            </a:pPr>
            <a:endParaRPr lang="en-US" sz="100" u="sng" dirty="0"/>
          </a:p>
          <a:p>
            <a:pPr marL="457200" indent="-457200" algn="just">
              <a:lnSpc>
                <a:spcPct val="13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30000"/>
              </a:lnSpc>
              <a:buFont typeface="+mj-lt"/>
              <a:buAutoNum type="arabicPeriod"/>
            </a:pPr>
            <a:r>
              <a:rPr lang="en-US" dirty="0"/>
              <a:t>Under WMS System Administration, click on </a:t>
            </a:r>
            <a:r>
              <a:rPr lang="en-US" b="1" dirty="0"/>
              <a:t>Configuration.</a:t>
            </a:r>
            <a:endParaRPr lang="en-US" dirty="0"/>
          </a:p>
          <a:p>
            <a:pPr marL="457200" indent="-457200" algn="just">
              <a:lnSpc>
                <a:spcPct val="130000"/>
              </a:lnSpc>
              <a:buFont typeface="+mj-lt"/>
              <a:buAutoNum type="arabicPeriod"/>
            </a:pPr>
            <a:r>
              <a:rPr lang="en-US" dirty="0"/>
              <a:t>Under Configuration, click on </a:t>
            </a:r>
            <a:r>
              <a:rPr lang="en-US" b="1" dirty="0"/>
              <a:t>WMS Warehouse Setup.</a:t>
            </a:r>
            <a:endParaRPr lang="en-US" dirty="0"/>
          </a:p>
          <a:p>
            <a:pPr marL="457200" indent="-457200" algn="just">
              <a:lnSpc>
                <a:spcPct val="130000"/>
              </a:lnSpc>
              <a:buFont typeface="+mj-lt"/>
              <a:buAutoNum type="arabicPeriod"/>
            </a:pPr>
            <a:r>
              <a:rPr lang="en-US" dirty="0"/>
              <a:t>Under WMS Warehouse Setup, click on </a:t>
            </a:r>
            <a:r>
              <a:rPr lang="en-US" b="1" dirty="0"/>
              <a:t>Carrier Services.</a:t>
            </a:r>
            <a:endParaRPr lang="en-US" dirty="0"/>
          </a:p>
          <a:p>
            <a:pPr marL="0" indent="0" algn="just">
              <a:lnSpc>
                <a:spcPct val="130000"/>
              </a:lnSpc>
              <a:buFont typeface="Arial" panose="020B0604020202020204" pitchFamily="34" charset="0"/>
              <a:buNone/>
            </a:pPr>
            <a:endParaRPr lang="en-US" dirty="0"/>
          </a:p>
        </p:txBody>
      </p:sp>
    </p:spTree>
    <p:extLst>
      <p:ext uri="{BB962C8B-B14F-4D97-AF65-F5344CB8AC3E}">
        <p14:creationId xmlns:p14="http://schemas.microsoft.com/office/powerpoint/2010/main" val="21210085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6F8C3-C880-4FE3-BE73-E02A39B75E4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B8DD9C98-F6CA-406F-A33A-E1D9A161547C}"/>
              </a:ext>
            </a:extLst>
          </p:cNvPr>
          <p:cNvSpPr>
            <a:spLocks noGrp="1"/>
          </p:cNvSpPr>
          <p:nvPr>
            <p:ph idx="1"/>
            <p:custDataLst>
              <p:tags r:id="rId2"/>
            </p:custDataLst>
          </p:nvPr>
        </p:nvSpPr>
        <p:spPr>
          <a:xfrm>
            <a:off x="838200" y="1181100"/>
            <a:ext cx="10515600" cy="4995863"/>
          </a:xfrm>
        </p:spPr>
        <p:txBody>
          <a:bodyPr/>
          <a:lstStyle/>
          <a:p>
            <a:pPr marL="457200" indent="-457200">
              <a:lnSpc>
                <a:spcPct val="130000"/>
              </a:lnSpc>
              <a:buFont typeface="+mj-lt"/>
              <a:buAutoNum type="arabicPeriod" startAt="5"/>
            </a:pPr>
            <a:r>
              <a:rPr lang="fr-CA" dirty="0"/>
              <a:t>In the new </a:t>
            </a:r>
            <a:r>
              <a:rPr lang="fr-CA" dirty="0" err="1"/>
              <a:t>window</a:t>
            </a:r>
            <a:r>
              <a:rPr lang="fr-CA" dirty="0"/>
              <a:t>, </a:t>
            </a:r>
            <a:r>
              <a:rPr lang="en-US" dirty="0"/>
              <a:t>the existing carrier services in the WMS will be listed.</a:t>
            </a:r>
          </a:p>
          <a:p>
            <a:pPr marL="0" indent="0" algn="just">
              <a:lnSpc>
                <a:spcPct val="130000"/>
              </a:lnSpc>
              <a:buNone/>
            </a:pPr>
            <a:r>
              <a:rPr lang="en-US" dirty="0"/>
              <a:t>Note: The creation of a new carrier service will not be allowed by the system as it must be created only in the host system (according to the settings defined in the </a:t>
            </a:r>
            <a:r>
              <a:rPr lang="en-US" dirty="0">
                <a:hlinkClick r:id="rId5" action="ppaction://hlinksldjump"/>
              </a:rPr>
              <a:t>Warehouse Options</a:t>
            </a:r>
            <a:r>
              <a:rPr lang="en-US" dirty="0"/>
              <a:t>). </a:t>
            </a:r>
            <a:endParaRPr lang="fr-CA" dirty="0"/>
          </a:p>
          <a:p>
            <a:pPr marL="0" indent="0">
              <a:lnSpc>
                <a:spcPct val="130000"/>
              </a:lnSpc>
              <a:buNone/>
            </a:pPr>
            <a:endParaRPr lang="fr-CA" dirty="0"/>
          </a:p>
          <a:p>
            <a:pPr marL="0" indent="0">
              <a:lnSpc>
                <a:spcPct val="130000"/>
              </a:lnSpc>
              <a:buNone/>
            </a:pPr>
            <a:endParaRPr lang="fr-CA" dirty="0"/>
          </a:p>
          <a:p>
            <a:pPr marL="0" indent="0">
              <a:lnSpc>
                <a:spcPct val="130000"/>
              </a:lnSpc>
              <a:buNone/>
            </a:pPr>
            <a:endParaRPr lang="en-US" dirty="0"/>
          </a:p>
          <a:p>
            <a:pPr marL="0" indent="0">
              <a:lnSpc>
                <a:spcPct val="130000"/>
              </a:lnSpc>
              <a:buNone/>
            </a:pPr>
            <a:endParaRPr lang="en-CA" dirty="0"/>
          </a:p>
        </p:txBody>
      </p:sp>
      <p:pic>
        <p:nvPicPr>
          <p:cNvPr id="10" name="Picture 9">
            <a:extLst>
              <a:ext uri="{FF2B5EF4-FFF2-40B4-BE49-F238E27FC236}">
                <a16:creationId xmlns:a16="http://schemas.microsoft.com/office/drawing/2014/main" xmlns="" id="{6241C903-CC6E-4D85-A848-E0746FFB6252}"/>
              </a:ext>
            </a:extLst>
          </p:cNvPr>
          <p:cNvPicPr>
            <a:picLocks noChangeAspect="1"/>
          </p:cNvPicPr>
          <p:nvPr>
            <p:custDataLst>
              <p:tags r:id="rId3"/>
            </p:custDataLst>
          </p:nvPr>
        </p:nvPicPr>
        <p:blipFill>
          <a:blip r:embed="rId6"/>
          <a:stretch>
            <a:fillRect/>
          </a:stretch>
        </p:blipFill>
        <p:spPr>
          <a:xfrm>
            <a:off x="838200" y="3605213"/>
            <a:ext cx="5917117" cy="2571750"/>
          </a:xfrm>
          <a:prstGeom prst="rect">
            <a:avLst/>
          </a:prstGeom>
        </p:spPr>
      </p:pic>
    </p:spTree>
    <p:extLst>
      <p:ext uri="{BB962C8B-B14F-4D97-AF65-F5344CB8AC3E}">
        <p14:creationId xmlns:p14="http://schemas.microsoft.com/office/powerpoint/2010/main" val="7799463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4FDB0-1D43-4163-AEA5-9F5BF4EB827C}"/>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C254265F-D101-4B2F-8087-DAF5A41C635A}"/>
              </a:ext>
            </a:extLst>
          </p:cNvPr>
          <p:cNvSpPr>
            <a:spLocks noGrp="1"/>
          </p:cNvSpPr>
          <p:nvPr>
            <p:ph idx="1"/>
            <p:custDataLst>
              <p:tags r:id="rId2"/>
            </p:custDataLst>
          </p:nvPr>
        </p:nvSpPr>
        <p:spPr>
          <a:xfrm>
            <a:off x="838200" y="1162050"/>
            <a:ext cx="10515600" cy="5014913"/>
          </a:xfrm>
        </p:spPr>
        <p:txBody>
          <a:bodyPr/>
          <a:lstStyle/>
          <a:p>
            <a:pPr marL="457200" indent="-457200">
              <a:lnSpc>
                <a:spcPct val="150000"/>
              </a:lnSpc>
              <a:buFont typeface="+mj-lt"/>
              <a:buAutoNum type="arabicPeriod" startAt="6"/>
            </a:pPr>
            <a:r>
              <a:rPr lang="fr-CA" dirty="0"/>
              <a:t>To update a carrier service, </a:t>
            </a:r>
            <a:r>
              <a:rPr lang="en-US" sz="2400" dirty="0"/>
              <a:t>perform a search to retrieve the carrier service you wish to update and click on View Record Details.</a:t>
            </a:r>
          </a:p>
          <a:p>
            <a:pPr marL="457200" indent="-457200">
              <a:lnSpc>
                <a:spcPct val="150000"/>
              </a:lnSpc>
              <a:buFont typeface="+mj-lt"/>
              <a:buAutoNum type="arabicPeriod" startAt="6"/>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488E793C-41D2-4F36-9DD2-23CCE5518A05}"/>
              </a:ext>
            </a:extLst>
          </p:cNvPr>
          <p:cNvPicPr>
            <a:picLocks noChangeAspect="1"/>
          </p:cNvPicPr>
          <p:nvPr>
            <p:custDataLst>
              <p:tags r:id="rId3"/>
            </p:custDataLst>
          </p:nvPr>
        </p:nvPicPr>
        <p:blipFill>
          <a:blip r:embed="rId5"/>
          <a:stretch>
            <a:fillRect/>
          </a:stretch>
        </p:blipFill>
        <p:spPr>
          <a:xfrm>
            <a:off x="533400" y="2580278"/>
            <a:ext cx="11125200" cy="3596685"/>
          </a:xfrm>
          <a:prstGeom prst="rect">
            <a:avLst/>
          </a:prstGeom>
        </p:spPr>
      </p:pic>
    </p:spTree>
    <p:extLst>
      <p:ext uri="{BB962C8B-B14F-4D97-AF65-F5344CB8AC3E}">
        <p14:creationId xmlns:p14="http://schemas.microsoft.com/office/powerpoint/2010/main" val="330785269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AB3A0F-45E6-4797-8A18-74EF54B290FE}"/>
              </a:ext>
            </a:extLst>
          </p:cNvPr>
          <p:cNvSpPr>
            <a:spLocks noGrp="1"/>
          </p:cNvSpPr>
          <p:nvPr>
            <p:ph type="title"/>
            <p:custDataLst>
              <p:tags r:id="rId1"/>
            </p:custDataLst>
          </p:nvPr>
        </p:nvSpPr>
        <p:spPr/>
        <p:txBody>
          <a:bodyPr/>
          <a:lstStyle/>
          <a:p>
            <a:r>
              <a:rPr lang="fr-CA" dirty="0"/>
              <a:t>Carrier Services </a:t>
            </a:r>
            <a:endParaRPr lang="en-CA" dirty="0"/>
          </a:p>
        </p:txBody>
      </p:sp>
      <p:sp>
        <p:nvSpPr>
          <p:cNvPr id="3" name="Content Placeholder 2">
            <a:extLst>
              <a:ext uri="{FF2B5EF4-FFF2-40B4-BE49-F238E27FC236}">
                <a16:creationId xmlns:a16="http://schemas.microsoft.com/office/drawing/2014/main" xmlns="" id="{D729F43A-2F62-4F73-B38E-96402772DF24}"/>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7"/>
            </a:pPr>
            <a:r>
              <a:rPr lang="fr-CA" dirty="0"/>
              <a:t>In the </a:t>
            </a:r>
            <a:r>
              <a:rPr lang="fr-CA" b="1" dirty="0"/>
              <a:t>General</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7" name="Picture 6">
            <a:extLst>
              <a:ext uri="{FF2B5EF4-FFF2-40B4-BE49-F238E27FC236}">
                <a16:creationId xmlns:a16="http://schemas.microsoft.com/office/drawing/2014/main" xmlns="" id="{9459C186-EE32-483D-8EAC-CFAF7D5E9C42}"/>
              </a:ext>
            </a:extLst>
          </p:cNvPr>
          <p:cNvPicPr>
            <a:picLocks noChangeAspect="1"/>
          </p:cNvPicPr>
          <p:nvPr>
            <p:custDataLst>
              <p:tags r:id="rId3"/>
            </p:custDataLst>
          </p:nvPr>
        </p:nvPicPr>
        <p:blipFill>
          <a:blip r:embed="rId14"/>
          <a:stretch>
            <a:fillRect/>
          </a:stretch>
        </p:blipFill>
        <p:spPr>
          <a:xfrm>
            <a:off x="209550" y="2171700"/>
            <a:ext cx="8418372" cy="4005263"/>
          </a:xfrm>
          <a:prstGeom prst="rect">
            <a:avLst/>
          </a:prstGeom>
        </p:spPr>
      </p:pic>
      <p:sp>
        <p:nvSpPr>
          <p:cNvPr id="8" name="Rectangle 7">
            <a:extLst>
              <a:ext uri="{FF2B5EF4-FFF2-40B4-BE49-F238E27FC236}">
                <a16:creationId xmlns:a16="http://schemas.microsoft.com/office/drawing/2014/main" xmlns="" id="{E27C29C8-29B6-4107-8E30-3F7E8AEFBE76}"/>
              </a:ext>
            </a:extLst>
          </p:cNvPr>
          <p:cNvSpPr/>
          <p:nvPr>
            <p:custDataLst>
              <p:tags r:id="rId4"/>
            </p:custDataLst>
          </p:nvPr>
        </p:nvSpPr>
        <p:spPr>
          <a:xfrm>
            <a:off x="8896350" y="2430178"/>
            <a:ext cx="3086100"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This field defines the unique identifier for a given carrier.</a:t>
            </a:r>
          </a:p>
          <a:p>
            <a:pPr algn="just">
              <a:lnSpc>
                <a:spcPct val="110000"/>
              </a:lnSpc>
            </a:pPr>
            <a:endParaRPr lang="en-CA" dirty="0">
              <a:solidFill>
                <a:srgbClr val="000000"/>
              </a:solidFill>
            </a:endParaRPr>
          </a:p>
        </p:txBody>
      </p:sp>
      <p:cxnSp>
        <p:nvCxnSpPr>
          <p:cNvPr id="9" name="Straight Arrow Connector 8">
            <a:extLst>
              <a:ext uri="{FF2B5EF4-FFF2-40B4-BE49-F238E27FC236}">
                <a16:creationId xmlns:a16="http://schemas.microsoft.com/office/drawing/2014/main" xmlns="" id="{9418ABA9-3A2F-4955-9D3D-930AC64D5297}"/>
              </a:ext>
            </a:extLst>
          </p:cNvPr>
          <p:cNvCxnSpPr>
            <a:cxnSpLocks/>
          </p:cNvCxnSpPr>
          <p:nvPr>
            <p:custDataLst>
              <p:tags r:id="rId5"/>
            </p:custDataLst>
          </p:nvPr>
        </p:nvCxnSpPr>
        <p:spPr>
          <a:xfrm>
            <a:off x="4418736" y="2771541"/>
            <a:ext cx="44776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xmlns="" id="{26DD979C-F271-42DA-97CE-F0933BC0993A}"/>
              </a:ext>
            </a:extLst>
          </p:cNvPr>
          <p:cNvCxnSpPr>
            <a:cxnSpLocks/>
          </p:cNvCxnSpPr>
          <p:nvPr>
            <p:custDataLst>
              <p:tags r:id="rId6"/>
            </p:custDataLst>
          </p:nvPr>
        </p:nvCxnSpPr>
        <p:spPr>
          <a:xfrm>
            <a:off x="4418736" y="3821906"/>
            <a:ext cx="44776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xmlns="" id="{158BC956-1E29-4678-A684-34E3A1603E3F}"/>
              </a:ext>
            </a:extLst>
          </p:cNvPr>
          <p:cNvSpPr/>
          <p:nvPr>
            <p:custDataLst>
              <p:tags r:id="rId7"/>
            </p:custDataLst>
          </p:nvPr>
        </p:nvSpPr>
        <p:spPr>
          <a:xfrm>
            <a:off x="8934450" y="3354612"/>
            <a:ext cx="3086100"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default priority of outbound orders with this carrier service.</a:t>
            </a:r>
          </a:p>
        </p:txBody>
      </p:sp>
      <p:sp>
        <p:nvSpPr>
          <p:cNvPr id="17" name="Rectangle 16">
            <a:extLst>
              <a:ext uri="{FF2B5EF4-FFF2-40B4-BE49-F238E27FC236}">
                <a16:creationId xmlns:a16="http://schemas.microsoft.com/office/drawing/2014/main" xmlns="" id="{0CCF1E95-D933-432A-9A16-D85627BD4B93}"/>
              </a:ext>
            </a:extLst>
          </p:cNvPr>
          <p:cNvSpPr/>
          <p:nvPr>
            <p:custDataLst>
              <p:tags r:id="rId8"/>
            </p:custDataLst>
          </p:nvPr>
        </p:nvSpPr>
        <p:spPr>
          <a:xfrm>
            <a:off x="8934450" y="4372194"/>
            <a:ext cx="3086100" cy="1905265"/>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default pick destination to use when this carrier is specified on an outbound order. This must be a SHIP-type location predefined in the locations table.</a:t>
            </a:r>
          </a:p>
        </p:txBody>
      </p:sp>
      <p:cxnSp>
        <p:nvCxnSpPr>
          <p:cNvPr id="19" name="Straight Connector 18">
            <a:extLst>
              <a:ext uri="{FF2B5EF4-FFF2-40B4-BE49-F238E27FC236}">
                <a16:creationId xmlns:a16="http://schemas.microsoft.com/office/drawing/2014/main" xmlns="" id="{FB6AB22A-FB7E-40BF-933C-6F248DD26BE0}"/>
              </a:ext>
            </a:extLst>
          </p:cNvPr>
          <p:cNvCxnSpPr>
            <a:cxnSpLocks/>
          </p:cNvCxnSpPr>
          <p:nvPr>
            <p:custDataLst>
              <p:tags r:id="rId9"/>
            </p:custDataLst>
          </p:nvPr>
        </p:nvCxnSpPr>
        <p:spPr>
          <a:xfrm flipV="1">
            <a:off x="4418736" y="2771541"/>
            <a:ext cx="0" cy="4306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6A6CF3B-70D1-4B0F-BCD0-C811E11FC014}"/>
              </a:ext>
            </a:extLst>
          </p:cNvPr>
          <p:cNvCxnSpPr>
            <a:cxnSpLocks/>
          </p:cNvCxnSpPr>
          <p:nvPr>
            <p:custDataLst>
              <p:tags r:id="rId10"/>
            </p:custDataLst>
          </p:nvPr>
        </p:nvCxnSpPr>
        <p:spPr>
          <a:xfrm flipV="1">
            <a:off x="4418736" y="3821906"/>
            <a:ext cx="0" cy="4494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B37D6543-498D-4E2B-9018-539EEFC9BF78}"/>
              </a:ext>
            </a:extLst>
          </p:cNvPr>
          <p:cNvCxnSpPr>
            <a:cxnSpLocks/>
          </p:cNvCxnSpPr>
          <p:nvPr>
            <p:custDataLst>
              <p:tags r:id="rId11"/>
            </p:custDataLst>
          </p:nvPr>
        </p:nvCxnSpPr>
        <p:spPr>
          <a:xfrm>
            <a:off x="4799736" y="4679156"/>
            <a:ext cx="41347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05545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9B56EA-F742-4619-AA9A-FC421DBF526C}"/>
              </a:ext>
            </a:extLst>
          </p:cNvPr>
          <p:cNvSpPr>
            <a:spLocks noGrp="1"/>
          </p:cNvSpPr>
          <p:nvPr>
            <p:ph type="title"/>
            <p:custDataLst>
              <p:tags r:id="rId1"/>
            </p:custDataLst>
          </p:nvPr>
        </p:nvSpPr>
        <p:spPr/>
        <p:txBody>
          <a:bodyPr/>
          <a:lstStyle/>
          <a:p>
            <a:r>
              <a:rPr lang="fr-CA" dirty="0"/>
              <a:t>Carrier Services </a:t>
            </a:r>
            <a:endParaRPr lang="en-CA" dirty="0"/>
          </a:p>
        </p:txBody>
      </p:sp>
      <p:pic>
        <p:nvPicPr>
          <p:cNvPr id="5" name="Picture 4">
            <a:extLst>
              <a:ext uri="{FF2B5EF4-FFF2-40B4-BE49-F238E27FC236}">
                <a16:creationId xmlns:a16="http://schemas.microsoft.com/office/drawing/2014/main" xmlns="" id="{5BFAAC18-0623-46D8-8C3C-9CC4AEE70C23}"/>
              </a:ext>
            </a:extLst>
          </p:cNvPr>
          <p:cNvPicPr>
            <a:picLocks noChangeAspect="1"/>
          </p:cNvPicPr>
          <p:nvPr>
            <p:custDataLst>
              <p:tags r:id="rId2"/>
            </p:custDataLst>
          </p:nvPr>
        </p:nvPicPr>
        <p:blipFill>
          <a:blip r:embed="rId7"/>
          <a:stretch>
            <a:fillRect/>
          </a:stretch>
        </p:blipFill>
        <p:spPr>
          <a:xfrm>
            <a:off x="298487" y="2089999"/>
            <a:ext cx="8083513" cy="3845945"/>
          </a:xfrm>
          <a:prstGeom prst="rect">
            <a:avLst/>
          </a:prstGeom>
        </p:spPr>
      </p:pic>
      <p:sp>
        <p:nvSpPr>
          <p:cNvPr id="6" name="Content Placeholder 2">
            <a:extLst>
              <a:ext uri="{FF2B5EF4-FFF2-40B4-BE49-F238E27FC236}">
                <a16:creationId xmlns:a16="http://schemas.microsoft.com/office/drawing/2014/main" xmlns="" id="{B27E90C2-1DC0-4A0C-8440-46B2A2CBDCE2}"/>
              </a:ext>
            </a:extLst>
          </p:cNvPr>
          <p:cNvSpPr>
            <a:spLocks noGrp="1"/>
          </p:cNvSpPr>
          <p:nvPr>
            <p:ph idx="1"/>
            <p:custDataLst>
              <p:tags r:id="rId3"/>
            </p:custDataLst>
          </p:nvPr>
        </p:nvSpPr>
        <p:spPr>
          <a:xfrm>
            <a:off x="838200" y="1466850"/>
            <a:ext cx="10515600" cy="4710113"/>
          </a:xfrm>
        </p:spPr>
        <p:txBody>
          <a:bodyPr/>
          <a:lstStyle/>
          <a:p>
            <a:pPr marL="457200" indent="-457200">
              <a:buFont typeface="+mj-lt"/>
              <a:buAutoNum type="arabicPeriod" startAt="7"/>
            </a:pPr>
            <a:r>
              <a:rPr lang="fr-CA" dirty="0"/>
              <a:t>(</a:t>
            </a:r>
            <a:r>
              <a:rPr lang="fr-CA" dirty="0" err="1"/>
              <a:t>Continued</a:t>
            </a:r>
            <a:r>
              <a:rPr lang="fr-CA" dirty="0"/>
              <a:t>)</a:t>
            </a:r>
            <a:endParaRPr lang="en-CA" dirty="0"/>
          </a:p>
        </p:txBody>
      </p:sp>
      <p:cxnSp>
        <p:nvCxnSpPr>
          <p:cNvPr id="7" name="Straight Arrow Connector 6">
            <a:extLst>
              <a:ext uri="{FF2B5EF4-FFF2-40B4-BE49-F238E27FC236}">
                <a16:creationId xmlns:a16="http://schemas.microsoft.com/office/drawing/2014/main" xmlns="" id="{7D11D4A3-2F6B-4D82-B8BD-DC96A050638C}"/>
              </a:ext>
            </a:extLst>
          </p:cNvPr>
          <p:cNvCxnSpPr>
            <a:cxnSpLocks/>
          </p:cNvCxnSpPr>
          <p:nvPr>
            <p:custDataLst>
              <p:tags r:id="rId4"/>
            </p:custDataLst>
          </p:nvPr>
        </p:nvCxnSpPr>
        <p:spPr>
          <a:xfrm>
            <a:off x="4609236" y="5364956"/>
            <a:ext cx="413471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xmlns="" id="{9531764C-8895-4870-A128-67E2A4B6F1F2}"/>
              </a:ext>
            </a:extLst>
          </p:cNvPr>
          <p:cNvSpPr/>
          <p:nvPr>
            <p:custDataLst>
              <p:tags r:id="rId5"/>
            </p:custDataLst>
          </p:nvPr>
        </p:nvSpPr>
        <p:spPr>
          <a:xfrm>
            <a:off x="8864563" y="2202486"/>
            <a:ext cx="3086100" cy="373345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The starting position of the container check string. This is a string that is used to ensure that the proper type of container label has been used for the carrier. When preprinted labels are used, the system makes sure that the container number assigned contains this sequence of characters in the correct position.</a:t>
            </a:r>
          </a:p>
        </p:txBody>
      </p:sp>
    </p:spTree>
    <p:extLst>
      <p:ext uri="{BB962C8B-B14F-4D97-AF65-F5344CB8AC3E}">
        <p14:creationId xmlns:p14="http://schemas.microsoft.com/office/powerpoint/2010/main" val="7884918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E29C863A-EAAA-4D99-B6A4-120BEE64D41E}"/>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8"/>
            </a:pPr>
            <a:r>
              <a:rPr lang="fr-CA" dirty="0"/>
              <a:t>In the </a:t>
            </a:r>
            <a:r>
              <a:rPr lang="fr-CA" b="1" dirty="0"/>
              <a:t>Shipping</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6" name="Picture 5">
            <a:extLst>
              <a:ext uri="{FF2B5EF4-FFF2-40B4-BE49-F238E27FC236}">
                <a16:creationId xmlns:a16="http://schemas.microsoft.com/office/drawing/2014/main" xmlns="" id="{580BEC53-B6D3-462B-BD8B-C56602EB697C}"/>
              </a:ext>
            </a:extLst>
          </p:cNvPr>
          <p:cNvPicPr>
            <a:picLocks noChangeAspect="1"/>
          </p:cNvPicPr>
          <p:nvPr>
            <p:custDataLst>
              <p:tags r:id="rId3"/>
            </p:custDataLst>
          </p:nvPr>
        </p:nvPicPr>
        <p:blipFill>
          <a:blip r:embed="rId10"/>
          <a:stretch>
            <a:fillRect/>
          </a:stretch>
        </p:blipFill>
        <p:spPr>
          <a:xfrm>
            <a:off x="484692" y="2242588"/>
            <a:ext cx="6208743" cy="3148562"/>
          </a:xfrm>
          <a:prstGeom prst="rect">
            <a:avLst/>
          </a:prstGeom>
        </p:spPr>
      </p:pic>
      <p:cxnSp>
        <p:nvCxnSpPr>
          <p:cNvPr id="7" name="Straight Arrow Connector 6">
            <a:extLst>
              <a:ext uri="{FF2B5EF4-FFF2-40B4-BE49-F238E27FC236}">
                <a16:creationId xmlns:a16="http://schemas.microsoft.com/office/drawing/2014/main" xmlns="" id="{7F4F872A-94CE-4A74-B126-05D8426B15A9}"/>
              </a:ext>
            </a:extLst>
          </p:cNvPr>
          <p:cNvCxnSpPr>
            <a:cxnSpLocks/>
          </p:cNvCxnSpPr>
          <p:nvPr>
            <p:custDataLst>
              <p:tags r:id="rId4"/>
            </p:custDataLst>
          </p:nvPr>
        </p:nvCxnSpPr>
        <p:spPr>
          <a:xfrm>
            <a:off x="5447436" y="3505200"/>
            <a:ext cx="144866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xmlns="" id="{1D0972BD-3318-4633-823F-7E90595E4EF4}"/>
              </a:ext>
            </a:extLst>
          </p:cNvPr>
          <p:cNvSpPr/>
          <p:nvPr>
            <p:custDataLst>
              <p:tags r:id="rId5"/>
            </p:custDataLst>
          </p:nvPr>
        </p:nvSpPr>
        <p:spPr>
          <a:xfrm>
            <a:off x="7008843" y="2857215"/>
            <a:ext cx="5011707"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Select No to generate a standard WMS bill of lading number for this carrier service and Yes to generate a VICS bill of lading number. </a:t>
            </a:r>
          </a:p>
        </p:txBody>
      </p:sp>
      <p:sp>
        <p:nvSpPr>
          <p:cNvPr id="12" name="Rectangle 11">
            <a:extLst>
              <a:ext uri="{FF2B5EF4-FFF2-40B4-BE49-F238E27FC236}">
                <a16:creationId xmlns:a16="http://schemas.microsoft.com/office/drawing/2014/main" xmlns="" id="{8C852FF3-7242-4802-B197-E96B45D7906A}"/>
              </a:ext>
            </a:extLst>
          </p:cNvPr>
          <p:cNvSpPr/>
          <p:nvPr>
            <p:custDataLst>
              <p:tags r:id="rId6"/>
            </p:custDataLst>
          </p:nvPr>
        </p:nvSpPr>
        <p:spPr>
          <a:xfrm>
            <a:off x="7008843" y="3943317"/>
            <a:ext cx="5011707" cy="2514663"/>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Yes indicates that when the TMS Shipment Status flag is set to “Not Applicable”, “Shipment Released” or “Shipment Manifested” for all the shippable unit records for the shipment, WMS will automatically perform the ship complete function for that shipment. Otherwise, No indicates that the WMS will not automatically perform the ship complete function for the shipment.</a:t>
            </a:r>
          </a:p>
        </p:txBody>
      </p:sp>
      <p:cxnSp>
        <p:nvCxnSpPr>
          <p:cNvPr id="15" name="Straight Arrow Connector 14">
            <a:extLst>
              <a:ext uri="{FF2B5EF4-FFF2-40B4-BE49-F238E27FC236}">
                <a16:creationId xmlns:a16="http://schemas.microsoft.com/office/drawing/2014/main" xmlns="" id="{A99DFBF9-6B3B-46D2-BE2E-8A5BE4004778}"/>
              </a:ext>
            </a:extLst>
          </p:cNvPr>
          <p:cNvCxnSpPr>
            <a:cxnSpLocks/>
          </p:cNvCxnSpPr>
          <p:nvPr>
            <p:custDataLst>
              <p:tags r:id="rId7"/>
            </p:custDataLst>
          </p:nvPr>
        </p:nvCxnSpPr>
        <p:spPr>
          <a:xfrm>
            <a:off x="5409768" y="4767811"/>
            <a:ext cx="144866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6139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0864ACC1-5C1F-48C6-8363-9889AEA7A10B}"/>
              </a:ext>
            </a:extLst>
          </p:cNvPr>
          <p:cNvGraphicFramePr>
            <a:graphicFrameLocks noGrp="1"/>
          </p:cNvGraphicFramePr>
          <p:nvPr>
            <p:custDataLst>
              <p:tags r:id="rId2"/>
            </p:custDataLst>
            <p:extLst>
              <p:ext uri="{D42A27DB-BD31-4B8C-83A1-F6EECF244321}">
                <p14:modId xmlns:p14="http://schemas.microsoft.com/office/powerpoint/2010/main" val="3826946979"/>
              </p:ext>
            </p:extLst>
          </p:nvPr>
        </p:nvGraphicFramePr>
        <p:xfrm>
          <a:off x="657936" y="1744841"/>
          <a:ext cx="10876128" cy="4517644"/>
        </p:xfrm>
        <a:graphic>
          <a:graphicData uri="http://schemas.openxmlformats.org/drawingml/2006/table">
            <a:tbl>
              <a:tblPr firstRow="1" bandRow="1">
                <a:tableStyleId>{F5AB1C69-6EDB-4FF4-983F-18BD219EF322}</a:tableStyleId>
              </a:tblPr>
              <a:tblGrid>
                <a:gridCol w="1761414">
                  <a:extLst>
                    <a:ext uri="{9D8B030D-6E8A-4147-A177-3AD203B41FA5}">
                      <a16:colId xmlns:a16="http://schemas.microsoft.com/office/drawing/2014/main" xmlns="" val="3611636286"/>
                    </a:ext>
                  </a:extLst>
                </a:gridCol>
                <a:gridCol w="9114714">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Host System</a:t>
                      </a:r>
                      <a:endParaRPr lang="fr-CA" sz="1700" kern="1200" dirty="0">
                        <a:solidFill>
                          <a:schemeClr val="tx1">
                            <a:lumMod val="50000"/>
                            <a:lumOff val="50000"/>
                          </a:schemeClr>
                        </a:solidFill>
                        <a:latin typeface="+mn-lt"/>
                        <a:ea typeface="+mn-ea"/>
                        <a:cs typeface="+mn-cs"/>
                      </a:endParaRPr>
                    </a:p>
                  </a:txBody>
                  <a:tcPr/>
                </a:tc>
                <a:tc>
                  <a:txBody>
                    <a:bodyPr/>
                    <a:lstStyle/>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DMS</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a:t>
                      </a:r>
                      <a:r>
                        <a:rPr lang="en-US" sz="1700" kern="1200" dirty="0" err="1">
                          <a:solidFill>
                            <a:schemeClr val="tx1">
                              <a:lumMod val="50000"/>
                              <a:lumOff val="50000"/>
                            </a:schemeClr>
                          </a:solidFill>
                          <a:latin typeface="+mn-lt"/>
                          <a:ea typeface="+mn-ea"/>
                          <a:cs typeface="+mn-cs"/>
                        </a:rPr>
                        <a:t>EliteSeries</a:t>
                      </a:r>
                      <a:r>
                        <a:rPr lang="en-US" sz="1700" kern="1200" dirty="0">
                          <a:solidFill>
                            <a:schemeClr val="tx1">
                              <a:lumMod val="50000"/>
                              <a:lumOff val="50000"/>
                            </a:schemeClr>
                          </a:solidFill>
                          <a:latin typeface="+mn-lt"/>
                          <a:ea typeface="+mn-ea"/>
                          <a:cs typeface="+mn-cs"/>
                        </a:rPr>
                        <a:t> DMS.</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PFE</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a:t>
                      </a:r>
                      <a:r>
                        <a:rPr lang="en-US" sz="1700" kern="1200" dirty="0" err="1">
                          <a:solidFill>
                            <a:schemeClr val="tx1">
                              <a:lumMod val="50000"/>
                              <a:lumOff val="50000"/>
                            </a:schemeClr>
                          </a:solidFill>
                          <a:latin typeface="+mn-lt"/>
                          <a:ea typeface="+mn-ea"/>
                          <a:cs typeface="+mn-cs"/>
                        </a:rPr>
                        <a:t>PointForce</a:t>
                      </a:r>
                      <a:r>
                        <a:rPr lang="en-US" sz="1700" kern="1200" dirty="0">
                          <a:solidFill>
                            <a:schemeClr val="tx1">
                              <a:lumMod val="50000"/>
                              <a:lumOff val="50000"/>
                            </a:schemeClr>
                          </a:solidFill>
                          <a:latin typeface="+mn-lt"/>
                          <a:ea typeface="+mn-ea"/>
                          <a:cs typeface="+mn-cs"/>
                        </a:rPr>
                        <a:t>. The carrier services table will be maintainable, but the Serial Required flag in the items table will not be maintainable since the PFE interface tracks serial items.</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Streamline</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other host systems. The carrier services table, along with the Serial Required flag in the items table will be maintainable.</a:t>
                      </a:r>
                    </a:p>
                    <a:p>
                      <a:pPr marL="285750" indent="-285750" algn="just">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Other</a:t>
                      </a:r>
                      <a:r>
                        <a:rPr lang="en-US" sz="1700" kern="1200" dirty="0">
                          <a:solidFill>
                            <a:schemeClr val="tx1">
                              <a:lumMod val="50000"/>
                              <a:lumOff val="50000"/>
                            </a:schemeClr>
                          </a:solidFill>
                          <a:latin typeface="+mn-lt"/>
                          <a:ea typeface="+mn-ea"/>
                          <a:cs typeface="+mn-cs"/>
                        </a:rPr>
                        <a:t> indicates that fields should be maintainable according to the rules for an interface to other host systems. The carrier services table, along with the Serial Required flag in the items table will be maintainable.</a:t>
                      </a:r>
                    </a:p>
                  </a:txBody>
                  <a:tcPr/>
                </a:tc>
                <a:extLst>
                  <a:ext uri="{0D108BD9-81ED-4DB2-BD59-A6C34878D82A}">
                    <a16:rowId xmlns:a16="http://schemas.microsoft.com/office/drawing/2014/main" xmlns="" val="262901116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Upload Item Package Code Source </a:t>
                      </a:r>
                      <a:endParaRPr lang="en-CA" sz="1700" kern="1200" dirty="0">
                        <a:solidFill>
                          <a:schemeClr val="tx1">
                            <a:lumMod val="50000"/>
                            <a:lumOff val="50000"/>
                          </a:schemeClr>
                        </a:solidFill>
                        <a:latin typeface="+mn-lt"/>
                        <a:ea typeface="+mn-ea"/>
                        <a:cs typeface="+mn-cs"/>
                      </a:endParaRP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A flag that indicates the upload item package code source:</a:t>
                      </a:r>
                    </a:p>
                    <a:p>
                      <a:pPr marL="285750" indent="-285750">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Host</a:t>
                      </a:r>
                      <a:r>
                        <a:rPr lang="en-US" sz="1700" kern="1200" dirty="0">
                          <a:solidFill>
                            <a:schemeClr val="tx1">
                              <a:lumMod val="50000"/>
                              <a:lumOff val="50000"/>
                            </a:schemeClr>
                          </a:solidFill>
                          <a:latin typeface="+mn-lt"/>
                          <a:ea typeface="+mn-ea"/>
                          <a:cs typeface="+mn-cs"/>
                        </a:rPr>
                        <a:t> indicates that package codes for upload items can only be created by the host. </a:t>
                      </a:r>
                    </a:p>
                    <a:p>
                      <a:pPr marL="285750" indent="-285750">
                        <a:lnSpc>
                          <a:spcPct val="90000"/>
                        </a:lnSpc>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WMS</a:t>
                      </a:r>
                      <a:r>
                        <a:rPr lang="en-US" sz="1700" kern="1200" dirty="0">
                          <a:solidFill>
                            <a:schemeClr val="tx1">
                              <a:lumMod val="50000"/>
                              <a:lumOff val="50000"/>
                            </a:schemeClr>
                          </a:solidFill>
                          <a:latin typeface="+mn-lt"/>
                          <a:ea typeface="+mn-ea"/>
                          <a:cs typeface="+mn-cs"/>
                        </a:rPr>
                        <a:t> indicates that package codes for upload items can only be created by the WMS.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Note that when the host system is DMS or Streamline, the value is defaulted to Host and is restricted. The item and package codes for upload items are created by the DMS and Streamline and not by the WMS. </a:t>
                      </a:r>
                    </a:p>
                  </a:txBody>
                  <a:tcPr anchor="ctr"/>
                </a:tc>
                <a:extLst>
                  <a:ext uri="{0D108BD9-81ED-4DB2-BD59-A6C34878D82A}">
                    <a16:rowId xmlns:a16="http://schemas.microsoft.com/office/drawing/2014/main" xmlns="" val="1071974661"/>
                  </a:ext>
                </a:extLst>
              </a:tr>
            </a:tbl>
          </a:graphicData>
        </a:graphic>
      </p:graphicFrame>
      <p:sp>
        <p:nvSpPr>
          <p:cNvPr id="6" name="Content Placeholder 2">
            <a:extLst>
              <a:ext uri="{FF2B5EF4-FFF2-40B4-BE49-F238E27FC236}">
                <a16:creationId xmlns:a16="http://schemas.microsoft.com/office/drawing/2014/main" xmlns="" id="{914CF5FF-DC57-46A7-B74F-8FDDCEA9151F}"/>
              </a:ext>
            </a:extLst>
          </p:cNvPr>
          <p:cNvSpPr>
            <a:spLocks noGrp="1"/>
          </p:cNvSpPr>
          <p:nvPr>
            <p:ph idx="1"/>
            <p:custDataLst>
              <p:tags r:id="rId3"/>
            </p:custDataLst>
          </p:nvPr>
        </p:nvSpPr>
        <p:spPr>
          <a:xfrm>
            <a:off x="913831" y="1157784"/>
            <a:ext cx="10003810" cy="4609147"/>
          </a:xfrm>
        </p:spPr>
        <p:txBody>
          <a:bodyPr/>
          <a:lstStyle/>
          <a:p>
            <a:pPr marL="457200" indent="-457200" algn="just">
              <a:lnSpc>
                <a:spcPct val="130000"/>
              </a:lnSpc>
              <a:buFont typeface="+mj-lt"/>
              <a:buAutoNum type="arabicPeriod" startAt="13"/>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3"/>
            </a:pPr>
            <a:endParaRPr lang="en-CA" sz="2100" dirty="0"/>
          </a:p>
        </p:txBody>
      </p:sp>
    </p:spTree>
    <p:extLst>
      <p:ext uri="{BB962C8B-B14F-4D97-AF65-F5344CB8AC3E}">
        <p14:creationId xmlns:p14="http://schemas.microsoft.com/office/powerpoint/2010/main" val="31089549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C4B3392-C74B-4FC7-9D7F-477D3BB7C914}"/>
              </a:ext>
            </a:extLst>
          </p:cNvPr>
          <p:cNvPicPr>
            <a:picLocks noChangeAspect="1"/>
          </p:cNvPicPr>
          <p:nvPr>
            <p:custDataLst>
              <p:tags r:id="rId1"/>
            </p:custDataLst>
          </p:nvPr>
        </p:nvPicPr>
        <p:blipFill>
          <a:blip r:embed="rId8"/>
          <a:stretch>
            <a:fillRect/>
          </a:stretch>
        </p:blipFill>
        <p:spPr>
          <a:xfrm>
            <a:off x="983668" y="3333750"/>
            <a:ext cx="5930271" cy="2895591"/>
          </a:xfrm>
          <a:prstGeom prst="rect">
            <a:avLst/>
          </a:prstGeom>
        </p:spPr>
      </p:pic>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2"/>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C6D9B246-5621-457C-8F85-ECC4EDD62352}"/>
              </a:ext>
            </a:extLst>
          </p:cNvPr>
          <p:cNvSpPr>
            <a:spLocks noGrp="1"/>
          </p:cNvSpPr>
          <p:nvPr>
            <p:ph idx="1"/>
            <p:custDataLst>
              <p:tags r:id="rId3"/>
            </p:custDataLst>
          </p:nvPr>
        </p:nvSpPr>
        <p:spPr>
          <a:xfrm>
            <a:off x="838200" y="1238250"/>
            <a:ext cx="10744200" cy="4938713"/>
          </a:xfrm>
        </p:spPr>
        <p:txBody>
          <a:bodyPr/>
          <a:lstStyle/>
          <a:p>
            <a:pPr marL="457200" indent="-457200" algn="just">
              <a:lnSpc>
                <a:spcPct val="150000"/>
              </a:lnSpc>
              <a:buFont typeface="+mj-lt"/>
              <a:buAutoNum type="arabicPeriod" startAt="9"/>
            </a:pPr>
            <a:r>
              <a:rPr lang="fr-CA" dirty="0"/>
              <a:t>In the </a:t>
            </a:r>
            <a:r>
              <a:rPr lang="fr-CA" b="1" dirty="0"/>
              <a:t>Label Configuration</a:t>
            </a:r>
            <a:r>
              <a:rPr lang="fr-CA" dirty="0"/>
              <a:t> section, </a:t>
            </a:r>
            <a:r>
              <a:rPr lang="fr-CA" dirty="0" err="1"/>
              <a:t>you</a:t>
            </a:r>
            <a:r>
              <a:rPr lang="fr-CA" dirty="0"/>
              <a:t> can update the Carrier Label Option </a:t>
            </a:r>
            <a:r>
              <a:rPr lang="fr-CA" dirty="0" err="1"/>
              <a:t>field</a:t>
            </a:r>
            <a:r>
              <a:rPr lang="fr-CA" dirty="0"/>
              <a:t>.</a:t>
            </a:r>
          </a:p>
          <a:p>
            <a:pPr lvl="1" algn="just">
              <a:lnSpc>
                <a:spcPct val="150000"/>
              </a:lnSpc>
              <a:buFont typeface="Wingdings" panose="05000000000000000000" pitchFamily="2" charset="2"/>
              <a:buChar char="ü"/>
            </a:pPr>
            <a:r>
              <a:rPr lang="fr-CA" sz="2400" dirty="0"/>
              <a:t> </a:t>
            </a:r>
            <a:r>
              <a:rPr lang="en-US" sz="2400" dirty="0"/>
              <a:t>This is a flag that indicates whether labels will be generated during </a:t>
            </a:r>
            <a:r>
              <a:rPr lang="en-US" sz="2400" dirty="0" err="1"/>
              <a:t>prepicking</a:t>
            </a:r>
            <a:r>
              <a:rPr lang="en-US" sz="2400" dirty="0"/>
              <a:t>, </a:t>
            </a:r>
            <a:r>
              <a:rPr lang="en-US" sz="2400" dirty="0" err="1"/>
              <a:t>postpicking</a:t>
            </a:r>
            <a:r>
              <a:rPr lang="en-US" sz="2400" dirty="0"/>
              <a:t> or not at all.</a:t>
            </a:r>
            <a:endParaRPr lang="en-CA" sz="2400" dirty="0"/>
          </a:p>
          <a:p>
            <a:pPr algn="just">
              <a:lnSpc>
                <a:spcPct val="150000"/>
              </a:lnSpc>
              <a:buFont typeface="Wingdings" panose="05000000000000000000" pitchFamily="2" charset="2"/>
              <a:buChar char="ü"/>
            </a:pPr>
            <a:endParaRPr lang="en-CA" dirty="0"/>
          </a:p>
        </p:txBody>
      </p:sp>
      <p:cxnSp>
        <p:nvCxnSpPr>
          <p:cNvPr id="7" name="Straight Arrow Connector 6">
            <a:extLst>
              <a:ext uri="{FF2B5EF4-FFF2-40B4-BE49-F238E27FC236}">
                <a16:creationId xmlns:a16="http://schemas.microsoft.com/office/drawing/2014/main" xmlns="" id="{45DAFBE4-8E4F-439C-9830-467CD443E3A3}"/>
              </a:ext>
            </a:extLst>
          </p:cNvPr>
          <p:cNvCxnSpPr>
            <a:cxnSpLocks/>
          </p:cNvCxnSpPr>
          <p:nvPr>
            <p:custDataLst>
              <p:tags r:id="rId4"/>
            </p:custDataLst>
          </p:nvPr>
        </p:nvCxnSpPr>
        <p:spPr>
          <a:xfrm>
            <a:off x="6647586" y="5543550"/>
            <a:ext cx="380307"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xmlns="" id="{F469298D-B1C9-43B2-8821-191C137DC3AC}"/>
              </a:ext>
            </a:extLst>
          </p:cNvPr>
          <p:cNvSpPr/>
          <p:nvPr>
            <p:custDataLst>
              <p:tags r:id="rId5"/>
            </p:custDataLst>
          </p:nvPr>
        </p:nvSpPr>
        <p:spPr>
          <a:xfrm>
            <a:off x="7136207" y="3871749"/>
            <a:ext cx="4598593" cy="2209964"/>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a:solidFill>
                  <a:srgbClr val="000000"/>
                </a:solidFill>
              </a:rPr>
              <a:t>None</a:t>
            </a:r>
            <a:r>
              <a:rPr lang="en-US" dirty="0">
                <a:solidFill>
                  <a:srgbClr val="000000"/>
                </a:solidFill>
              </a:rPr>
              <a:t> indicates that there will not be any label printing.</a:t>
            </a:r>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err="1">
                <a:solidFill>
                  <a:srgbClr val="000000"/>
                </a:solidFill>
              </a:rPr>
              <a:t>Prepicking</a:t>
            </a:r>
            <a:r>
              <a:rPr lang="en-US" dirty="0">
                <a:solidFill>
                  <a:srgbClr val="000000"/>
                </a:solidFill>
              </a:rPr>
              <a:t> indicates that the labels will be generated at the wave release step.</a:t>
            </a:r>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b="1" dirty="0" err="1">
                <a:solidFill>
                  <a:srgbClr val="000000"/>
                </a:solidFill>
              </a:rPr>
              <a:t>Postpicking</a:t>
            </a:r>
            <a:r>
              <a:rPr lang="en-US" dirty="0">
                <a:solidFill>
                  <a:srgbClr val="000000"/>
                </a:solidFill>
              </a:rPr>
              <a:t> indicates that the labels will be generated at the shipping label generation step. </a:t>
            </a:r>
          </a:p>
        </p:txBody>
      </p:sp>
    </p:spTree>
    <p:extLst>
      <p:ext uri="{BB962C8B-B14F-4D97-AF65-F5344CB8AC3E}">
        <p14:creationId xmlns:p14="http://schemas.microsoft.com/office/powerpoint/2010/main" val="32536128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269ADDCE-6845-4F1D-B8CB-AF96C7FEDCE0}"/>
              </a:ext>
            </a:extLst>
          </p:cNvPr>
          <p:cNvSpPr>
            <a:spLocks noGrp="1"/>
          </p:cNvSpPr>
          <p:nvPr>
            <p:ph idx="1"/>
            <p:custDataLst>
              <p:tags r:id="rId2"/>
            </p:custDataLst>
          </p:nvPr>
        </p:nvSpPr>
        <p:spPr>
          <a:xfrm>
            <a:off x="838200" y="1466850"/>
            <a:ext cx="10515600" cy="4710113"/>
          </a:xfrm>
        </p:spPr>
        <p:txBody>
          <a:bodyPr/>
          <a:lstStyle/>
          <a:p>
            <a:pPr marL="457200" indent="-457200">
              <a:buFont typeface="+mj-lt"/>
              <a:buAutoNum type="arabicPeriod" startAt="10"/>
            </a:pPr>
            <a:r>
              <a:rPr lang="fr-CA" dirty="0"/>
              <a:t>In the </a:t>
            </a:r>
            <a:r>
              <a:rPr lang="fr-CA" b="1" dirty="0"/>
              <a:t>Transport Management</a:t>
            </a:r>
            <a:r>
              <a:rPr lang="fr-CA" dirty="0"/>
              <a:t> section, the </a:t>
            </a:r>
            <a:r>
              <a:rPr lang="fr-CA" dirty="0" err="1"/>
              <a:t>following</a:t>
            </a:r>
            <a:r>
              <a:rPr lang="fr-CA" dirty="0"/>
              <a:t> </a:t>
            </a:r>
            <a:r>
              <a:rPr lang="fr-CA" dirty="0" err="1"/>
              <a:t>fields</a:t>
            </a:r>
            <a:r>
              <a:rPr lang="fr-CA" dirty="0"/>
              <a:t> can </a:t>
            </a:r>
            <a:r>
              <a:rPr lang="fr-CA" dirty="0" err="1"/>
              <a:t>be</a:t>
            </a:r>
            <a:r>
              <a:rPr lang="fr-CA" dirty="0"/>
              <a:t> </a:t>
            </a:r>
            <a:r>
              <a:rPr lang="fr-CA" dirty="0" err="1"/>
              <a:t>updated</a:t>
            </a:r>
            <a:r>
              <a:rPr lang="fr-CA" dirty="0"/>
              <a:t>: </a:t>
            </a:r>
            <a:endParaRPr lang="en-CA" dirty="0"/>
          </a:p>
        </p:txBody>
      </p:sp>
      <p:pic>
        <p:nvPicPr>
          <p:cNvPr id="6" name="Picture 5">
            <a:extLst>
              <a:ext uri="{FF2B5EF4-FFF2-40B4-BE49-F238E27FC236}">
                <a16:creationId xmlns:a16="http://schemas.microsoft.com/office/drawing/2014/main" xmlns="" id="{36E77CC0-B9BE-4051-89FB-FD849F6944AD}"/>
              </a:ext>
            </a:extLst>
          </p:cNvPr>
          <p:cNvPicPr>
            <a:picLocks noChangeAspect="1"/>
          </p:cNvPicPr>
          <p:nvPr>
            <p:custDataLst>
              <p:tags r:id="rId3"/>
            </p:custDataLst>
          </p:nvPr>
        </p:nvPicPr>
        <p:blipFill>
          <a:blip r:embed="rId10"/>
          <a:stretch>
            <a:fillRect/>
          </a:stretch>
        </p:blipFill>
        <p:spPr>
          <a:xfrm>
            <a:off x="355760" y="2495172"/>
            <a:ext cx="7275515" cy="1924428"/>
          </a:xfrm>
          <a:prstGeom prst="rect">
            <a:avLst/>
          </a:prstGeom>
        </p:spPr>
      </p:pic>
      <p:sp>
        <p:nvSpPr>
          <p:cNvPr id="8" name="Rectangle 7">
            <a:extLst>
              <a:ext uri="{FF2B5EF4-FFF2-40B4-BE49-F238E27FC236}">
                <a16:creationId xmlns:a16="http://schemas.microsoft.com/office/drawing/2014/main" xmlns="" id="{37BF986F-21FD-4227-8289-3075202D110B}"/>
              </a:ext>
            </a:extLst>
          </p:cNvPr>
          <p:cNvSpPr/>
          <p:nvPr>
            <p:custDataLst>
              <p:tags r:id="rId4"/>
            </p:custDataLst>
          </p:nvPr>
        </p:nvSpPr>
        <p:spPr>
          <a:xfrm>
            <a:off x="7962900" y="2495172"/>
            <a:ext cx="3981450" cy="2514663"/>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dirty="0">
                <a:solidFill>
                  <a:srgbClr val="000000"/>
                </a:solidFill>
              </a:rPr>
              <a:t>A code that represents a shipping location and a particular group of freight-related services and rates only applicable for interfacing with the TMS. When the TMS-Enabled flag is set to Yes, this field is automatically populated with the TMS site, if the carrier service matches the TMS carrier service.</a:t>
            </a:r>
          </a:p>
        </p:txBody>
      </p:sp>
      <p:cxnSp>
        <p:nvCxnSpPr>
          <p:cNvPr id="9" name="Straight Arrow Connector 8">
            <a:extLst>
              <a:ext uri="{FF2B5EF4-FFF2-40B4-BE49-F238E27FC236}">
                <a16:creationId xmlns:a16="http://schemas.microsoft.com/office/drawing/2014/main" xmlns="" id="{7FF178E1-BE81-4343-A45B-AFCF031B564A}"/>
              </a:ext>
            </a:extLst>
          </p:cNvPr>
          <p:cNvCxnSpPr>
            <a:cxnSpLocks/>
          </p:cNvCxnSpPr>
          <p:nvPr>
            <p:custDataLst>
              <p:tags r:id="rId5"/>
            </p:custDataLst>
          </p:nvPr>
        </p:nvCxnSpPr>
        <p:spPr>
          <a:xfrm>
            <a:off x="3238500" y="3276600"/>
            <a:ext cx="4638675"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xmlns="" id="{8BE0D733-5BAD-432B-B33C-65C4EECAC5BE}"/>
              </a:ext>
            </a:extLst>
          </p:cNvPr>
          <p:cNvSpPr/>
          <p:nvPr>
            <p:custDataLst>
              <p:tags r:id="rId6"/>
            </p:custDataLst>
          </p:nvPr>
        </p:nvSpPr>
        <p:spPr>
          <a:xfrm>
            <a:off x="781049" y="4542984"/>
            <a:ext cx="6724651" cy="1200329"/>
          </a:xfrm>
          <a:prstGeom prst="rect">
            <a:avLst/>
          </a:prstGeom>
        </p:spPr>
        <p:txBody>
          <a:bodyPr wrap="square">
            <a:spAutoFit/>
          </a:bodyPr>
          <a:lstStyle/>
          <a:p>
            <a:pPr algn="just"/>
            <a:r>
              <a:rPr lang="en-US" dirty="0"/>
              <a:t>Select Yes to indicate that the user is allowed to enter a future release date on the outbound order (that is, the date at which a TMS shipment is to be released from hold in order to be manifested). Otherwise, select No. </a:t>
            </a:r>
          </a:p>
        </p:txBody>
      </p:sp>
      <p:cxnSp>
        <p:nvCxnSpPr>
          <p:cNvPr id="15" name="Straight Arrow Connector 14">
            <a:extLst>
              <a:ext uri="{FF2B5EF4-FFF2-40B4-BE49-F238E27FC236}">
                <a16:creationId xmlns:a16="http://schemas.microsoft.com/office/drawing/2014/main" xmlns="" id="{C865B41D-8338-4EDD-B04B-3461BDF37A40}"/>
              </a:ext>
            </a:extLst>
          </p:cNvPr>
          <p:cNvCxnSpPr>
            <a:cxnSpLocks/>
          </p:cNvCxnSpPr>
          <p:nvPr>
            <p:custDataLst>
              <p:tags r:id="rId7"/>
            </p:custDataLst>
          </p:nvPr>
        </p:nvCxnSpPr>
        <p:spPr>
          <a:xfrm>
            <a:off x="1857375" y="3848100"/>
            <a:ext cx="0" cy="5905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07182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4B29-C117-4530-A2FF-2A66B3B330C6}"/>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269ADDCE-6845-4F1D-B8CB-AF96C7FEDCE0}"/>
              </a:ext>
            </a:extLst>
          </p:cNvPr>
          <p:cNvSpPr>
            <a:spLocks noGrp="1"/>
          </p:cNvSpPr>
          <p:nvPr>
            <p:ph idx="1"/>
            <p:custDataLst>
              <p:tags r:id="rId2"/>
            </p:custDataLst>
          </p:nvPr>
        </p:nvSpPr>
        <p:spPr>
          <a:xfrm>
            <a:off x="838200" y="1352550"/>
            <a:ext cx="10515600" cy="4710113"/>
          </a:xfrm>
        </p:spPr>
        <p:txBody>
          <a:bodyPr/>
          <a:lstStyle/>
          <a:p>
            <a:pPr marL="457200" indent="-457200">
              <a:buFont typeface="+mj-lt"/>
              <a:buAutoNum type="arabicPeriod" startAt="10"/>
            </a:pPr>
            <a:r>
              <a:rPr lang="fr-CA" dirty="0"/>
              <a:t>(</a:t>
            </a:r>
            <a:r>
              <a:rPr lang="fr-CA" dirty="0" err="1"/>
              <a:t>Continued</a:t>
            </a:r>
            <a:r>
              <a:rPr lang="fr-CA" dirty="0"/>
              <a:t>)</a:t>
            </a:r>
            <a:endParaRPr lang="en-CA" dirty="0"/>
          </a:p>
        </p:txBody>
      </p:sp>
      <p:pic>
        <p:nvPicPr>
          <p:cNvPr id="5" name="Picture 4">
            <a:extLst>
              <a:ext uri="{FF2B5EF4-FFF2-40B4-BE49-F238E27FC236}">
                <a16:creationId xmlns:a16="http://schemas.microsoft.com/office/drawing/2014/main" xmlns="" id="{A46D6C8D-5537-4E39-9CA9-63C3045D19EC}"/>
              </a:ext>
            </a:extLst>
          </p:cNvPr>
          <p:cNvPicPr>
            <a:picLocks noChangeAspect="1"/>
          </p:cNvPicPr>
          <p:nvPr>
            <p:custDataLst>
              <p:tags r:id="rId3"/>
            </p:custDataLst>
          </p:nvPr>
        </p:nvPicPr>
        <p:blipFill>
          <a:blip r:embed="rId8"/>
          <a:stretch>
            <a:fillRect/>
          </a:stretch>
        </p:blipFill>
        <p:spPr>
          <a:xfrm>
            <a:off x="590550" y="2152272"/>
            <a:ext cx="7851681" cy="2076828"/>
          </a:xfrm>
          <a:prstGeom prst="rect">
            <a:avLst/>
          </a:prstGeom>
        </p:spPr>
      </p:pic>
      <p:cxnSp>
        <p:nvCxnSpPr>
          <p:cNvPr id="6" name="Straight Arrow Connector 5">
            <a:extLst>
              <a:ext uri="{FF2B5EF4-FFF2-40B4-BE49-F238E27FC236}">
                <a16:creationId xmlns:a16="http://schemas.microsoft.com/office/drawing/2014/main" xmlns="" id="{0A911CFD-E811-4A47-908E-8A1FBEB5C847}"/>
              </a:ext>
            </a:extLst>
          </p:cNvPr>
          <p:cNvCxnSpPr>
            <a:cxnSpLocks/>
          </p:cNvCxnSpPr>
          <p:nvPr>
            <p:custDataLst>
              <p:tags r:id="rId4"/>
            </p:custDataLst>
          </p:nvPr>
        </p:nvCxnSpPr>
        <p:spPr>
          <a:xfrm>
            <a:off x="2286000" y="3905250"/>
            <a:ext cx="0" cy="4762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xmlns="" id="{59EA7B81-770D-488E-9722-2A828E168401}"/>
              </a:ext>
            </a:extLst>
          </p:cNvPr>
          <p:cNvSpPr/>
          <p:nvPr>
            <p:custDataLst>
              <p:tags r:id="rId5"/>
            </p:custDataLst>
          </p:nvPr>
        </p:nvSpPr>
        <p:spPr>
          <a:xfrm>
            <a:off x="838200" y="4649725"/>
            <a:ext cx="7851680" cy="1477328"/>
          </a:xfrm>
          <a:prstGeom prst="rect">
            <a:avLst/>
          </a:prstGeom>
        </p:spPr>
        <p:txBody>
          <a:bodyPr wrap="square">
            <a:spAutoFit/>
          </a:bodyPr>
          <a:lstStyle/>
          <a:p>
            <a:pPr algn="just"/>
            <a:r>
              <a:rPr lang="en-US" dirty="0"/>
              <a:t>Yes indicates that TMS shipments for this carrier service should be created on hold, requiring them to be released prior to Carrier Closeout. </a:t>
            </a:r>
          </a:p>
          <a:p>
            <a:pPr algn="just"/>
            <a:r>
              <a:rPr lang="en-US" dirty="0"/>
              <a:t>Otherwise, select No to indicate that TMS shipments service should not be created on hold, making them immediately available for Carrier Closeout.</a:t>
            </a:r>
          </a:p>
          <a:p>
            <a:endParaRPr lang="en-CA" dirty="0"/>
          </a:p>
        </p:txBody>
      </p:sp>
    </p:spTree>
    <p:extLst>
      <p:ext uri="{BB962C8B-B14F-4D97-AF65-F5344CB8AC3E}">
        <p14:creationId xmlns:p14="http://schemas.microsoft.com/office/powerpoint/2010/main" val="387110438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6AF52B-B911-4428-9FD4-CF7CA576C9C4}"/>
              </a:ext>
            </a:extLst>
          </p:cNvPr>
          <p:cNvSpPr>
            <a:spLocks noGrp="1"/>
          </p:cNvSpPr>
          <p:nvPr>
            <p:ph type="title"/>
            <p:custDataLst>
              <p:tags r:id="rId1"/>
            </p:custDataLst>
          </p:nvPr>
        </p:nvSpPr>
        <p:spPr/>
        <p:txBody>
          <a:bodyPr/>
          <a:lstStyle/>
          <a:p>
            <a:r>
              <a:rPr lang="fr-CA" dirty="0"/>
              <a:t>Carrier Services </a:t>
            </a:r>
            <a:endParaRPr lang="en-CA" dirty="0"/>
          </a:p>
        </p:txBody>
      </p:sp>
      <p:sp>
        <p:nvSpPr>
          <p:cNvPr id="4" name="Content Placeholder 2">
            <a:extLst>
              <a:ext uri="{FF2B5EF4-FFF2-40B4-BE49-F238E27FC236}">
                <a16:creationId xmlns:a16="http://schemas.microsoft.com/office/drawing/2014/main" xmlns="" id="{D4CC7502-71FC-4134-B568-9581CE0F9344}"/>
              </a:ext>
            </a:extLst>
          </p:cNvPr>
          <p:cNvSpPr>
            <a:spLocks noGrp="1"/>
          </p:cNvSpPr>
          <p:nvPr>
            <p:ph idx="1"/>
            <p:custDataLst>
              <p:tags r:id="rId2"/>
            </p:custDataLst>
          </p:nvPr>
        </p:nvSpPr>
        <p:spPr>
          <a:xfrm>
            <a:off x="838200" y="1314450"/>
            <a:ext cx="10515600" cy="4514848"/>
          </a:xfrm>
        </p:spPr>
        <p:txBody>
          <a:bodyPr/>
          <a:lstStyle/>
          <a:p>
            <a:pPr marL="457200" indent="-457200">
              <a:buFont typeface="+mj-lt"/>
              <a:buAutoNum type="arabicPeriod" startAt="11"/>
            </a:pPr>
            <a:r>
              <a:rPr lang="en-US" sz="2400" dirty="0"/>
              <a:t>Once all the desired fields in sections properly updated, click on Submit.</a:t>
            </a:r>
          </a:p>
          <a:p>
            <a:pPr marL="457200" indent="-457200">
              <a:buFont typeface="+mj-lt"/>
              <a:buAutoNum type="arabicPeriod" startAt="11"/>
            </a:pPr>
            <a:endParaRPr lang="en-US" dirty="0"/>
          </a:p>
          <a:p>
            <a:pPr marL="457200" indent="-457200">
              <a:buFont typeface="+mj-lt"/>
              <a:buAutoNum type="arabicPeriod" startAt="11"/>
            </a:pPr>
            <a:endParaRPr lang="en-US" sz="2400" dirty="0"/>
          </a:p>
          <a:p>
            <a:pPr marL="457200" indent="-457200">
              <a:buFont typeface="+mj-lt"/>
              <a:buAutoNum type="arabicPeriod" startAt="11"/>
            </a:pPr>
            <a:endParaRPr lang="en-US" dirty="0"/>
          </a:p>
          <a:p>
            <a:pPr marL="457200" indent="-457200">
              <a:buFont typeface="+mj-lt"/>
              <a:buAutoNum type="arabicPeriod" startAt="11"/>
            </a:pPr>
            <a:endParaRPr lang="en-US" sz="2400" dirty="0"/>
          </a:p>
          <a:p>
            <a:pPr marL="457200" indent="-457200">
              <a:buFont typeface="+mj-lt"/>
              <a:buAutoNum type="arabicPeriod" startAt="11"/>
            </a:pPr>
            <a:endParaRPr lang="en-US" dirty="0"/>
          </a:p>
          <a:p>
            <a:pPr marL="457200" indent="-457200">
              <a:buFont typeface="+mj-lt"/>
              <a:buAutoNum type="arabicPeriod" startAt="11"/>
            </a:pPr>
            <a:endParaRPr lang="en-US" sz="2400" dirty="0"/>
          </a:p>
          <a:p>
            <a:pPr marL="457200" indent="-457200">
              <a:buFont typeface="+mj-lt"/>
              <a:buAutoNum type="arabicPeriod" startAt="11"/>
            </a:pPr>
            <a:endParaRPr lang="en-US" dirty="0"/>
          </a:p>
          <a:p>
            <a:pPr marL="0" indent="0">
              <a:buNone/>
            </a:pPr>
            <a:endParaRPr lang="en-US" sz="2400" dirty="0"/>
          </a:p>
          <a:p>
            <a:pPr marL="0" indent="0">
              <a:buNone/>
            </a:pPr>
            <a:endParaRPr lang="en-US" sz="100" dirty="0"/>
          </a:p>
          <a:p>
            <a:pPr>
              <a:buFont typeface="Wingdings" panose="05000000000000000000" pitchFamily="2" charset="2"/>
              <a:buChar char="ü"/>
            </a:pPr>
            <a:r>
              <a:rPr lang="en-US" dirty="0"/>
              <a:t> The carrier service has been updated.</a:t>
            </a:r>
            <a:endParaRPr lang="en-US" sz="2400" dirty="0"/>
          </a:p>
          <a:p>
            <a:pPr marL="0" indent="0">
              <a:buNone/>
            </a:pPr>
            <a:endParaRPr lang="en-CA" dirty="0"/>
          </a:p>
        </p:txBody>
      </p:sp>
      <p:pic>
        <p:nvPicPr>
          <p:cNvPr id="6" name="Picture 5">
            <a:extLst>
              <a:ext uri="{FF2B5EF4-FFF2-40B4-BE49-F238E27FC236}">
                <a16:creationId xmlns:a16="http://schemas.microsoft.com/office/drawing/2014/main" xmlns="" id="{D8595288-4B1F-4755-B547-C13FEA656A2C}"/>
              </a:ext>
            </a:extLst>
          </p:cNvPr>
          <p:cNvPicPr>
            <a:picLocks noChangeAspect="1"/>
          </p:cNvPicPr>
          <p:nvPr>
            <p:custDataLst>
              <p:tags r:id="rId3"/>
            </p:custDataLst>
          </p:nvPr>
        </p:nvPicPr>
        <p:blipFill rotWithShape="1">
          <a:blip r:embed="rId5"/>
          <a:srcRect t="27707" b="1"/>
          <a:stretch/>
        </p:blipFill>
        <p:spPr>
          <a:xfrm>
            <a:off x="838200" y="1899442"/>
            <a:ext cx="9610696" cy="3459163"/>
          </a:xfrm>
          <a:prstGeom prst="rect">
            <a:avLst/>
          </a:prstGeom>
        </p:spPr>
      </p:pic>
    </p:spTree>
    <p:extLst>
      <p:ext uri="{BB962C8B-B14F-4D97-AF65-F5344CB8AC3E}">
        <p14:creationId xmlns:p14="http://schemas.microsoft.com/office/powerpoint/2010/main" val="12371446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Sites</a:t>
            </a:r>
          </a:p>
        </p:txBody>
      </p:sp>
      <p:sp>
        <p:nvSpPr>
          <p:cNvPr id="4" name="TextBox 3">
            <a:extLst>
              <a:ext uri="{FF2B5EF4-FFF2-40B4-BE49-F238E27FC236}">
                <a16:creationId xmlns:a16="http://schemas.microsoft.com/office/drawing/2014/main" xmlns="" id="{2F486E10-49CA-4959-9DAD-16C2A35F599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4347830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2AED-4296-4B9F-B188-9EDA1FF0E8EA}"/>
              </a:ext>
            </a:extLst>
          </p:cNvPr>
          <p:cNvSpPr>
            <a:spLocks noGrp="1"/>
          </p:cNvSpPr>
          <p:nvPr>
            <p:ph type="title"/>
            <p:custDataLst>
              <p:tags r:id="rId1"/>
            </p:custDataLst>
          </p:nvPr>
        </p:nvSpPr>
        <p:spPr/>
        <p:txBody>
          <a:bodyPr/>
          <a:lstStyle/>
          <a:p>
            <a:r>
              <a:rPr lang="fr-CA" dirty="0"/>
              <a:t>Sites</a:t>
            </a:r>
            <a:endParaRPr lang="en-CA" dirty="0"/>
          </a:p>
        </p:txBody>
      </p:sp>
      <p:sp>
        <p:nvSpPr>
          <p:cNvPr id="4" name="Content Placeholder 2">
            <a:extLst>
              <a:ext uri="{FF2B5EF4-FFF2-40B4-BE49-F238E27FC236}">
                <a16:creationId xmlns:a16="http://schemas.microsoft.com/office/drawing/2014/main" xmlns="" id="{9B48387D-CF08-40E4-9A6C-7F91B2C2970C}"/>
              </a:ext>
            </a:extLst>
          </p:cNvPr>
          <p:cNvSpPr>
            <a:spLocks noGrp="1"/>
          </p:cNvSpPr>
          <p:nvPr>
            <p:ph idx="1"/>
            <p:custDataLst>
              <p:tags r:id="rId2"/>
            </p:custDataLst>
          </p:nvPr>
        </p:nvSpPr>
        <p:spPr>
          <a:xfrm>
            <a:off x="711200" y="1243583"/>
            <a:ext cx="10919968" cy="4695635"/>
          </a:xfrm>
        </p:spPr>
        <p:txBody>
          <a:bodyPr/>
          <a:lstStyle/>
          <a:p>
            <a:pPr algn="just">
              <a:lnSpc>
                <a:spcPct val="150000"/>
              </a:lnSpc>
            </a:pPr>
            <a:r>
              <a:rPr lang="en-US" dirty="0"/>
              <a:t>The Sites resource is used to add, modify, copy, delete the records in the sites table, to query the records in the sites table and to create a customer-specific site record, along with related table records.</a:t>
            </a:r>
          </a:p>
          <a:p>
            <a:pPr algn="just">
              <a:lnSpc>
                <a:spcPct val="150000"/>
              </a:lnSpc>
            </a:pPr>
            <a:r>
              <a:rPr lang="en-US" dirty="0"/>
              <a:t>Each site: </a:t>
            </a:r>
          </a:p>
          <a:p>
            <a:pPr lvl="1" algn="just">
              <a:lnSpc>
                <a:spcPct val="150000"/>
              </a:lnSpc>
              <a:buFont typeface="Wingdings" panose="05000000000000000000" pitchFamily="2" charset="2"/>
              <a:buChar char="ü"/>
            </a:pPr>
            <a:r>
              <a:rPr lang="en-US" sz="2400" dirty="0"/>
              <a:t> Identifies a business location from which inventory is shipped; </a:t>
            </a:r>
          </a:p>
          <a:p>
            <a:pPr lvl="1" algn="just">
              <a:lnSpc>
                <a:spcPct val="150000"/>
              </a:lnSpc>
              <a:buFont typeface="Wingdings" panose="05000000000000000000" pitchFamily="2" charset="2"/>
              <a:buChar char="ü"/>
            </a:pPr>
            <a:r>
              <a:rPr lang="en-US" sz="2400" dirty="0"/>
              <a:t> Is associated with a particular group of transportation-related services and rates; </a:t>
            </a:r>
          </a:p>
          <a:p>
            <a:pPr lvl="1" algn="just">
              <a:lnSpc>
                <a:spcPct val="150000"/>
              </a:lnSpc>
              <a:buFont typeface="Wingdings" panose="05000000000000000000" pitchFamily="2" charset="2"/>
              <a:buChar char="ü"/>
            </a:pPr>
            <a:r>
              <a:rPr lang="en-CA" sz="2400" dirty="0"/>
              <a:t> Is </a:t>
            </a:r>
            <a:r>
              <a:rPr lang="en-US" sz="2400" dirty="0"/>
              <a:t>a unique site set up per organization, per warehouse. </a:t>
            </a:r>
            <a:endParaRPr lang="en-CA" sz="2400" dirty="0"/>
          </a:p>
        </p:txBody>
      </p:sp>
    </p:spTree>
    <p:extLst>
      <p:ext uri="{BB962C8B-B14F-4D97-AF65-F5344CB8AC3E}">
        <p14:creationId xmlns:p14="http://schemas.microsoft.com/office/powerpoint/2010/main" val="4056604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2AED-4296-4B9F-B188-9EDA1FF0E8EA}"/>
              </a:ext>
            </a:extLst>
          </p:cNvPr>
          <p:cNvSpPr>
            <a:spLocks noGrp="1"/>
          </p:cNvSpPr>
          <p:nvPr>
            <p:ph type="title"/>
            <p:custDataLst>
              <p:tags r:id="rId1"/>
            </p:custDataLst>
          </p:nvPr>
        </p:nvSpPr>
        <p:spPr/>
        <p:txBody>
          <a:bodyPr/>
          <a:lstStyle/>
          <a:p>
            <a:r>
              <a:rPr lang="fr-CA" dirty="0"/>
              <a:t>Sites</a:t>
            </a:r>
            <a:endParaRPr lang="en-CA" dirty="0"/>
          </a:p>
        </p:txBody>
      </p:sp>
      <p:pic>
        <p:nvPicPr>
          <p:cNvPr id="11" name="Picture 10">
            <a:extLst>
              <a:ext uri="{FF2B5EF4-FFF2-40B4-BE49-F238E27FC236}">
                <a16:creationId xmlns:a16="http://schemas.microsoft.com/office/drawing/2014/main" xmlns="" id="{484B8428-F6DB-48B7-85D5-80F78C31A619}"/>
              </a:ext>
            </a:extLst>
          </p:cNvPr>
          <p:cNvPicPr/>
          <p:nvPr>
            <p:custDataLst>
              <p:tags r:id="rId2"/>
            </p:custDataLst>
          </p:nvPr>
        </p:nvPicPr>
        <p:blipFill>
          <a:blip r:embed="rId6"/>
          <a:stretch>
            <a:fillRect/>
          </a:stretch>
        </p:blipFill>
        <p:spPr>
          <a:xfrm>
            <a:off x="7274976" y="870271"/>
            <a:ext cx="2817011" cy="5249930"/>
          </a:xfrm>
          <a:prstGeom prst="rect">
            <a:avLst/>
          </a:prstGeom>
        </p:spPr>
      </p:pic>
      <p:sp>
        <p:nvSpPr>
          <p:cNvPr id="13" name="Content Placeholder 2">
            <a:extLst>
              <a:ext uri="{FF2B5EF4-FFF2-40B4-BE49-F238E27FC236}">
                <a16:creationId xmlns:a16="http://schemas.microsoft.com/office/drawing/2014/main" xmlns="" id="{DDAE6E31-E5B1-471E-BA90-0A016E0D2F77}"/>
              </a:ext>
            </a:extLst>
          </p:cNvPr>
          <p:cNvSpPr txBox="1">
            <a:spLocks/>
          </p:cNvSpPr>
          <p:nvPr>
            <p:custDataLst>
              <p:tags r:id="rId3"/>
            </p:custDataLst>
          </p:nvPr>
        </p:nvSpPr>
        <p:spPr>
          <a:xfrm>
            <a:off x="621792" y="1183493"/>
            <a:ext cx="651670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Sites.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B15489DB-8AF0-4969-8ACC-78E847C8B935}"/>
              </a:ext>
            </a:extLst>
          </p:cNvPr>
          <p:cNvPicPr>
            <a:picLocks noChangeAspect="1"/>
          </p:cNvPicPr>
          <p:nvPr>
            <p:custDataLst>
              <p:tags r:id="rId4"/>
            </p:custDataLst>
          </p:nvPr>
        </p:nvPicPr>
        <p:blipFill rotWithShape="1">
          <a:blip r:embed="rId7"/>
          <a:srcRect r="6715"/>
          <a:stretch/>
        </p:blipFill>
        <p:spPr>
          <a:xfrm>
            <a:off x="9205316" y="804034"/>
            <a:ext cx="2986684" cy="5183695"/>
          </a:xfrm>
          <a:prstGeom prst="rect">
            <a:avLst/>
          </a:prstGeom>
        </p:spPr>
      </p:pic>
    </p:spTree>
    <p:extLst>
      <p:ext uri="{BB962C8B-B14F-4D97-AF65-F5344CB8AC3E}">
        <p14:creationId xmlns:p14="http://schemas.microsoft.com/office/powerpoint/2010/main" val="8193125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3E8A9-C9A7-4E9B-8A7F-1D50F62C990E}"/>
              </a:ext>
            </a:extLst>
          </p:cNvPr>
          <p:cNvSpPr>
            <a:spLocks noGrp="1"/>
          </p:cNvSpPr>
          <p:nvPr>
            <p:ph type="title"/>
            <p:custDataLst>
              <p:tags r:id="rId1"/>
            </p:custDataLst>
          </p:nvPr>
        </p:nvSpPr>
        <p:spPr/>
        <p:txBody>
          <a:bodyPr/>
          <a:lstStyle/>
          <a:p>
            <a:r>
              <a:rPr lang="fr-CA" dirty="0"/>
              <a:t>Sites</a:t>
            </a:r>
            <a:endParaRPr lang="en-CA" dirty="0"/>
          </a:p>
        </p:txBody>
      </p:sp>
      <p:sp>
        <p:nvSpPr>
          <p:cNvPr id="6" name="Content Placeholder 2">
            <a:extLst>
              <a:ext uri="{FF2B5EF4-FFF2-40B4-BE49-F238E27FC236}">
                <a16:creationId xmlns:a16="http://schemas.microsoft.com/office/drawing/2014/main" xmlns="" id="{3C92255F-1CC6-4AF9-81BA-0ACD5356447F}"/>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existing sites already configured in the WMS will be listed.</a:t>
            </a:r>
          </a:p>
          <a:p>
            <a:pPr marL="457200" indent="-457200" algn="just">
              <a:lnSpc>
                <a:spcPct val="150000"/>
              </a:lnSpc>
              <a:buFont typeface="+mj-lt"/>
              <a:buAutoNum type="arabicPeriod" startAt="5"/>
            </a:pPr>
            <a:r>
              <a:rPr lang="en-US" u="sng" dirty="0"/>
              <a:t>If you want to create a new site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8" name="Picture 7">
            <a:extLst>
              <a:ext uri="{FF2B5EF4-FFF2-40B4-BE49-F238E27FC236}">
                <a16:creationId xmlns:a16="http://schemas.microsoft.com/office/drawing/2014/main" xmlns="" id="{C9336125-0F0B-4D01-81F4-815ABD06139B}"/>
              </a:ext>
            </a:extLst>
          </p:cNvPr>
          <p:cNvPicPr>
            <a:picLocks noChangeAspect="1"/>
          </p:cNvPicPr>
          <p:nvPr>
            <p:custDataLst>
              <p:tags r:id="rId3"/>
            </p:custDataLst>
          </p:nvPr>
        </p:nvPicPr>
        <p:blipFill>
          <a:blip r:embed="rId5"/>
          <a:stretch>
            <a:fillRect/>
          </a:stretch>
        </p:blipFill>
        <p:spPr>
          <a:xfrm>
            <a:off x="685800" y="3853280"/>
            <a:ext cx="10363200" cy="2402641"/>
          </a:xfrm>
          <a:prstGeom prst="rect">
            <a:avLst/>
          </a:prstGeom>
        </p:spPr>
      </p:pic>
    </p:spTree>
    <p:extLst>
      <p:ext uri="{BB962C8B-B14F-4D97-AF65-F5344CB8AC3E}">
        <p14:creationId xmlns:p14="http://schemas.microsoft.com/office/powerpoint/2010/main" val="262012436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9" name="Content Placeholder 2">
            <a:extLst>
              <a:ext uri="{FF2B5EF4-FFF2-40B4-BE49-F238E27FC236}">
                <a16:creationId xmlns:a16="http://schemas.microsoft.com/office/drawing/2014/main" xmlns="" id="{74026793-C92C-4E17-92E8-4D981927C113}"/>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site.</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1" name="Group 10">
            <a:extLst>
              <a:ext uri="{FF2B5EF4-FFF2-40B4-BE49-F238E27FC236}">
                <a16:creationId xmlns:a16="http://schemas.microsoft.com/office/drawing/2014/main" xmlns="" id="{A8D0E884-5C2F-475A-993E-50414F29F2F6}"/>
              </a:ext>
            </a:extLst>
          </p:cNvPr>
          <p:cNvGrpSpPr/>
          <p:nvPr>
            <p:custDataLst>
              <p:tags r:id="rId3"/>
            </p:custDataLst>
          </p:nvPr>
        </p:nvGrpSpPr>
        <p:grpSpPr>
          <a:xfrm>
            <a:off x="8083296" y="365125"/>
            <a:ext cx="3562073" cy="5811838"/>
            <a:chOff x="4423685" y="89137"/>
            <a:chExt cx="3344628" cy="5231738"/>
          </a:xfrm>
        </p:grpSpPr>
        <p:pic>
          <p:nvPicPr>
            <p:cNvPr id="4" name="Picture 3">
              <a:extLst>
                <a:ext uri="{FF2B5EF4-FFF2-40B4-BE49-F238E27FC236}">
                  <a16:creationId xmlns:a16="http://schemas.microsoft.com/office/drawing/2014/main" xmlns="" id="{634916C7-3A7A-4EE0-A008-63EAE774050F}"/>
                </a:ext>
              </a:extLst>
            </p:cNvPr>
            <p:cNvPicPr>
              <a:picLocks noChangeAspect="1"/>
            </p:cNvPicPr>
            <p:nvPr/>
          </p:nvPicPr>
          <p:blipFill rotWithShape="1">
            <a:blip r:embed="rId5"/>
            <a:srcRect b="53970"/>
            <a:stretch/>
          </p:blipFill>
          <p:spPr>
            <a:xfrm>
              <a:off x="4423686" y="89137"/>
              <a:ext cx="3344627" cy="3074687"/>
            </a:xfrm>
            <a:prstGeom prst="rect">
              <a:avLst/>
            </a:prstGeom>
          </p:spPr>
        </p:pic>
        <p:pic>
          <p:nvPicPr>
            <p:cNvPr id="6" name="Picture 5">
              <a:extLst>
                <a:ext uri="{FF2B5EF4-FFF2-40B4-BE49-F238E27FC236}">
                  <a16:creationId xmlns:a16="http://schemas.microsoft.com/office/drawing/2014/main" xmlns="" id="{73A30131-1DF7-4414-B8E3-81FFBAEF1F22}"/>
                </a:ext>
              </a:extLst>
            </p:cNvPr>
            <p:cNvPicPr>
              <a:picLocks noChangeAspect="1"/>
            </p:cNvPicPr>
            <p:nvPr/>
          </p:nvPicPr>
          <p:blipFill rotWithShape="1">
            <a:blip r:embed="rId5"/>
            <a:srcRect t="51892"/>
            <a:stretch/>
          </p:blipFill>
          <p:spPr>
            <a:xfrm>
              <a:off x="4423685" y="2107370"/>
              <a:ext cx="3344627" cy="3213505"/>
            </a:xfrm>
            <a:prstGeom prst="rect">
              <a:avLst/>
            </a:prstGeom>
          </p:spPr>
        </p:pic>
      </p:grpSp>
    </p:spTree>
    <p:extLst>
      <p:ext uri="{BB962C8B-B14F-4D97-AF65-F5344CB8AC3E}">
        <p14:creationId xmlns:p14="http://schemas.microsoft.com/office/powerpoint/2010/main" val="13086436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C3331-585E-4EF2-B637-AE231AF0736A}"/>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9" name="Content Placeholder 2">
            <a:extLst>
              <a:ext uri="{FF2B5EF4-FFF2-40B4-BE49-F238E27FC236}">
                <a16:creationId xmlns:a16="http://schemas.microsoft.com/office/drawing/2014/main" xmlns="" id="{D13DA46D-CD64-490C-80E5-4DDD30392637}"/>
              </a:ext>
            </a:extLst>
          </p:cNvPr>
          <p:cNvSpPr>
            <a:spLocks noGrp="1"/>
          </p:cNvSpPr>
          <p:nvPr>
            <p:ph idx="1"/>
            <p:custDataLst>
              <p:tags r:id="rId2"/>
            </p:custDataLst>
          </p:nvPr>
        </p:nvSpPr>
        <p:spPr>
          <a:xfrm>
            <a:off x="838200" y="1073260"/>
            <a:ext cx="10710041" cy="5030552"/>
          </a:xfrm>
        </p:spPr>
        <p:txBody>
          <a:bodyPr/>
          <a:lstStyle/>
          <a:p>
            <a:pPr marL="0" indent="0" algn="just">
              <a:lnSpc>
                <a:spcPct val="150000"/>
              </a:lnSpc>
              <a:buNone/>
            </a:pPr>
            <a:r>
              <a:rPr lang="fr-CA" dirty="0">
                <a:solidFill>
                  <a:schemeClr val="accent2"/>
                </a:solidFill>
              </a:rPr>
              <a:t>6.4</a:t>
            </a:r>
            <a:r>
              <a:rPr lang="fr-CA" dirty="0"/>
              <a:t> </a:t>
            </a:r>
            <a:r>
              <a:rPr lang="fr-CA" dirty="0" err="1"/>
              <a:t>From</a:t>
            </a:r>
            <a:r>
              <a:rPr lang="fr-CA" dirty="0"/>
              <a:t> the new </a:t>
            </a:r>
            <a:r>
              <a:rPr lang="fr-CA" dirty="0" err="1"/>
              <a:t>window</a:t>
            </a:r>
            <a:r>
              <a:rPr lang="fr-CA" dirty="0"/>
              <a:t>, </a:t>
            </a:r>
            <a:r>
              <a:rPr lang="en-US" dirty="0"/>
              <a:t>three sections will appear: </a:t>
            </a:r>
            <a:r>
              <a:rPr lang="fr-CA" dirty="0">
                <a:hlinkClick r:id="rId7" action="ppaction://hlinksldjump"/>
              </a:rPr>
              <a:t>General</a:t>
            </a:r>
            <a:r>
              <a:rPr lang="fr-CA" dirty="0"/>
              <a:t>, </a:t>
            </a:r>
            <a:r>
              <a:rPr lang="en-CA" dirty="0">
                <a:hlinkClick r:id="rId8" action="ppaction://hlinksldjump"/>
              </a:rPr>
              <a:t>Default Settings</a:t>
            </a:r>
            <a:r>
              <a:rPr lang="en-CA" dirty="0"/>
              <a:t> and </a:t>
            </a:r>
            <a:r>
              <a:rPr lang="en-CA" dirty="0">
                <a:hlinkClick r:id="rId9" action="ppaction://hlinksldjump"/>
              </a:rPr>
              <a:t>Callback API</a:t>
            </a:r>
            <a:r>
              <a:rPr lang="en-CA" dirty="0"/>
              <a:t>. </a:t>
            </a:r>
            <a:endParaRPr lang="fr-CA" dirty="0"/>
          </a:p>
        </p:txBody>
      </p:sp>
      <p:pic>
        <p:nvPicPr>
          <p:cNvPr id="5" name="Picture 4">
            <a:extLst>
              <a:ext uri="{FF2B5EF4-FFF2-40B4-BE49-F238E27FC236}">
                <a16:creationId xmlns:a16="http://schemas.microsoft.com/office/drawing/2014/main" xmlns="" id="{0819CC7C-FB30-4C7D-B6DD-4ECB937C42F7}"/>
              </a:ext>
            </a:extLst>
          </p:cNvPr>
          <p:cNvPicPr>
            <a:picLocks noChangeAspect="1"/>
          </p:cNvPicPr>
          <p:nvPr>
            <p:custDataLst>
              <p:tags r:id="rId3"/>
            </p:custDataLst>
          </p:nvPr>
        </p:nvPicPr>
        <p:blipFill rotWithShape="1">
          <a:blip r:embed="rId10"/>
          <a:srcRect l="2272" t="9294" b="24815"/>
          <a:stretch/>
        </p:blipFill>
        <p:spPr>
          <a:xfrm>
            <a:off x="933450" y="2386479"/>
            <a:ext cx="7124700" cy="1224339"/>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xmlns="" id="{0A302796-0106-4867-8A8B-40039B3D0318}"/>
              </a:ext>
            </a:extLst>
          </p:cNvPr>
          <p:cNvPicPr>
            <a:picLocks noChangeAspect="1"/>
          </p:cNvPicPr>
          <p:nvPr>
            <p:custDataLst>
              <p:tags r:id="rId4"/>
            </p:custDataLst>
          </p:nvPr>
        </p:nvPicPr>
        <p:blipFill>
          <a:blip r:embed="rId11"/>
          <a:stretch>
            <a:fillRect/>
          </a:stretch>
        </p:blipFill>
        <p:spPr>
          <a:xfrm>
            <a:off x="940845" y="3698823"/>
            <a:ext cx="5059905" cy="1216939"/>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xmlns="" id="{84AB249C-BCA4-45B5-9EFD-3B28ECA16BA4}"/>
              </a:ext>
            </a:extLst>
          </p:cNvPr>
          <p:cNvPicPr>
            <a:picLocks noChangeAspect="1"/>
          </p:cNvPicPr>
          <p:nvPr>
            <p:custDataLst>
              <p:tags r:id="rId5"/>
            </p:custDataLst>
          </p:nvPr>
        </p:nvPicPr>
        <p:blipFill rotWithShape="1">
          <a:blip r:embed="rId12"/>
          <a:srcRect b="15463"/>
          <a:stretch/>
        </p:blipFill>
        <p:spPr>
          <a:xfrm>
            <a:off x="921795" y="5003768"/>
            <a:ext cx="5179016" cy="1325564"/>
          </a:xfrm>
          <a:prstGeom prst="rect">
            <a:avLst/>
          </a:prstGeom>
          <a:ln>
            <a:solidFill>
              <a:schemeClr val="tx1">
                <a:lumMod val="65000"/>
                <a:lumOff val="35000"/>
              </a:schemeClr>
            </a:solidFill>
          </a:ln>
        </p:spPr>
      </p:pic>
    </p:spTree>
    <p:extLst>
      <p:ext uri="{BB962C8B-B14F-4D97-AF65-F5344CB8AC3E}">
        <p14:creationId xmlns:p14="http://schemas.microsoft.com/office/powerpoint/2010/main" val="111255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1F98A6-6DBB-4D97-83D6-AEA1A16DE904}"/>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90D3AE87-4C80-4821-9B89-ACC8B7425349}"/>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4" action="ppaction://hlinksldjump"/>
              </a:rPr>
              <a:t>Container Types</a:t>
            </a:r>
            <a:r>
              <a:rPr lang="en-CA" sz="2000" dirty="0"/>
              <a:t>………………………………………………………………………………………………………..…………………………131</a:t>
            </a:r>
          </a:p>
          <a:p>
            <a:pPr marL="0" indent="0" algn="just">
              <a:lnSpc>
                <a:spcPct val="100000"/>
              </a:lnSpc>
              <a:buNone/>
            </a:pPr>
            <a:r>
              <a:rPr lang="en-CA" sz="2000" dirty="0">
                <a:hlinkClick r:id="rId5" action="ppaction://hlinksldjump"/>
              </a:rPr>
              <a:t>Container Selection Codes</a:t>
            </a:r>
            <a:r>
              <a:rPr lang="en-CA" sz="2000" dirty="0"/>
              <a:t>………………………………………………………………………………………..…………………………146</a:t>
            </a:r>
          </a:p>
          <a:p>
            <a:pPr marL="0" indent="0" algn="just">
              <a:lnSpc>
                <a:spcPct val="100000"/>
              </a:lnSpc>
              <a:buNone/>
            </a:pPr>
            <a:r>
              <a:rPr lang="en-CA" sz="2000" dirty="0">
                <a:hlinkClick r:id="rId6" action="ppaction://hlinksldjump"/>
              </a:rPr>
              <a:t>Container Selection Code Details</a:t>
            </a:r>
            <a:r>
              <a:rPr lang="en-CA" sz="2000" dirty="0"/>
              <a:t>………………………………………………………………………………..……………………….159</a:t>
            </a:r>
          </a:p>
          <a:p>
            <a:pPr marL="0" indent="0" algn="just">
              <a:lnSpc>
                <a:spcPct val="100000"/>
              </a:lnSpc>
              <a:buNone/>
            </a:pPr>
            <a:r>
              <a:rPr lang="en-CA" sz="2000" dirty="0">
                <a:hlinkClick r:id="rId7" action="ppaction://hlinksldjump"/>
              </a:rPr>
              <a:t>Stations</a:t>
            </a:r>
            <a:r>
              <a:rPr lang="en-CA" sz="2000" dirty="0"/>
              <a:t>…………………………………….………………………………………………………………………………..……………………….163 </a:t>
            </a:r>
          </a:p>
          <a:p>
            <a:pPr marL="0" indent="0" algn="just">
              <a:lnSpc>
                <a:spcPct val="100000"/>
              </a:lnSpc>
              <a:buNone/>
            </a:pPr>
            <a:r>
              <a:rPr lang="en-CA" sz="2000" dirty="0">
                <a:hlinkClick r:id="rId8" action="ppaction://hlinksldjump"/>
              </a:rPr>
              <a:t>Station Devices</a:t>
            </a:r>
            <a:r>
              <a:rPr lang="en-CA" sz="2000" dirty="0"/>
              <a:t>…………………………………………………….……………………………………………………..……………………….180</a:t>
            </a:r>
          </a:p>
          <a:p>
            <a:pPr marL="0" indent="0" algn="just">
              <a:lnSpc>
                <a:spcPct val="100000"/>
              </a:lnSpc>
              <a:buNone/>
            </a:pPr>
            <a:r>
              <a:rPr lang="en-CA" sz="2000" dirty="0">
                <a:hlinkClick r:id="rId9" action="ppaction://hlinksldjump"/>
              </a:rPr>
              <a:t>Areas</a:t>
            </a:r>
            <a:r>
              <a:rPr lang="en-CA" sz="2000" dirty="0"/>
              <a:t>…………………………………………………….……………………………………………………………………..………………………189 </a:t>
            </a:r>
          </a:p>
          <a:p>
            <a:pPr marL="0" indent="0" algn="just">
              <a:lnSpc>
                <a:spcPct val="100000"/>
              </a:lnSpc>
              <a:buNone/>
            </a:pPr>
            <a:r>
              <a:rPr lang="en-CA" sz="2000" dirty="0">
                <a:hlinkClick r:id="rId10" action="ppaction://hlinksldjump"/>
              </a:rPr>
              <a:t>Area Confirmations</a:t>
            </a:r>
            <a:r>
              <a:rPr lang="en-CA" sz="2000" dirty="0"/>
              <a:t>…………………………………………………….……………………………………………………..…………………212 </a:t>
            </a:r>
          </a:p>
          <a:p>
            <a:pPr marL="0" indent="0" algn="just">
              <a:lnSpc>
                <a:spcPct val="100000"/>
              </a:lnSpc>
              <a:buNone/>
            </a:pPr>
            <a:r>
              <a:rPr lang="en-CA" sz="2000" dirty="0">
                <a:hlinkClick r:id="rId11" action="ppaction://hlinksldjump"/>
              </a:rPr>
              <a:t>WMS Users</a:t>
            </a:r>
            <a:r>
              <a:rPr lang="en-CA" sz="2000" dirty="0"/>
              <a:t>…………………………………………………….…………..………………………………………………..………………………221 </a:t>
            </a:r>
          </a:p>
          <a:p>
            <a:pPr marL="0" indent="0" algn="just">
              <a:lnSpc>
                <a:spcPct val="100000"/>
              </a:lnSpc>
              <a:buNone/>
            </a:pPr>
            <a:r>
              <a:rPr lang="en-CA" sz="2000" dirty="0">
                <a:hlinkClick r:id="rId12" action="ppaction://hlinksldjump"/>
              </a:rPr>
              <a:t>Document Format Definitions for WMS</a:t>
            </a:r>
            <a:r>
              <a:rPr lang="en-CA" sz="2000" dirty="0"/>
              <a:t>………………..……………………………………………………..………………………223</a:t>
            </a:r>
          </a:p>
          <a:p>
            <a:pPr marL="0" indent="0" algn="just">
              <a:lnSpc>
                <a:spcPct val="100000"/>
              </a:lnSpc>
              <a:buNone/>
            </a:pPr>
            <a:r>
              <a:rPr lang="en-CA" sz="2000" dirty="0">
                <a:hlinkClick r:id="rId13" action="ppaction://hlinksldjump"/>
              </a:rPr>
              <a:t>Route Points</a:t>
            </a:r>
            <a:r>
              <a:rPr lang="en-CA" sz="2000" dirty="0"/>
              <a:t>………………………………………………………….……………………………………………………..………………………233</a:t>
            </a:r>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320411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graphicFrame>
        <p:nvGraphicFramePr>
          <p:cNvPr id="5" name="Table 5">
            <a:extLst>
              <a:ext uri="{FF2B5EF4-FFF2-40B4-BE49-F238E27FC236}">
                <a16:creationId xmlns:a16="http://schemas.microsoft.com/office/drawing/2014/main" xmlns="" id="{0864ACC1-5C1F-48C6-8363-9889AEA7A10B}"/>
              </a:ext>
            </a:extLst>
          </p:cNvPr>
          <p:cNvGraphicFramePr>
            <a:graphicFrameLocks noGrp="1"/>
          </p:cNvGraphicFramePr>
          <p:nvPr>
            <p:custDataLst>
              <p:tags r:id="rId2"/>
            </p:custDataLst>
            <p:extLst>
              <p:ext uri="{D42A27DB-BD31-4B8C-83A1-F6EECF244321}">
                <p14:modId xmlns:p14="http://schemas.microsoft.com/office/powerpoint/2010/main" val="2690664025"/>
              </p:ext>
            </p:extLst>
          </p:nvPr>
        </p:nvGraphicFramePr>
        <p:xfrm>
          <a:off x="657936" y="2011541"/>
          <a:ext cx="10876128" cy="3210052"/>
        </p:xfrm>
        <a:graphic>
          <a:graphicData uri="http://schemas.openxmlformats.org/drawingml/2006/table">
            <a:tbl>
              <a:tblPr firstRow="1" bandRow="1">
                <a:tableStyleId>{F5AB1C69-6EDB-4FF4-983F-18BD219EF322}</a:tableStyleId>
              </a:tblPr>
              <a:tblGrid>
                <a:gridCol w="2274647">
                  <a:extLst>
                    <a:ext uri="{9D8B030D-6E8A-4147-A177-3AD203B41FA5}">
                      <a16:colId xmlns:a16="http://schemas.microsoft.com/office/drawing/2014/main" xmlns="" val="3611636286"/>
                    </a:ext>
                  </a:extLst>
                </a:gridCol>
                <a:gridCol w="8601481">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Allow UPC Multiplicity</a:t>
                      </a: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item UPC will not be validated for uniqueness, which means that the same UPC can be used for more than one item.</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item UPC must be unique.</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Host Station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sets the warehouse search path for all outbound orders. It also specifies the station at which lists and reports are to be printed. Printers may be defined for any station; the host station simply defines at which station automatically generated commands from a desktop computer are to be printed.</a:t>
                      </a:r>
                    </a:p>
                  </a:txBody>
                  <a:tcPr/>
                </a:tc>
                <a:extLst>
                  <a:ext uri="{0D108BD9-81ED-4DB2-BD59-A6C34878D82A}">
                    <a16:rowId xmlns:a16="http://schemas.microsoft.com/office/drawing/2014/main" xmlns="" val="16709501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Non-Stock Template Item</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a valid WMS item number defined in the items table. This is used by the WMS interface Download Scheduler and serves as a template that provides the information needed to create new non-stock items when received. The GS1 bar code can be scanned into the field to display the record tied to that item.</a:t>
                      </a:r>
                    </a:p>
                  </a:txBody>
                  <a:tcPr/>
                </a:tc>
                <a:extLst>
                  <a:ext uri="{0D108BD9-81ED-4DB2-BD59-A6C34878D82A}">
                    <a16:rowId xmlns:a16="http://schemas.microsoft.com/office/drawing/2014/main" xmlns="" val="1487881300"/>
                  </a:ext>
                </a:extLst>
              </a:tr>
            </a:tbl>
          </a:graphicData>
        </a:graphic>
      </p:graphicFrame>
      <p:sp>
        <p:nvSpPr>
          <p:cNvPr id="6" name="Content Placeholder 2">
            <a:extLst>
              <a:ext uri="{FF2B5EF4-FFF2-40B4-BE49-F238E27FC236}">
                <a16:creationId xmlns:a16="http://schemas.microsoft.com/office/drawing/2014/main" xmlns="" id="{914CF5FF-DC57-46A7-B74F-8FDDCEA9151F}"/>
              </a:ext>
            </a:extLst>
          </p:cNvPr>
          <p:cNvSpPr>
            <a:spLocks noGrp="1"/>
          </p:cNvSpPr>
          <p:nvPr>
            <p:ph idx="1"/>
            <p:custDataLst>
              <p:tags r:id="rId3"/>
            </p:custDataLst>
          </p:nvPr>
        </p:nvSpPr>
        <p:spPr>
          <a:xfrm>
            <a:off x="913831" y="1310184"/>
            <a:ext cx="10003810" cy="4609147"/>
          </a:xfrm>
        </p:spPr>
        <p:txBody>
          <a:bodyPr/>
          <a:lstStyle/>
          <a:p>
            <a:pPr marL="457200" indent="-457200" algn="just">
              <a:lnSpc>
                <a:spcPct val="130000"/>
              </a:lnSpc>
              <a:buFont typeface="+mj-lt"/>
              <a:buAutoNum type="arabicPeriod" startAt="13"/>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3"/>
            </a:pPr>
            <a:endParaRPr lang="en-CA" sz="2100" dirty="0"/>
          </a:p>
        </p:txBody>
      </p:sp>
    </p:spTree>
    <p:extLst>
      <p:ext uri="{BB962C8B-B14F-4D97-AF65-F5344CB8AC3E}">
        <p14:creationId xmlns:p14="http://schemas.microsoft.com/office/powerpoint/2010/main" val="8684698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704850" y="1121061"/>
            <a:ext cx="10877550" cy="4975692"/>
          </a:xfrm>
        </p:spPr>
        <p:txBody>
          <a:bodyPr/>
          <a:lstStyle/>
          <a:p>
            <a:pPr marL="0" indent="0" algn="just">
              <a:lnSpc>
                <a:spcPct val="130000"/>
              </a:lnSpc>
              <a:buNone/>
            </a:pPr>
            <a:r>
              <a:rPr lang="en-US" dirty="0">
                <a:solidFill>
                  <a:schemeClr val="accent2"/>
                </a:solidFill>
              </a:rPr>
              <a:t>6.5 </a:t>
            </a:r>
            <a:r>
              <a:rPr lang="en-US" dirty="0"/>
              <a:t>Complete the </a:t>
            </a:r>
            <a:r>
              <a:rPr lang="en-US" b="1" dirty="0"/>
              <a:t>General </a:t>
            </a:r>
            <a:r>
              <a:rPr lang="en-US" dirty="0"/>
              <a:t>section</a:t>
            </a:r>
            <a:r>
              <a:rPr lang="en-US" b="1" dirty="0"/>
              <a:t> </a:t>
            </a:r>
            <a:r>
              <a:rPr lang="en-US" dirty="0"/>
              <a:t>for the fields shown below. An explanation of the fields is given in the next slide.</a:t>
            </a:r>
            <a:endParaRPr lang="en-CA" dirty="0"/>
          </a:p>
        </p:txBody>
      </p:sp>
      <p:pic>
        <p:nvPicPr>
          <p:cNvPr id="5" name="Picture 4">
            <a:extLst>
              <a:ext uri="{FF2B5EF4-FFF2-40B4-BE49-F238E27FC236}">
                <a16:creationId xmlns:a16="http://schemas.microsoft.com/office/drawing/2014/main" xmlns="" id="{0CCD9694-8A20-4258-A0F2-E2CBF0B45E82}"/>
              </a:ext>
            </a:extLst>
          </p:cNvPr>
          <p:cNvPicPr>
            <a:picLocks noChangeAspect="1"/>
          </p:cNvPicPr>
          <p:nvPr>
            <p:custDataLst>
              <p:tags r:id="rId3"/>
            </p:custDataLst>
          </p:nvPr>
        </p:nvPicPr>
        <p:blipFill>
          <a:blip r:embed="rId5"/>
          <a:stretch>
            <a:fillRect/>
          </a:stretch>
        </p:blipFill>
        <p:spPr>
          <a:xfrm>
            <a:off x="838200" y="2099425"/>
            <a:ext cx="7870831" cy="4145050"/>
          </a:xfrm>
          <a:prstGeom prst="rect">
            <a:avLst/>
          </a:prstGeom>
        </p:spPr>
      </p:pic>
    </p:spTree>
    <p:extLst>
      <p:ext uri="{BB962C8B-B14F-4D97-AF65-F5344CB8AC3E}">
        <p14:creationId xmlns:p14="http://schemas.microsoft.com/office/powerpoint/2010/main" val="367828117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graphicFrame>
        <p:nvGraphicFramePr>
          <p:cNvPr id="5" name="Table 5">
            <a:extLst>
              <a:ext uri="{FF2B5EF4-FFF2-40B4-BE49-F238E27FC236}">
                <a16:creationId xmlns:a16="http://schemas.microsoft.com/office/drawing/2014/main" xmlns="" id="{660A4687-FEF8-4488-B7E1-27FB5C779D1B}"/>
              </a:ext>
            </a:extLst>
          </p:cNvPr>
          <p:cNvGraphicFramePr>
            <a:graphicFrameLocks noGrp="1"/>
          </p:cNvGraphicFramePr>
          <p:nvPr>
            <p:custDataLst>
              <p:tags r:id="rId2"/>
            </p:custDataLst>
            <p:extLst>
              <p:ext uri="{D42A27DB-BD31-4B8C-83A1-F6EECF244321}">
                <p14:modId xmlns:p14="http://schemas.microsoft.com/office/powerpoint/2010/main" val="2728579305"/>
              </p:ext>
            </p:extLst>
          </p:nvPr>
        </p:nvGraphicFramePr>
        <p:xfrm>
          <a:off x="336042" y="1842253"/>
          <a:ext cx="11519916" cy="4124960"/>
        </p:xfrm>
        <a:graphic>
          <a:graphicData uri="http://schemas.openxmlformats.org/drawingml/2006/table">
            <a:tbl>
              <a:tblPr firstRow="1" bandRow="1">
                <a:tableStyleId>{F5AB1C69-6EDB-4FF4-983F-18BD219EF322}</a:tableStyleId>
              </a:tblPr>
              <a:tblGrid>
                <a:gridCol w="2851267">
                  <a:extLst>
                    <a:ext uri="{9D8B030D-6E8A-4147-A177-3AD203B41FA5}">
                      <a16:colId xmlns:a16="http://schemas.microsoft.com/office/drawing/2014/main" xmlns="" val="3611636286"/>
                    </a:ext>
                  </a:extLst>
                </a:gridCol>
                <a:gridCol w="8668649">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Description 1/2</a:t>
                      </a:r>
                      <a:endParaRPr lang="fr-CA" sz="1800" kern="1200" dirty="0">
                        <a:solidFill>
                          <a:schemeClr val="bg2">
                            <a:lumMod val="50000"/>
                          </a:schemeClr>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Description 1 and 2 of the given site. </a:t>
                      </a:r>
                    </a:p>
                  </a:txBody>
                  <a:tcPr/>
                </a:tc>
                <a:extLst>
                  <a:ext uri="{0D108BD9-81ED-4DB2-BD59-A6C34878D82A}">
                    <a16:rowId xmlns:a16="http://schemas.microsoft.com/office/drawing/2014/main" xmlns="" val="2629011165"/>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Measurement System</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Metric</a:t>
                      </a:r>
                      <a:r>
                        <a:rPr lang="en-US" sz="1700" kern="1200" dirty="0">
                          <a:solidFill>
                            <a:schemeClr val="tx1">
                              <a:lumMod val="50000"/>
                              <a:lumOff val="50000"/>
                            </a:schemeClr>
                          </a:solidFill>
                          <a:latin typeface="+mn-lt"/>
                          <a:ea typeface="+mn-ea"/>
                          <a:cs typeface="+mn-cs"/>
                        </a:rPr>
                        <a:t> indicates that all weight and volume (length, width, height) measurements will be specified in metric units (i.e. kilograms, centimeters, and the like).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Imperial</a:t>
                      </a:r>
                      <a:r>
                        <a:rPr lang="en-US" sz="1700" kern="1200" dirty="0">
                          <a:solidFill>
                            <a:schemeClr val="tx1">
                              <a:lumMod val="50000"/>
                              <a:lumOff val="50000"/>
                            </a:schemeClr>
                          </a:solidFill>
                          <a:latin typeface="+mn-lt"/>
                          <a:ea typeface="+mn-ea"/>
                          <a:cs typeface="+mn-cs"/>
                        </a:rPr>
                        <a:t> indicates that measurements will be in imperial unit (i.e. pounds, inches, etc.)</a:t>
                      </a:r>
                    </a:p>
                  </a:txBody>
                  <a:tcPr/>
                </a:tc>
                <a:extLst>
                  <a:ext uri="{0D108BD9-81ED-4DB2-BD59-A6C34878D82A}">
                    <a16:rowId xmlns:a16="http://schemas.microsoft.com/office/drawing/2014/main" xmlns="" val="107197466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Allow Duplicate Order</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field only affects stand-alone orders, i.e. orders created in TMS.</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only one shipment can be created per TMS order; voided shipments are not counted.</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multiple shipments can be created per TMS order.</a:t>
                      </a:r>
                    </a:p>
                    <a:p>
                      <a:pPr marL="285750" indent="-285750" algn="just" fontAlgn="ctr">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Warning</a:t>
                      </a:r>
                      <a:r>
                        <a:rPr lang="en-US" sz="1700" kern="1200" dirty="0">
                          <a:solidFill>
                            <a:schemeClr val="tx1">
                              <a:lumMod val="50000"/>
                              <a:lumOff val="50000"/>
                            </a:schemeClr>
                          </a:solidFill>
                          <a:latin typeface="+mn-lt"/>
                          <a:ea typeface="+mn-ea"/>
                          <a:cs typeface="+mn-cs"/>
                        </a:rPr>
                        <a:t> indicates that when a shipment already exists for a given order, a warning message displays indicating that the TMS order has already been shipped, and a new shipment for the order is created.</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Currency</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site's transactional currency. All service costs are entered in this currency.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Note that once a site has been set up, this value cannot be modified.</a:t>
                      </a:r>
                    </a:p>
                  </a:txBody>
                  <a:tcPr/>
                </a:tc>
                <a:extLst>
                  <a:ext uri="{0D108BD9-81ED-4DB2-BD59-A6C34878D82A}">
                    <a16:rowId xmlns:a16="http://schemas.microsoft.com/office/drawing/2014/main" xmlns="" val="231803247"/>
                  </a:ext>
                </a:extLst>
              </a:tr>
            </a:tbl>
          </a:graphicData>
        </a:graphic>
      </p:graphicFrame>
      <p:sp>
        <p:nvSpPr>
          <p:cNvPr id="6" name="Content Placeholder 2">
            <a:extLst>
              <a:ext uri="{FF2B5EF4-FFF2-40B4-BE49-F238E27FC236}">
                <a16:creationId xmlns:a16="http://schemas.microsoft.com/office/drawing/2014/main" xmlns="" id="{064151C2-E63D-4738-83A3-631AEBB4AAA8}"/>
              </a:ext>
            </a:extLst>
          </p:cNvPr>
          <p:cNvSpPr>
            <a:spLocks noGrp="1"/>
          </p:cNvSpPr>
          <p:nvPr>
            <p:ph idx="1"/>
            <p:custDataLst>
              <p:tags r:id="rId3"/>
            </p:custDataLst>
          </p:nvPr>
        </p:nvSpPr>
        <p:spPr>
          <a:xfrm>
            <a:off x="704850" y="1121061"/>
            <a:ext cx="11151108" cy="4975692"/>
          </a:xfrm>
        </p:spPr>
        <p:txBody>
          <a:bodyPr/>
          <a:lstStyle/>
          <a:p>
            <a:pPr marL="0" indent="0" algn="just">
              <a:lnSpc>
                <a:spcPct val="130000"/>
              </a:lnSpc>
              <a:buNone/>
            </a:pPr>
            <a:r>
              <a:rPr lang="en-US" dirty="0">
                <a:solidFill>
                  <a:schemeClr val="accent2"/>
                </a:solidFill>
              </a:rPr>
              <a:t>6.5</a:t>
            </a:r>
            <a:r>
              <a:rPr lang="en-US" dirty="0"/>
              <a:t> (Continued)</a:t>
            </a:r>
            <a:endParaRPr lang="en-CA" dirty="0"/>
          </a:p>
        </p:txBody>
      </p:sp>
    </p:spTree>
    <p:extLst>
      <p:ext uri="{BB962C8B-B14F-4D97-AF65-F5344CB8AC3E}">
        <p14:creationId xmlns:p14="http://schemas.microsoft.com/office/powerpoint/2010/main" val="3846912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graphicFrame>
        <p:nvGraphicFramePr>
          <p:cNvPr id="5" name="Table 5">
            <a:extLst>
              <a:ext uri="{FF2B5EF4-FFF2-40B4-BE49-F238E27FC236}">
                <a16:creationId xmlns:a16="http://schemas.microsoft.com/office/drawing/2014/main" xmlns="" id="{660A4687-FEF8-4488-B7E1-27FB5C779D1B}"/>
              </a:ext>
            </a:extLst>
          </p:cNvPr>
          <p:cNvGraphicFramePr>
            <a:graphicFrameLocks noGrp="1"/>
          </p:cNvGraphicFramePr>
          <p:nvPr>
            <p:custDataLst>
              <p:tags r:id="rId2"/>
            </p:custDataLst>
            <p:extLst>
              <p:ext uri="{D42A27DB-BD31-4B8C-83A1-F6EECF244321}">
                <p14:modId xmlns:p14="http://schemas.microsoft.com/office/powerpoint/2010/main" val="2584409075"/>
              </p:ext>
            </p:extLst>
          </p:nvPr>
        </p:nvGraphicFramePr>
        <p:xfrm>
          <a:off x="483489" y="1599248"/>
          <a:ext cx="11320272" cy="4754880"/>
        </p:xfrm>
        <a:graphic>
          <a:graphicData uri="http://schemas.openxmlformats.org/drawingml/2006/table">
            <a:tbl>
              <a:tblPr firstRow="1" bandRow="1">
                <a:tableStyleId>{F5AB1C69-6EDB-4FF4-983F-18BD219EF322}</a:tableStyleId>
              </a:tblPr>
              <a:tblGrid>
                <a:gridCol w="2157984">
                  <a:extLst>
                    <a:ext uri="{9D8B030D-6E8A-4147-A177-3AD203B41FA5}">
                      <a16:colId xmlns:a16="http://schemas.microsoft.com/office/drawing/2014/main" xmlns="" val="3611636286"/>
                    </a:ext>
                  </a:extLst>
                </a:gridCol>
                <a:gridCol w="9162288">
                  <a:extLst>
                    <a:ext uri="{9D8B030D-6E8A-4147-A177-3AD203B41FA5}">
                      <a16:colId xmlns:a16="http://schemas.microsoft.com/office/drawing/2014/main" xmlns="" val="1392957211"/>
                    </a:ext>
                  </a:extLst>
                </a:gridCol>
              </a:tblGrid>
              <a:tr h="370840">
                <a:tc>
                  <a:txBody>
                    <a:bodyPr/>
                    <a:lstStyle/>
                    <a:p>
                      <a:r>
                        <a:rPr lang="fr-CA" sz="1700" dirty="0"/>
                        <a:t>Field</a:t>
                      </a:r>
                      <a:endParaRPr lang="en-CA" sz="1700" dirty="0"/>
                    </a:p>
                  </a:txBody>
                  <a:tcPr/>
                </a:tc>
                <a:tc>
                  <a:txBody>
                    <a:bodyPr/>
                    <a:lstStyle/>
                    <a:p>
                      <a:r>
                        <a:rPr lang="fr-CA" sz="1700" err="1"/>
                        <a:t>Explanation</a:t>
                      </a:r>
                      <a:endParaRPr lang="en-CA" sz="170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Validate Zip or Postal Code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TMS address zip code (US state) or postal code (Canadian province) combination must be validated on shipment transactions. These combinations are validated against the zip and postal codes table.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TMS address zip code (US state) or postal code (Canadian province) combination should not be validated on shipment transactions.</a:t>
                      </a:r>
                    </a:p>
                  </a:txBody>
                  <a:tcPr/>
                </a:tc>
                <a:extLst>
                  <a:ext uri="{0D108BD9-81ED-4DB2-BD59-A6C34878D82A}">
                    <a16:rowId xmlns:a16="http://schemas.microsoft.com/office/drawing/2014/main" xmlns="" val="39850799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Rate with Package Dimensions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when shipment package information is sent to the carrier module for freight rating and shipment completion that package dimensions (Depth, Height, Width) are also included in the request. Otherwise, select </a:t>
                      </a:r>
                      <a:r>
                        <a:rPr lang="en-US" sz="1700" b="1" kern="1200" dirty="0">
                          <a:solidFill>
                            <a:schemeClr val="tx1">
                              <a:lumMod val="50000"/>
                              <a:lumOff val="50000"/>
                            </a:schemeClr>
                          </a:solidFill>
                          <a:latin typeface="+mn-lt"/>
                          <a:ea typeface="+mn-ea"/>
                          <a:cs typeface="+mn-cs"/>
                        </a:rPr>
                        <a:t>No</a:t>
                      </a:r>
                      <a:r>
                        <a:rPr lang="en-US" sz="1700" b="0" kern="1200" dirty="0">
                          <a:solidFill>
                            <a:schemeClr val="tx1">
                              <a:lumMod val="50000"/>
                              <a:lumOff val="50000"/>
                            </a:schemeClr>
                          </a:solidFill>
                          <a:latin typeface="+mn-lt"/>
                          <a:ea typeface="+mn-ea"/>
                          <a:cs typeface="+mn-cs"/>
                        </a:rPr>
                        <a:t>. </a:t>
                      </a:r>
                    </a:p>
                  </a:txBody>
                  <a:tcPr/>
                </a:tc>
                <a:extLst>
                  <a:ext uri="{0D108BD9-81ED-4DB2-BD59-A6C34878D82A}">
                    <a16:rowId xmlns:a16="http://schemas.microsoft.com/office/drawing/2014/main" xmlns="" val="222452078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Organization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organization or business entity, which owns the product that is being shipped.</a:t>
                      </a:r>
                    </a:p>
                  </a:txBody>
                  <a:tcPr/>
                </a:tc>
                <a:extLst>
                  <a:ext uri="{0D108BD9-81ED-4DB2-BD59-A6C34878D82A}">
                    <a16:rowId xmlns:a16="http://schemas.microsoft.com/office/drawing/2014/main" xmlns="" val="150132964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bg2">
                              <a:lumMod val="50000"/>
                            </a:schemeClr>
                          </a:solidFill>
                          <a:latin typeface="+mn-lt"/>
                          <a:ea typeface="+mn-ea"/>
                          <a:cs typeface="+mn-cs"/>
                        </a:rPr>
                        <a:t>Warehouse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lumMod val="50000"/>
                              <a:lumOff val="50000"/>
                            </a:schemeClr>
                          </a:solidFill>
                          <a:latin typeface="+mn-lt"/>
                          <a:ea typeface="+mn-ea"/>
                          <a:cs typeface="+mn-cs"/>
                        </a:rPr>
                        <a:t>This is the warehouse location, from which the inventory is being shipped.</a:t>
                      </a:r>
                    </a:p>
                  </a:txBody>
                  <a:tcPr/>
                </a:tc>
                <a:extLst>
                  <a:ext uri="{0D108BD9-81ED-4DB2-BD59-A6C34878D82A}">
                    <a16:rowId xmlns:a16="http://schemas.microsoft.com/office/drawing/2014/main" xmlns="" val="409531000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bg2">
                              <a:lumMod val="50000"/>
                            </a:schemeClr>
                          </a:solidFill>
                          <a:latin typeface="+mn-lt"/>
                          <a:ea typeface="+mn-ea"/>
                          <a:cs typeface="+mn-cs"/>
                        </a:rPr>
                        <a:t>Reset Past Shipment Date When Rating or Shipping</a:t>
                      </a:r>
                      <a:endParaRPr lang="en-CA" sz="1800" kern="1200" dirty="0">
                        <a:solidFill>
                          <a:schemeClr val="bg2">
                            <a:lumMod val="50000"/>
                          </a:schemeClr>
                        </a:solidFill>
                        <a:latin typeface="+mn-lt"/>
                        <a:ea typeface="+mn-ea"/>
                        <a:cs typeface="+mn-cs"/>
                      </a:endParaRPr>
                    </a:p>
                  </a:txBody>
                  <a:tcPr/>
                </a:tc>
                <a:tc>
                  <a:txBody>
                    <a:bodyPr/>
                    <a:lstStyle/>
                    <a:p>
                      <a:pPr marL="285750" indent="-285750">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when a rate or shipment request is made to any carrier module and the shipment's required shipping date occurs in the past, the required shipping date will be automatically reset to the current date.</a:t>
                      </a:r>
                    </a:p>
                    <a:p>
                      <a:pPr marL="285750" indent="-285750">
                        <a:buFont typeface="Arial" panose="020B0604020202020204" pitchFamily="34" charset="0"/>
                        <a:buChar cha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when the required shipment date on the shipment is prior to the current date, a rate or shipment request will not be allowed (i.e. an error will occur).</a:t>
                      </a:r>
                    </a:p>
                  </a:txBody>
                  <a:tcPr/>
                </a:tc>
                <a:extLst>
                  <a:ext uri="{0D108BD9-81ED-4DB2-BD59-A6C34878D82A}">
                    <a16:rowId xmlns:a16="http://schemas.microsoft.com/office/drawing/2014/main" xmlns="" val="3915478012"/>
                  </a:ext>
                </a:extLst>
              </a:tr>
            </a:tbl>
          </a:graphicData>
        </a:graphic>
      </p:graphicFrame>
      <p:sp>
        <p:nvSpPr>
          <p:cNvPr id="6" name="Content Placeholder 2">
            <a:extLst>
              <a:ext uri="{FF2B5EF4-FFF2-40B4-BE49-F238E27FC236}">
                <a16:creationId xmlns:a16="http://schemas.microsoft.com/office/drawing/2014/main" xmlns="" id="{064151C2-E63D-4738-83A3-631AEBB4AAA8}"/>
              </a:ext>
            </a:extLst>
          </p:cNvPr>
          <p:cNvSpPr>
            <a:spLocks noGrp="1"/>
          </p:cNvSpPr>
          <p:nvPr>
            <p:ph idx="1"/>
            <p:custDataLst>
              <p:tags r:id="rId3"/>
            </p:custDataLst>
          </p:nvPr>
        </p:nvSpPr>
        <p:spPr>
          <a:xfrm>
            <a:off x="704850" y="993045"/>
            <a:ext cx="10877550" cy="4975692"/>
          </a:xfrm>
        </p:spPr>
        <p:txBody>
          <a:bodyPr/>
          <a:lstStyle/>
          <a:p>
            <a:pPr marL="0" indent="0" algn="just">
              <a:lnSpc>
                <a:spcPct val="130000"/>
              </a:lnSpc>
              <a:buNone/>
            </a:pPr>
            <a:r>
              <a:rPr lang="en-US" dirty="0">
                <a:solidFill>
                  <a:schemeClr val="accent2"/>
                </a:solidFill>
              </a:rPr>
              <a:t>6.5</a:t>
            </a:r>
            <a:r>
              <a:rPr lang="en-US" dirty="0"/>
              <a:t> (Continued)</a:t>
            </a:r>
            <a:endParaRPr lang="en-CA" dirty="0"/>
          </a:p>
        </p:txBody>
      </p:sp>
    </p:spTree>
    <p:extLst>
      <p:ext uri="{BB962C8B-B14F-4D97-AF65-F5344CB8AC3E}">
        <p14:creationId xmlns:p14="http://schemas.microsoft.com/office/powerpoint/2010/main" val="8343434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5" name="Content Placeholder 2">
            <a:extLst>
              <a:ext uri="{FF2B5EF4-FFF2-40B4-BE49-F238E27FC236}">
                <a16:creationId xmlns:a16="http://schemas.microsoft.com/office/drawing/2014/main" xmlns="" id="{73695B27-0F94-465C-9716-C3A8B6A99522}"/>
              </a:ext>
            </a:extLst>
          </p:cNvPr>
          <p:cNvSpPr>
            <a:spLocks noGrp="1"/>
          </p:cNvSpPr>
          <p:nvPr>
            <p:ph idx="1"/>
            <p:custDataLst>
              <p:tags r:id="rId2"/>
            </p:custDataLst>
          </p:nvPr>
        </p:nvSpPr>
        <p:spPr>
          <a:xfrm>
            <a:off x="704850" y="1280921"/>
            <a:ext cx="10877550" cy="4706103"/>
          </a:xfrm>
        </p:spPr>
        <p:txBody>
          <a:bodyPr/>
          <a:lstStyle/>
          <a:p>
            <a:pPr marL="0" indent="0" algn="just">
              <a:lnSpc>
                <a:spcPct val="130000"/>
              </a:lnSpc>
              <a:buNone/>
            </a:pPr>
            <a:r>
              <a:rPr lang="en-US" dirty="0">
                <a:solidFill>
                  <a:schemeClr val="accent2"/>
                </a:solidFill>
              </a:rPr>
              <a:t>6.6</a:t>
            </a:r>
            <a:r>
              <a:rPr lang="en-US" dirty="0"/>
              <a:t> Complete the </a:t>
            </a:r>
            <a:r>
              <a:rPr lang="en-US" b="1" dirty="0"/>
              <a:t>Default Settings </a:t>
            </a:r>
            <a:r>
              <a:rPr lang="en-US" dirty="0"/>
              <a:t>section</a:t>
            </a:r>
            <a:r>
              <a:rPr lang="en-US" b="1" dirty="0"/>
              <a:t> </a:t>
            </a:r>
            <a:r>
              <a:rPr lang="en-US" dirty="0"/>
              <a:t>for the fields shown below. </a:t>
            </a:r>
            <a:endParaRPr lang="en-CA" dirty="0"/>
          </a:p>
        </p:txBody>
      </p:sp>
      <p:pic>
        <p:nvPicPr>
          <p:cNvPr id="7" name="Picture 6">
            <a:extLst>
              <a:ext uri="{FF2B5EF4-FFF2-40B4-BE49-F238E27FC236}">
                <a16:creationId xmlns:a16="http://schemas.microsoft.com/office/drawing/2014/main" xmlns="" id="{95BF2665-F530-4C69-80BD-7643A3E4F64C}"/>
              </a:ext>
            </a:extLst>
          </p:cNvPr>
          <p:cNvPicPr>
            <a:picLocks noChangeAspect="1"/>
          </p:cNvPicPr>
          <p:nvPr>
            <p:custDataLst>
              <p:tags r:id="rId3"/>
            </p:custDataLst>
          </p:nvPr>
        </p:nvPicPr>
        <p:blipFill>
          <a:blip r:embed="rId10"/>
          <a:stretch>
            <a:fillRect/>
          </a:stretch>
        </p:blipFill>
        <p:spPr>
          <a:xfrm>
            <a:off x="704850" y="2154628"/>
            <a:ext cx="6818819" cy="1964744"/>
          </a:xfrm>
          <a:prstGeom prst="rect">
            <a:avLst/>
          </a:prstGeom>
        </p:spPr>
      </p:pic>
      <p:cxnSp>
        <p:nvCxnSpPr>
          <p:cNvPr id="8" name="Straight Arrow Connector 7">
            <a:extLst>
              <a:ext uri="{FF2B5EF4-FFF2-40B4-BE49-F238E27FC236}">
                <a16:creationId xmlns:a16="http://schemas.microsoft.com/office/drawing/2014/main" xmlns="" id="{17F0CF3A-8745-4384-A9E6-C2183428AD14}"/>
              </a:ext>
            </a:extLst>
          </p:cNvPr>
          <p:cNvCxnSpPr>
            <a:cxnSpLocks/>
          </p:cNvCxnSpPr>
          <p:nvPr>
            <p:custDataLst>
              <p:tags r:id="rId4"/>
            </p:custDataLst>
          </p:nvPr>
        </p:nvCxnSpPr>
        <p:spPr>
          <a:xfrm>
            <a:off x="6038850" y="3166872"/>
            <a:ext cx="1809750"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xmlns="" id="{FF6290C4-8C49-4635-AFB8-A697CB6CA057}"/>
              </a:ext>
            </a:extLst>
          </p:cNvPr>
          <p:cNvSpPr/>
          <p:nvPr>
            <p:custDataLst>
              <p:tags r:id="rId5"/>
            </p:custDataLst>
          </p:nvPr>
        </p:nvSpPr>
        <p:spPr>
          <a:xfrm>
            <a:off x="8077200" y="2895308"/>
            <a:ext cx="3771900" cy="2031325"/>
          </a:xfrm>
          <a:prstGeom prst="rect">
            <a:avLst/>
          </a:prstGeom>
        </p:spPr>
        <p:txBody>
          <a:bodyPr wrap="square">
            <a:spAutoFit/>
          </a:bodyPr>
          <a:lstStyle/>
          <a:p>
            <a:pPr algn="just"/>
            <a:r>
              <a:rPr lang="en-US" dirty="0"/>
              <a:t>This identifies the default freight class for the site's LTL orders and shipments. When an LTL service is assigned to an order or shipment, this value is assigned to each package's freight class.</a:t>
            </a:r>
          </a:p>
          <a:p>
            <a:endParaRPr lang="en-CA" dirty="0"/>
          </a:p>
        </p:txBody>
      </p:sp>
      <p:sp>
        <p:nvSpPr>
          <p:cNvPr id="15" name="Rectangle 14">
            <a:extLst>
              <a:ext uri="{FF2B5EF4-FFF2-40B4-BE49-F238E27FC236}">
                <a16:creationId xmlns:a16="http://schemas.microsoft.com/office/drawing/2014/main" xmlns="" id="{0CEDD41E-3B78-40CC-8AFB-F5BBB2300C64}"/>
              </a:ext>
            </a:extLst>
          </p:cNvPr>
          <p:cNvSpPr/>
          <p:nvPr>
            <p:custDataLst>
              <p:tags r:id="rId6"/>
            </p:custDataLst>
          </p:nvPr>
        </p:nvSpPr>
        <p:spPr>
          <a:xfrm>
            <a:off x="1209675" y="4480460"/>
            <a:ext cx="6361619" cy="1754326"/>
          </a:xfrm>
          <a:prstGeom prst="rect">
            <a:avLst/>
          </a:prstGeom>
        </p:spPr>
        <p:txBody>
          <a:bodyPr wrap="square">
            <a:spAutoFit/>
          </a:bodyPr>
          <a:lstStyle/>
          <a:p>
            <a:pPr algn="just"/>
            <a:r>
              <a:rPr lang="en-CA" dirty="0"/>
              <a:t>Select Y</a:t>
            </a:r>
            <a:r>
              <a:rPr lang="en-US" dirty="0"/>
              <a:t>es to indicate that when a shipment is created, the system will update the associated consignee with the shipment's consignee name and address information. Otherwise, select No. This is applicable only when the assigned consignee for the shipment is already defined in the consignees table.</a:t>
            </a:r>
            <a:endParaRPr lang="en-CA" dirty="0"/>
          </a:p>
          <a:p>
            <a:endParaRPr lang="en-CA" dirty="0"/>
          </a:p>
        </p:txBody>
      </p:sp>
      <p:cxnSp>
        <p:nvCxnSpPr>
          <p:cNvPr id="16" name="Straight Arrow Connector 15">
            <a:extLst>
              <a:ext uri="{FF2B5EF4-FFF2-40B4-BE49-F238E27FC236}">
                <a16:creationId xmlns:a16="http://schemas.microsoft.com/office/drawing/2014/main" xmlns="" id="{982BA0BE-EB65-40E3-8DBE-64ED07EBD62D}"/>
              </a:ext>
            </a:extLst>
          </p:cNvPr>
          <p:cNvCxnSpPr>
            <a:cxnSpLocks/>
          </p:cNvCxnSpPr>
          <p:nvPr>
            <p:custDataLst>
              <p:tags r:id="rId7"/>
            </p:custDataLst>
          </p:nvPr>
        </p:nvCxnSpPr>
        <p:spPr>
          <a:xfrm>
            <a:off x="4476750" y="3677795"/>
            <a:ext cx="0" cy="664165"/>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21768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5" name="Content Placeholder 2">
            <a:extLst>
              <a:ext uri="{FF2B5EF4-FFF2-40B4-BE49-F238E27FC236}">
                <a16:creationId xmlns:a16="http://schemas.microsoft.com/office/drawing/2014/main" xmlns="" id="{EFCC1334-91AB-4599-AB70-87A63DEEBC43}"/>
              </a:ext>
            </a:extLst>
          </p:cNvPr>
          <p:cNvSpPr>
            <a:spLocks noGrp="1"/>
          </p:cNvSpPr>
          <p:nvPr>
            <p:ph idx="1"/>
            <p:custDataLst>
              <p:tags r:id="rId2"/>
            </p:custDataLst>
          </p:nvPr>
        </p:nvSpPr>
        <p:spPr>
          <a:xfrm>
            <a:off x="704850" y="1314451"/>
            <a:ext cx="10877550" cy="4782302"/>
          </a:xfrm>
        </p:spPr>
        <p:txBody>
          <a:bodyPr/>
          <a:lstStyle/>
          <a:p>
            <a:pPr marL="0" indent="0" algn="just">
              <a:lnSpc>
                <a:spcPct val="130000"/>
              </a:lnSpc>
              <a:buNone/>
            </a:pPr>
            <a:r>
              <a:rPr lang="en-US" dirty="0">
                <a:solidFill>
                  <a:schemeClr val="accent2"/>
                </a:solidFill>
              </a:rPr>
              <a:t>6.7</a:t>
            </a:r>
            <a:r>
              <a:rPr lang="en-US" dirty="0"/>
              <a:t> Complete the </a:t>
            </a:r>
            <a:r>
              <a:rPr lang="en-US" b="1" dirty="0"/>
              <a:t>Callback API </a:t>
            </a:r>
            <a:r>
              <a:rPr lang="en-US" dirty="0"/>
              <a:t>section</a:t>
            </a:r>
            <a:r>
              <a:rPr lang="en-US" b="1" dirty="0"/>
              <a:t> </a:t>
            </a:r>
            <a:r>
              <a:rPr lang="en-US" dirty="0"/>
              <a:t>for the fields shown below. </a:t>
            </a:r>
            <a:endParaRPr lang="en-CA" dirty="0"/>
          </a:p>
        </p:txBody>
      </p:sp>
      <p:pic>
        <p:nvPicPr>
          <p:cNvPr id="4" name="Picture 3">
            <a:extLst>
              <a:ext uri="{FF2B5EF4-FFF2-40B4-BE49-F238E27FC236}">
                <a16:creationId xmlns:a16="http://schemas.microsoft.com/office/drawing/2014/main" xmlns="" id="{D5CE87DE-9056-46B1-BD53-99D65B958F08}"/>
              </a:ext>
            </a:extLst>
          </p:cNvPr>
          <p:cNvPicPr>
            <a:picLocks noChangeAspect="1"/>
          </p:cNvPicPr>
          <p:nvPr>
            <p:custDataLst>
              <p:tags r:id="rId3"/>
            </p:custDataLst>
          </p:nvPr>
        </p:nvPicPr>
        <p:blipFill>
          <a:blip r:embed="rId13"/>
          <a:stretch>
            <a:fillRect/>
          </a:stretch>
        </p:blipFill>
        <p:spPr>
          <a:xfrm>
            <a:off x="366559" y="2311442"/>
            <a:ext cx="6980256" cy="2235116"/>
          </a:xfrm>
          <a:prstGeom prst="rect">
            <a:avLst/>
          </a:prstGeom>
        </p:spPr>
      </p:pic>
      <p:sp>
        <p:nvSpPr>
          <p:cNvPr id="7" name="Rectangle 6">
            <a:extLst>
              <a:ext uri="{FF2B5EF4-FFF2-40B4-BE49-F238E27FC236}">
                <a16:creationId xmlns:a16="http://schemas.microsoft.com/office/drawing/2014/main" xmlns="" id="{69F7972B-FDDE-4155-940E-12D84DD86D44}"/>
              </a:ext>
            </a:extLst>
          </p:cNvPr>
          <p:cNvSpPr/>
          <p:nvPr>
            <p:custDataLst>
              <p:tags r:id="rId4"/>
            </p:custDataLst>
          </p:nvPr>
        </p:nvSpPr>
        <p:spPr>
          <a:xfrm>
            <a:off x="7779220" y="2597110"/>
            <a:ext cx="4046221"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Get Order callback API. This field is optional. </a:t>
            </a:r>
          </a:p>
          <a:p>
            <a:endParaRPr lang="en-CA" dirty="0"/>
          </a:p>
        </p:txBody>
      </p:sp>
      <p:sp>
        <p:nvSpPr>
          <p:cNvPr id="9" name="Rectangle 8">
            <a:extLst>
              <a:ext uri="{FF2B5EF4-FFF2-40B4-BE49-F238E27FC236}">
                <a16:creationId xmlns:a16="http://schemas.microsoft.com/office/drawing/2014/main" xmlns="" id="{0B1023AE-39A6-4092-9CA9-CA8FD551AA61}"/>
              </a:ext>
            </a:extLst>
          </p:cNvPr>
          <p:cNvSpPr/>
          <p:nvPr>
            <p:custDataLst>
              <p:tags r:id="rId5"/>
            </p:custDataLst>
          </p:nvPr>
        </p:nvSpPr>
        <p:spPr>
          <a:xfrm>
            <a:off x="7779220" y="3280513"/>
            <a:ext cx="4141471"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Submit Shipment callback API.</a:t>
            </a:r>
            <a:r>
              <a:rPr lang="en-CA" dirty="0"/>
              <a:t> </a:t>
            </a:r>
            <a:r>
              <a:rPr lang="en-US" dirty="0"/>
              <a:t>This field is optional. </a:t>
            </a:r>
          </a:p>
          <a:p>
            <a:endParaRPr lang="en-CA" dirty="0"/>
          </a:p>
        </p:txBody>
      </p:sp>
      <p:sp>
        <p:nvSpPr>
          <p:cNvPr id="11" name="Rectangle 10">
            <a:extLst>
              <a:ext uri="{FF2B5EF4-FFF2-40B4-BE49-F238E27FC236}">
                <a16:creationId xmlns:a16="http://schemas.microsoft.com/office/drawing/2014/main" xmlns="" id="{1E88CCA1-254D-4D25-B224-E6E0ABCC0A20}"/>
              </a:ext>
            </a:extLst>
          </p:cNvPr>
          <p:cNvSpPr/>
          <p:nvPr>
            <p:custDataLst>
              <p:tags r:id="rId6"/>
            </p:custDataLst>
          </p:nvPr>
        </p:nvSpPr>
        <p:spPr>
          <a:xfrm>
            <a:off x="7779220" y="4463438"/>
            <a:ext cx="4141470"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The callback code for the Close Manifest callback API. This field is optional. </a:t>
            </a:r>
          </a:p>
          <a:p>
            <a:endParaRPr lang="en-CA" dirty="0"/>
          </a:p>
        </p:txBody>
      </p:sp>
      <p:cxnSp>
        <p:nvCxnSpPr>
          <p:cNvPr id="12" name="Straight Arrow Connector 11">
            <a:extLst>
              <a:ext uri="{FF2B5EF4-FFF2-40B4-BE49-F238E27FC236}">
                <a16:creationId xmlns:a16="http://schemas.microsoft.com/office/drawing/2014/main" xmlns="" id="{2D6178B4-F4CB-454C-8F23-3B0931ECA88D}"/>
              </a:ext>
            </a:extLst>
          </p:cNvPr>
          <p:cNvCxnSpPr>
            <a:cxnSpLocks/>
          </p:cNvCxnSpPr>
          <p:nvPr>
            <p:custDataLst>
              <p:tags r:id="rId7"/>
            </p:custDataLst>
          </p:nvPr>
        </p:nvCxnSpPr>
        <p:spPr>
          <a:xfrm>
            <a:off x="3606546" y="2965704"/>
            <a:ext cx="403783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xmlns="" id="{C81F23EF-F6EA-44D7-A21E-F1051C691815}"/>
              </a:ext>
            </a:extLst>
          </p:cNvPr>
          <p:cNvCxnSpPr>
            <a:cxnSpLocks/>
          </p:cNvCxnSpPr>
          <p:nvPr>
            <p:custDataLst>
              <p:tags r:id="rId8"/>
            </p:custDataLst>
          </p:nvPr>
        </p:nvCxnSpPr>
        <p:spPr>
          <a:xfrm>
            <a:off x="3850386" y="3502152"/>
            <a:ext cx="379399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xmlns="" id="{D6AFC420-C67F-4440-83D0-7AC97EE5838B}"/>
              </a:ext>
            </a:extLst>
          </p:cNvPr>
          <p:cNvCxnSpPr>
            <a:cxnSpLocks/>
          </p:cNvCxnSpPr>
          <p:nvPr>
            <p:custDataLst>
              <p:tags r:id="rId9"/>
            </p:custDataLst>
          </p:nvPr>
        </p:nvCxnSpPr>
        <p:spPr>
          <a:xfrm>
            <a:off x="2121408" y="4803396"/>
            <a:ext cx="5563698"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xmlns="" id="{7C91AFE1-6849-42ED-BD2A-6730D47B4813}"/>
              </a:ext>
            </a:extLst>
          </p:cNvPr>
          <p:cNvCxnSpPr/>
          <p:nvPr>
            <p:custDataLst>
              <p:tags r:id="rId10"/>
            </p:custDataLst>
          </p:nvPr>
        </p:nvCxnSpPr>
        <p:spPr>
          <a:xfrm>
            <a:off x="2121408" y="4167267"/>
            <a:ext cx="0" cy="6361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887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E513A9D9-48BF-4AAE-8241-C6BD621BE490}"/>
              </a:ext>
            </a:extLst>
          </p:cNvPr>
          <p:cNvSpPr>
            <a:spLocks noGrp="1"/>
          </p:cNvSpPr>
          <p:nvPr>
            <p:ph idx="1"/>
            <p:custDataLst>
              <p:tags r:id="rId2"/>
            </p:custDataLst>
          </p:nvPr>
        </p:nvSpPr>
        <p:spPr>
          <a:xfrm>
            <a:off x="838200" y="1314450"/>
            <a:ext cx="10515600" cy="4514848"/>
          </a:xfrm>
        </p:spPr>
        <p:txBody>
          <a:bodyPr/>
          <a:lstStyle/>
          <a:p>
            <a:pPr marL="0" indent="0">
              <a:buNone/>
            </a:pPr>
            <a:r>
              <a:rPr lang="en-US" sz="2400" dirty="0">
                <a:solidFill>
                  <a:schemeClr val="accent2"/>
                </a:solidFill>
              </a:rPr>
              <a:t>6.8</a:t>
            </a:r>
            <a:r>
              <a:rPr lang="en-US" sz="2400" dirty="0"/>
              <a:t> Once all the fields in sections properly entered, click on Submit.</a:t>
            </a:r>
          </a:p>
          <a:p>
            <a:pPr marL="457200" indent="-457200">
              <a:buFont typeface="+mj-lt"/>
              <a:buAutoNum type="arabicPeriod" startAt="12"/>
            </a:pPr>
            <a:endParaRPr lang="en-US" dirty="0"/>
          </a:p>
          <a:p>
            <a:pPr marL="457200" indent="-457200">
              <a:buFont typeface="+mj-lt"/>
              <a:buAutoNum type="arabicPeriod" startAt="12"/>
            </a:pPr>
            <a:endParaRPr lang="en-US" sz="2400" dirty="0"/>
          </a:p>
          <a:p>
            <a:pPr marL="457200" indent="-457200">
              <a:buFont typeface="+mj-lt"/>
              <a:buAutoNum type="arabicPeriod" startAt="12"/>
            </a:pPr>
            <a:endParaRPr lang="en-US" dirty="0"/>
          </a:p>
          <a:p>
            <a:pPr marL="457200" indent="-457200">
              <a:buFont typeface="+mj-lt"/>
              <a:buAutoNum type="arabicPeriod" startAt="12"/>
            </a:pPr>
            <a:endParaRPr lang="en-US" sz="2400" dirty="0"/>
          </a:p>
          <a:p>
            <a:pPr marL="0" indent="0">
              <a:buNone/>
            </a:pPr>
            <a:endParaRPr lang="en-US" sz="2400" dirty="0"/>
          </a:p>
          <a:p>
            <a:pPr marL="457200" indent="-457200">
              <a:buFont typeface="+mj-lt"/>
              <a:buAutoNum type="arabicPeriod" startAt="12"/>
            </a:pPr>
            <a:endParaRPr lang="en-US" dirty="0"/>
          </a:p>
          <a:p>
            <a:pPr marL="0" indent="0">
              <a:buNone/>
            </a:pPr>
            <a:endParaRPr lang="en-US" sz="2400" dirty="0"/>
          </a:p>
          <a:p>
            <a:pPr marL="0" indent="0">
              <a:buNone/>
            </a:pPr>
            <a:endParaRPr lang="en-US" sz="100" dirty="0"/>
          </a:p>
          <a:p>
            <a:pPr>
              <a:buFont typeface="Wingdings" panose="05000000000000000000" pitchFamily="2" charset="2"/>
              <a:buChar char="ü"/>
            </a:pPr>
            <a:r>
              <a:rPr lang="en-US" dirty="0"/>
              <a:t> The site has been created. </a:t>
            </a:r>
            <a:endParaRPr lang="en-US" sz="2400" dirty="0"/>
          </a:p>
          <a:p>
            <a:pPr marL="0" indent="0">
              <a:buNone/>
            </a:pPr>
            <a:endParaRPr lang="en-CA" dirty="0"/>
          </a:p>
        </p:txBody>
      </p:sp>
      <p:pic>
        <p:nvPicPr>
          <p:cNvPr id="6" name="Picture 5">
            <a:extLst>
              <a:ext uri="{FF2B5EF4-FFF2-40B4-BE49-F238E27FC236}">
                <a16:creationId xmlns:a16="http://schemas.microsoft.com/office/drawing/2014/main" xmlns="" id="{51A8A057-1701-418C-8C91-F5411ADC25DA}"/>
              </a:ext>
            </a:extLst>
          </p:cNvPr>
          <p:cNvPicPr>
            <a:picLocks noChangeAspect="1"/>
          </p:cNvPicPr>
          <p:nvPr>
            <p:custDataLst>
              <p:tags r:id="rId3"/>
            </p:custDataLst>
          </p:nvPr>
        </p:nvPicPr>
        <p:blipFill rotWithShape="1">
          <a:blip r:embed="rId5"/>
          <a:srcRect t="31941"/>
          <a:stretch/>
        </p:blipFill>
        <p:spPr>
          <a:xfrm>
            <a:off x="348116" y="1981943"/>
            <a:ext cx="11532343" cy="2812646"/>
          </a:xfrm>
          <a:prstGeom prst="rect">
            <a:avLst/>
          </a:prstGeom>
        </p:spPr>
      </p:pic>
    </p:spTree>
    <p:extLst>
      <p:ext uri="{BB962C8B-B14F-4D97-AF65-F5344CB8AC3E}">
        <p14:creationId xmlns:p14="http://schemas.microsoft.com/office/powerpoint/2010/main" val="22196433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4" name="Content Placeholder 2">
            <a:extLst>
              <a:ext uri="{FF2B5EF4-FFF2-40B4-BE49-F238E27FC236}">
                <a16:creationId xmlns:a16="http://schemas.microsoft.com/office/drawing/2014/main" xmlns="" id="{22449FAD-B84D-4956-B432-D6972FA8F059}"/>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site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site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789683E4-3417-43A6-B734-57E607F4DADA}"/>
              </a:ext>
            </a:extLst>
          </p:cNvPr>
          <p:cNvPicPr>
            <a:picLocks noChangeAspect="1"/>
          </p:cNvPicPr>
          <p:nvPr>
            <p:custDataLst>
              <p:tags r:id="rId3"/>
            </p:custDataLst>
          </p:nvPr>
        </p:nvPicPr>
        <p:blipFill>
          <a:blip r:embed="rId5"/>
          <a:stretch>
            <a:fillRect/>
          </a:stretch>
        </p:blipFill>
        <p:spPr>
          <a:xfrm>
            <a:off x="435864" y="3104233"/>
            <a:ext cx="11320272" cy="2505892"/>
          </a:xfrm>
          <a:prstGeom prst="rect">
            <a:avLst/>
          </a:prstGeom>
        </p:spPr>
      </p:pic>
    </p:spTree>
    <p:extLst>
      <p:ext uri="{BB962C8B-B14F-4D97-AF65-F5344CB8AC3E}">
        <p14:creationId xmlns:p14="http://schemas.microsoft.com/office/powerpoint/2010/main" val="19406139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028700"/>
            <a:ext cx="10515600" cy="5148263"/>
          </a:xfrm>
        </p:spPr>
        <p:txBody>
          <a:bodyPr/>
          <a:lstStyle/>
          <a:p>
            <a:pPr marL="0" indent="0" algn="just">
              <a:lnSpc>
                <a:spcPct val="130000"/>
              </a:lnSpc>
              <a:buNone/>
            </a:pPr>
            <a:r>
              <a:rPr lang="en-US" dirty="0">
                <a:solidFill>
                  <a:schemeClr val="accent2"/>
                </a:solidFill>
              </a:rPr>
              <a:t>7.2</a:t>
            </a:r>
            <a:r>
              <a:rPr lang="en-US" dirty="0"/>
              <a:t> Update the desired fields in the </a:t>
            </a:r>
            <a:r>
              <a:rPr lang="en-US" b="1" dirty="0"/>
              <a:t>General</a:t>
            </a:r>
            <a:r>
              <a:rPr lang="en-US" dirty="0"/>
              <a:t>,</a:t>
            </a:r>
            <a:r>
              <a:rPr lang="en-US" b="1" dirty="0"/>
              <a:t> Default Settings </a:t>
            </a:r>
            <a:r>
              <a:rPr lang="en-US" dirty="0"/>
              <a:t>and</a:t>
            </a:r>
            <a:r>
              <a:rPr lang="en-US" b="1" dirty="0"/>
              <a:t> Callback API</a:t>
            </a:r>
            <a:r>
              <a:rPr lang="en-US" dirty="0"/>
              <a:t> sections: </a:t>
            </a:r>
          </a:p>
          <a:p>
            <a:pPr lvl="1" algn="just">
              <a:lnSpc>
                <a:spcPct val="130000"/>
              </a:lnSpc>
              <a:buFont typeface="Wingdings" panose="05000000000000000000" pitchFamily="2" charset="2"/>
              <a:buChar char="ü"/>
            </a:pPr>
            <a:r>
              <a:rPr lang="en-US" sz="2400" dirty="0"/>
              <a:t> For the General section: refer to the </a:t>
            </a:r>
            <a:r>
              <a:rPr lang="en-US" sz="2400" dirty="0">
                <a:hlinkClick r:id="rId5" action="ppaction://hlinksldjump"/>
              </a:rPr>
              <a:t>slides 301 and 302</a:t>
            </a:r>
            <a:r>
              <a:rPr lang="en-US" sz="2400" dirty="0"/>
              <a:t> for more details.</a:t>
            </a:r>
          </a:p>
        </p:txBody>
      </p:sp>
      <p:pic>
        <p:nvPicPr>
          <p:cNvPr id="7" name="Picture 6">
            <a:extLst>
              <a:ext uri="{FF2B5EF4-FFF2-40B4-BE49-F238E27FC236}">
                <a16:creationId xmlns:a16="http://schemas.microsoft.com/office/drawing/2014/main" xmlns="" id="{94310FEA-6B3B-4DCC-B7FB-730B5302F66E}"/>
              </a:ext>
            </a:extLst>
          </p:cNvPr>
          <p:cNvPicPr>
            <a:picLocks noChangeAspect="1"/>
          </p:cNvPicPr>
          <p:nvPr>
            <p:custDataLst>
              <p:tags r:id="rId3"/>
            </p:custDataLst>
          </p:nvPr>
        </p:nvPicPr>
        <p:blipFill>
          <a:blip r:embed="rId6"/>
          <a:stretch>
            <a:fillRect/>
          </a:stretch>
        </p:blipFill>
        <p:spPr>
          <a:xfrm>
            <a:off x="1443981" y="2642189"/>
            <a:ext cx="7242819" cy="3721498"/>
          </a:xfrm>
          <a:prstGeom prst="rect">
            <a:avLst/>
          </a:prstGeom>
        </p:spPr>
      </p:pic>
    </p:spTree>
    <p:extLst>
      <p:ext uri="{BB962C8B-B14F-4D97-AF65-F5344CB8AC3E}">
        <p14:creationId xmlns:p14="http://schemas.microsoft.com/office/powerpoint/2010/main" val="33648165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152144"/>
            <a:ext cx="10515600" cy="5024819"/>
          </a:xfrm>
        </p:spPr>
        <p:txBody>
          <a:bodyPr/>
          <a:lstStyle/>
          <a:p>
            <a:pPr marL="0" indent="0" algn="just">
              <a:lnSpc>
                <a:spcPct val="200000"/>
              </a:lnSpc>
              <a:buNone/>
            </a:pPr>
            <a:r>
              <a:rPr lang="en-US" dirty="0">
                <a:solidFill>
                  <a:schemeClr val="accent2"/>
                </a:solidFill>
              </a:rPr>
              <a:t>7.2</a:t>
            </a:r>
            <a:r>
              <a:rPr lang="en-US" dirty="0"/>
              <a:t> (Continued)</a:t>
            </a:r>
          </a:p>
          <a:p>
            <a:pPr lvl="1" algn="just">
              <a:lnSpc>
                <a:spcPct val="200000"/>
              </a:lnSpc>
              <a:buFont typeface="Wingdings" panose="05000000000000000000" pitchFamily="2" charset="2"/>
              <a:buChar char="ü"/>
            </a:pPr>
            <a:r>
              <a:rPr lang="en-US" sz="2400" dirty="0"/>
              <a:t> For the Default Settings section: refer to the </a:t>
            </a:r>
            <a:r>
              <a:rPr lang="en-US" sz="2400" dirty="0">
                <a:hlinkClick r:id="rId5" action="ppaction://hlinksldjump"/>
              </a:rPr>
              <a:t>slide 303</a:t>
            </a:r>
            <a:r>
              <a:rPr lang="en-US" sz="2400" dirty="0"/>
              <a:t>.</a:t>
            </a:r>
          </a:p>
        </p:txBody>
      </p:sp>
      <p:pic>
        <p:nvPicPr>
          <p:cNvPr id="5" name="Picture 4">
            <a:extLst>
              <a:ext uri="{FF2B5EF4-FFF2-40B4-BE49-F238E27FC236}">
                <a16:creationId xmlns:a16="http://schemas.microsoft.com/office/drawing/2014/main" xmlns="" id="{67B10B3E-F464-4106-A230-1E13C6A2943E}"/>
              </a:ext>
            </a:extLst>
          </p:cNvPr>
          <p:cNvPicPr>
            <a:picLocks noChangeAspect="1"/>
          </p:cNvPicPr>
          <p:nvPr>
            <p:custDataLst>
              <p:tags r:id="rId3"/>
            </p:custDataLst>
          </p:nvPr>
        </p:nvPicPr>
        <p:blipFill>
          <a:blip r:embed="rId6"/>
          <a:stretch>
            <a:fillRect/>
          </a:stretch>
        </p:blipFill>
        <p:spPr>
          <a:xfrm>
            <a:off x="838200" y="3118104"/>
            <a:ext cx="7197575" cy="1967682"/>
          </a:xfrm>
          <a:prstGeom prst="rect">
            <a:avLst/>
          </a:prstGeom>
        </p:spPr>
      </p:pic>
    </p:spTree>
    <p:extLst>
      <p:ext uri="{BB962C8B-B14F-4D97-AF65-F5344CB8AC3E}">
        <p14:creationId xmlns:p14="http://schemas.microsoft.com/office/powerpoint/2010/main" val="42126827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3032F-AD8A-4E1F-9C39-8BB559B2CC10}"/>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3" name="Content Placeholder 2">
            <a:extLst>
              <a:ext uri="{FF2B5EF4-FFF2-40B4-BE49-F238E27FC236}">
                <a16:creationId xmlns:a16="http://schemas.microsoft.com/office/drawing/2014/main" xmlns="" id="{A6628CAF-B301-4127-8AAA-1A01BA0F579E}"/>
              </a:ext>
            </a:extLst>
          </p:cNvPr>
          <p:cNvSpPr>
            <a:spLocks noGrp="1"/>
          </p:cNvSpPr>
          <p:nvPr>
            <p:ph idx="1"/>
            <p:custDataLst>
              <p:tags r:id="rId2"/>
            </p:custDataLst>
          </p:nvPr>
        </p:nvSpPr>
        <p:spPr>
          <a:xfrm>
            <a:off x="838200" y="1243584"/>
            <a:ext cx="10515600" cy="4933379"/>
          </a:xfrm>
        </p:spPr>
        <p:txBody>
          <a:bodyPr/>
          <a:lstStyle/>
          <a:p>
            <a:pPr marL="0" indent="0" algn="just">
              <a:lnSpc>
                <a:spcPct val="200000"/>
              </a:lnSpc>
              <a:buNone/>
            </a:pPr>
            <a:r>
              <a:rPr lang="en-US" dirty="0">
                <a:solidFill>
                  <a:schemeClr val="accent2"/>
                </a:solidFill>
              </a:rPr>
              <a:t>7.2</a:t>
            </a:r>
            <a:r>
              <a:rPr lang="en-US" dirty="0"/>
              <a:t> (Continued) </a:t>
            </a:r>
          </a:p>
          <a:p>
            <a:pPr lvl="1" algn="just">
              <a:lnSpc>
                <a:spcPct val="200000"/>
              </a:lnSpc>
              <a:buFont typeface="Wingdings" panose="05000000000000000000" pitchFamily="2" charset="2"/>
              <a:buChar char="ü"/>
            </a:pPr>
            <a:r>
              <a:rPr lang="en-US" sz="2400" dirty="0"/>
              <a:t> For the Callback API section: refer to the </a:t>
            </a:r>
            <a:r>
              <a:rPr lang="en-US" sz="2400" dirty="0">
                <a:hlinkClick r:id="rId5" action="ppaction://hlinksldjump"/>
              </a:rPr>
              <a:t>slide 304</a:t>
            </a:r>
            <a:r>
              <a:rPr lang="en-US" sz="2400" dirty="0"/>
              <a:t>.</a:t>
            </a:r>
            <a:endParaRPr lang="en-CA" sz="2400" dirty="0"/>
          </a:p>
        </p:txBody>
      </p:sp>
      <p:pic>
        <p:nvPicPr>
          <p:cNvPr id="5" name="Picture 4">
            <a:extLst>
              <a:ext uri="{FF2B5EF4-FFF2-40B4-BE49-F238E27FC236}">
                <a16:creationId xmlns:a16="http://schemas.microsoft.com/office/drawing/2014/main" xmlns="" id="{E90303B7-CE4C-40B8-ACD4-45AEE1779425}"/>
              </a:ext>
            </a:extLst>
          </p:cNvPr>
          <p:cNvPicPr>
            <a:picLocks noChangeAspect="1"/>
          </p:cNvPicPr>
          <p:nvPr>
            <p:custDataLst>
              <p:tags r:id="rId3"/>
            </p:custDataLst>
          </p:nvPr>
        </p:nvPicPr>
        <p:blipFill>
          <a:blip r:embed="rId6"/>
          <a:stretch>
            <a:fillRect/>
          </a:stretch>
        </p:blipFill>
        <p:spPr>
          <a:xfrm>
            <a:off x="838200" y="3081307"/>
            <a:ext cx="7357907" cy="2224484"/>
          </a:xfrm>
          <a:prstGeom prst="rect">
            <a:avLst/>
          </a:prstGeom>
        </p:spPr>
      </p:pic>
    </p:spTree>
    <p:extLst>
      <p:ext uri="{BB962C8B-B14F-4D97-AF65-F5344CB8AC3E}">
        <p14:creationId xmlns:p14="http://schemas.microsoft.com/office/powerpoint/2010/main" val="116618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52B462D6-B35E-4114-A58F-38052BC4608B}"/>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4"/>
            </a:pPr>
            <a:r>
              <a:rPr lang="en-US" sz="2100" dirty="0"/>
              <a:t>Click on </a:t>
            </a:r>
            <a:r>
              <a:rPr lang="en-US" sz="2100" b="1" dirty="0"/>
              <a:t>Defaults for System</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4"/>
            </a:pPr>
            <a:endParaRPr lang="en-CA" sz="2100" dirty="0"/>
          </a:p>
        </p:txBody>
      </p:sp>
      <p:pic>
        <p:nvPicPr>
          <p:cNvPr id="9" name="Picture 8">
            <a:extLst>
              <a:ext uri="{FF2B5EF4-FFF2-40B4-BE49-F238E27FC236}">
                <a16:creationId xmlns:a16="http://schemas.microsoft.com/office/drawing/2014/main" xmlns="" id="{2893EDD2-C83B-429F-A2ED-264FC426484E}"/>
              </a:ext>
            </a:extLst>
          </p:cNvPr>
          <p:cNvPicPr>
            <a:picLocks noChangeAspect="1"/>
          </p:cNvPicPr>
          <p:nvPr>
            <p:custDataLst>
              <p:tags r:id="rId3"/>
            </p:custDataLst>
          </p:nvPr>
        </p:nvPicPr>
        <p:blipFill>
          <a:blip r:embed="rId5"/>
          <a:stretch>
            <a:fillRect/>
          </a:stretch>
        </p:blipFill>
        <p:spPr>
          <a:xfrm>
            <a:off x="1394189" y="2142249"/>
            <a:ext cx="6050821" cy="4030704"/>
          </a:xfrm>
          <a:prstGeom prst="rect">
            <a:avLst/>
          </a:prstGeom>
          <a:ln>
            <a:solidFill>
              <a:schemeClr val="bg1">
                <a:lumMod val="50000"/>
              </a:schemeClr>
            </a:solidFill>
          </a:ln>
        </p:spPr>
      </p:pic>
    </p:spTree>
    <p:extLst>
      <p:ext uri="{BB962C8B-B14F-4D97-AF65-F5344CB8AC3E}">
        <p14:creationId xmlns:p14="http://schemas.microsoft.com/office/powerpoint/2010/main" val="119796039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25A589-7267-41B4-B9DB-EF78B99EE41C}"/>
              </a:ext>
            </a:extLst>
          </p:cNvPr>
          <p:cNvSpPr>
            <a:spLocks noGrp="1"/>
          </p:cNvSpPr>
          <p:nvPr>
            <p:ph type="title"/>
            <p:custDataLst>
              <p:tags r:id="rId1"/>
            </p:custDataLst>
          </p:nvPr>
        </p:nvSpPr>
        <p:spPr/>
        <p:txBody>
          <a:bodyPr/>
          <a:lstStyle/>
          <a:p>
            <a:r>
              <a:rPr lang="fr-CA" dirty="0"/>
              <a:t>Sites</a:t>
            </a:r>
            <a:endParaRPr lang="en-CA" dirty="0">
              <a:highlight>
                <a:srgbClr val="FFFF00"/>
              </a:highlight>
            </a:endParaRPr>
          </a:p>
        </p:txBody>
      </p:sp>
      <p:sp>
        <p:nvSpPr>
          <p:cNvPr id="6" name="Content Placeholder 2">
            <a:extLst>
              <a:ext uri="{FF2B5EF4-FFF2-40B4-BE49-F238E27FC236}">
                <a16:creationId xmlns:a16="http://schemas.microsoft.com/office/drawing/2014/main" xmlns="" id="{DBF0BF03-BEE8-4830-837A-BDEB885B7D16}"/>
              </a:ext>
            </a:extLst>
          </p:cNvPr>
          <p:cNvSpPr>
            <a:spLocks noGrp="1"/>
          </p:cNvSpPr>
          <p:nvPr>
            <p:ph idx="1"/>
            <p:custDataLst>
              <p:tags r:id="rId2"/>
            </p:custDataLst>
          </p:nvPr>
        </p:nvSpPr>
        <p:spPr>
          <a:xfrm>
            <a:off x="838200" y="1219200"/>
            <a:ext cx="10515600" cy="4610098"/>
          </a:xfrm>
        </p:spPr>
        <p:txBody>
          <a:bodyPr/>
          <a:lstStyle/>
          <a:p>
            <a:pPr marL="0" indent="0">
              <a:buNone/>
            </a:pPr>
            <a:r>
              <a:rPr lang="en-US" dirty="0">
                <a:solidFill>
                  <a:schemeClr val="accent2"/>
                </a:solidFill>
              </a:rPr>
              <a:t>7</a:t>
            </a:r>
            <a:r>
              <a:rPr lang="en-US" sz="2400" dirty="0">
                <a:solidFill>
                  <a:schemeClr val="accent2"/>
                </a:solidFill>
              </a:rPr>
              <a:t>.3</a:t>
            </a:r>
            <a:r>
              <a:rPr lang="en-US" sz="2400" dirty="0"/>
              <a:t> Once all the required fields in sections properly updated, click on Submit. </a:t>
            </a:r>
          </a:p>
          <a:p>
            <a:pPr marL="0" indent="0">
              <a:buNone/>
            </a:pPr>
            <a:endParaRPr lang="en-CA" dirty="0"/>
          </a:p>
        </p:txBody>
      </p:sp>
      <p:grpSp>
        <p:nvGrpSpPr>
          <p:cNvPr id="9" name="Group 8">
            <a:extLst>
              <a:ext uri="{FF2B5EF4-FFF2-40B4-BE49-F238E27FC236}">
                <a16:creationId xmlns:a16="http://schemas.microsoft.com/office/drawing/2014/main" xmlns="" id="{C1435903-48B4-49A4-9F31-C7C0AC3889EB}"/>
              </a:ext>
            </a:extLst>
          </p:cNvPr>
          <p:cNvGrpSpPr/>
          <p:nvPr>
            <p:custDataLst>
              <p:tags r:id="rId3"/>
            </p:custDataLst>
          </p:nvPr>
        </p:nvGrpSpPr>
        <p:grpSpPr>
          <a:xfrm>
            <a:off x="838200" y="1760411"/>
            <a:ext cx="10040112" cy="4384357"/>
            <a:chOff x="0" y="389635"/>
            <a:chExt cx="12192000" cy="5032564"/>
          </a:xfrm>
        </p:grpSpPr>
        <p:pic>
          <p:nvPicPr>
            <p:cNvPr id="4" name="Picture 3">
              <a:extLst>
                <a:ext uri="{FF2B5EF4-FFF2-40B4-BE49-F238E27FC236}">
                  <a16:creationId xmlns:a16="http://schemas.microsoft.com/office/drawing/2014/main" xmlns="" id="{EE4CF6A3-AF92-460F-AB91-F13F38D8A677}"/>
                </a:ext>
              </a:extLst>
            </p:cNvPr>
            <p:cNvPicPr>
              <a:picLocks noChangeAspect="1"/>
            </p:cNvPicPr>
            <p:nvPr/>
          </p:nvPicPr>
          <p:blipFill rotWithShape="1">
            <a:blip r:embed="rId5"/>
            <a:srcRect b="86353"/>
            <a:stretch/>
          </p:blipFill>
          <p:spPr>
            <a:xfrm>
              <a:off x="0" y="389635"/>
              <a:ext cx="12192000" cy="829566"/>
            </a:xfrm>
            <a:prstGeom prst="rect">
              <a:avLst/>
            </a:prstGeom>
          </p:spPr>
        </p:pic>
        <p:pic>
          <p:nvPicPr>
            <p:cNvPr id="5" name="Picture 4">
              <a:extLst>
                <a:ext uri="{FF2B5EF4-FFF2-40B4-BE49-F238E27FC236}">
                  <a16:creationId xmlns:a16="http://schemas.microsoft.com/office/drawing/2014/main" xmlns="" id="{4ECE0775-0165-4BA4-9491-4126F36E765B}"/>
                </a:ext>
              </a:extLst>
            </p:cNvPr>
            <p:cNvPicPr>
              <a:picLocks noChangeAspect="1"/>
            </p:cNvPicPr>
            <p:nvPr/>
          </p:nvPicPr>
          <p:blipFill rotWithShape="1">
            <a:blip r:embed="rId5"/>
            <a:srcRect t="27710"/>
            <a:stretch/>
          </p:blipFill>
          <p:spPr>
            <a:xfrm>
              <a:off x="0" y="1027906"/>
              <a:ext cx="12192000" cy="4394293"/>
            </a:xfrm>
            <a:prstGeom prst="rect">
              <a:avLst/>
            </a:prstGeom>
          </p:spPr>
        </p:pic>
      </p:grpSp>
    </p:spTree>
    <p:extLst>
      <p:ext uri="{BB962C8B-B14F-4D97-AF65-F5344CB8AC3E}">
        <p14:creationId xmlns:p14="http://schemas.microsoft.com/office/powerpoint/2010/main" val="36816655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C22B26-19E3-41ED-87F9-193BF2F39014}"/>
              </a:ext>
            </a:extLst>
          </p:cNvPr>
          <p:cNvSpPr>
            <a:spLocks noGrp="1"/>
          </p:cNvSpPr>
          <p:nvPr>
            <p:ph type="title"/>
            <p:custDataLst>
              <p:tags r:id="rId1"/>
            </p:custDataLst>
          </p:nvPr>
        </p:nvSpPr>
        <p:spPr/>
        <p:txBody>
          <a:bodyPr/>
          <a:lstStyle/>
          <a:p>
            <a:r>
              <a:rPr lang="fr-CA" dirty="0"/>
              <a:t>Sites</a:t>
            </a:r>
            <a:r>
              <a:rPr lang="fr-CA" dirty="0">
                <a:highlight>
                  <a:srgbClr val="FFFF00"/>
                </a:highlight>
              </a:rPr>
              <a:t> </a:t>
            </a:r>
            <a:endParaRPr lang="en-CA" dirty="0">
              <a:highlight>
                <a:srgbClr val="FFFF00"/>
              </a:highlight>
            </a:endParaRPr>
          </a:p>
        </p:txBody>
      </p:sp>
      <p:sp>
        <p:nvSpPr>
          <p:cNvPr id="7" name="Content Placeholder 2">
            <a:extLst>
              <a:ext uri="{FF2B5EF4-FFF2-40B4-BE49-F238E27FC236}">
                <a16:creationId xmlns:a16="http://schemas.microsoft.com/office/drawing/2014/main" xmlns="" id="{D511F9D6-F0EA-4708-BC76-71E51112AF9B}"/>
              </a:ext>
            </a:extLst>
          </p:cNvPr>
          <p:cNvSpPr>
            <a:spLocks noGrp="1"/>
          </p:cNvSpPr>
          <p:nvPr>
            <p:ph idx="1"/>
            <p:custDataLst>
              <p:tags r:id="rId2"/>
            </p:custDataLst>
          </p:nvPr>
        </p:nvSpPr>
        <p:spPr>
          <a:xfrm>
            <a:off x="838200" y="1078992"/>
            <a:ext cx="10515600" cy="5097971"/>
          </a:xfrm>
        </p:spPr>
        <p:txBody>
          <a:bodyPr/>
          <a:lstStyle/>
          <a:p>
            <a:pPr marL="0" indent="0" algn="just">
              <a:lnSpc>
                <a:spcPct val="150000"/>
              </a:lnSpc>
              <a:buNone/>
            </a:pPr>
            <a:r>
              <a:rPr lang="en-US" dirty="0"/>
              <a:t>Additional note – </a:t>
            </a:r>
            <a:r>
              <a:rPr lang="en-US" b="1" dirty="0"/>
              <a:t>If you want to copy a site</a:t>
            </a:r>
            <a:r>
              <a:rPr lang="en-US" dirty="0"/>
              <a:t>, from the Details View of the desired site, click on Copy in the lower right corner. Then follow the same steps as explained previously (</a:t>
            </a:r>
            <a:r>
              <a:rPr lang="en-US" dirty="0">
                <a:hlinkClick r:id="rId5" action="ppaction://hlinksldjump"/>
              </a:rPr>
              <a:t>slides 298 to 305</a:t>
            </a:r>
            <a:r>
              <a:rPr lang="en-US" dirty="0"/>
              <a:t>).</a:t>
            </a:r>
          </a:p>
          <a:p>
            <a:pPr marL="457200" indent="-457200" algn="just">
              <a:buFont typeface="+mj-lt"/>
              <a:buAutoNum type="arabicPeriod" startAt="8"/>
            </a:pPr>
            <a:endParaRPr lang="en-CA" dirty="0"/>
          </a:p>
        </p:txBody>
      </p:sp>
      <p:pic>
        <p:nvPicPr>
          <p:cNvPr id="4" name="Picture 3">
            <a:extLst>
              <a:ext uri="{FF2B5EF4-FFF2-40B4-BE49-F238E27FC236}">
                <a16:creationId xmlns:a16="http://schemas.microsoft.com/office/drawing/2014/main" xmlns="" id="{82D9612B-F07D-4B27-92C7-9F7D0E07FDDB}"/>
              </a:ext>
            </a:extLst>
          </p:cNvPr>
          <p:cNvPicPr>
            <a:picLocks noChangeAspect="1"/>
          </p:cNvPicPr>
          <p:nvPr>
            <p:custDataLst>
              <p:tags r:id="rId3"/>
            </p:custDataLst>
          </p:nvPr>
        </p:nvPicPr>
        <p:blipFill>
          <a:blip r:embed="rId6"/>
          <a:stretch>
            <a:fillRect/>
          </a:stretch>
        </p:blipFill>
        <p:spPr>
          <a:xfrm>
            <a:off x="618744" y="2975540"/>
            <a:ext cx="10954512" cy="2912940"/>
          </a:xfrm>
          <a:prstGeom prst="rect">
            <a:avLst/>
          </a:prstGeom>
        </p:spPr>
      </p:pic>
    </p:spTree>
    <p:extLst>
      <p:ext uri="{BB962C8B-B14F-4D97-AF65-F5344CB8AC3E}">
        <p14:creationId xmlns:p14="http://schemas.microsoft.com/office/powerpoint/2010/main" val="12116707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en-CA" sz="4400" b="1" dirty="0"/>
              <a:t>Quarantine Reasons</a:t>
            </a:r>
          </a:p>
        </p:txBody>
      </p:sp>
      <p:sp>
        <p:nvSpPr>
          <p:cNvPr id="4" name="TextBox 3">
            <a:extLst>
              <a:ext uri="{FF2B5EF4-FFF2-40B4-BE49-F238E27FC236}">
                <a16:creationId xmlns:a16="http://schemas.microsoft.com/office/drawing/2014/main" xmlns="" id="{6E879BF3-B34A-4576-A111-2D5147C0575E}"/>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5792425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FAAF3-E360-4E76-8C6B-908724CD39B5}"/>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3" name="Content Placeholder 2">
            <a:extLst>
              <a:ext uri="{FF2B5EF4-FFF2-40B4-BE49-F238E27FC236}">
                <a16:creationId xmlns:a16="http://schemas.microsoft.com/office/drawing/2014/main" xmlns="" id="{AE862CFF-1662-47FA-8E18-CF7D03A64F6F}"/>
              </a:ext>
            </a:extLst>
          </p:cNvPr>
          <p:cNvSpPr>
            <a:spLocks noGrp="1"/>
          </p:cNvSpPr>
          <p:nvPr>
            <p:ph idx="1"/>
            <p:custDataLst>
              <p:tags r:id="rId2"/>
            </p:custDataLst>
          </p:nvPr>
        </p:nvSpPr>
        <p:spPr>
          <a:xfrm>
            <a:off x="838200" y="1298449"/>
            <a:ext cx="10189191" cy="4878514"/>
          </a:xfrm>
        </p:spPr>
        <p:txBody>
          <a:bodyPr/>
          <a:lstStyle/>
          <a:p>
            <a:pPr algn="just">
              <a:lnSpc>
                <a:spcPct val="150000"/>
              </a:lnSpc>
            </a:pPr>
            <a:r>
              <a:rPr lang="en-US" sz="2300" dirty="0"/>
              <a:t>The Quarantine Reasons resource is part of the WMS implementation process when processing ASN receipts.</a:t>
            </a:r>
          </a:p>
          <a:p>
            <a:pPr algn="just">
              <a:lnSpc>
                <a:spcPct val="150000"/>
              </a:lnSpc>
            </a:pPr>
            <a:r>
              <a:rPr lang="en-US" sz="2300" dirty="0"/>
              <a:t>This resource is used to add, modify, copy, delete records in the quarantine reasons table and query the records in the quarantine reasons table.</a:t>
            </a:r>
          </a:p>
          <a:p>
            <a:pPr algn="just">
              <a:lnSpc>
                <a:spcPct val="150000"/>
              </a:lnSpc>
            </a:pPr>
            <a:r>
              <a:rPr lang="en-US" sz="2300" dirty="0"/>
              <a:t>Quarantine reason codes are standardized explanations of various actions a user may perform when a problem arises with an outermost container during ASN receiving. Quarantine reason codes are required in the container rejection process.</a:t>
            </a:r>
            <a:endParaRPr lang="en-CA" sz="2300" dirty="0"/>
          </a:p>
        </p:txBody>
      </p:sp>
    </p:spTree>
    <p:extLst>
      <p:ext uri="{BB962C8B-B14F-4D97-AF65-F5344CB8AC3E}">
        <p14:creationId xmlns:p14="http://schemas.microsoft.com/office/powerpoint/2010/main" val="24173067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FAAF3-E360-4E76-8C6B-908724CD39B5}"/>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pic>
        <p:nvPicPr>
          <p:cNvPr id="7" name="Picture 6">
            <a:extLst>
              <a:ext uri="{FF2B5EF4-FFF2-40B4-BE49-F238E27FC236}">
                <a16:creationId xmlns:a16="http://schemas.microsoft.com/office/drawing/2014/main" xmlns="" id="{33EA9749-8059-4F1F-825C-3C2066FDBCC6}"/>
              </a:ext>
            </a:extLst>
          </p:cNvPr>
          <p:cNvPicPr/>
          <p:nvPr>
            <p:custDataLst>
              <p:tags r:id="rId2"/>
            </p:custDataLst>
          </p:nvPr>
        </p:nvPicPr>
        <p:blipFill>
          <a:blip r:embed="rId6"/>
          <a:stretch>
            <a:fillRect/>
          </a:stretch>
        </p:blipFill>
        <p:spPr>
          <a:xfrm>
            <a:off x="7288624" y="870271"/>
            <a:ext cx="2817011" cy="5249930"/>
          </a:xfrm>
          <a:prstGeom prst="rect">
            <a:avLst/>
          </a:prstGeom>
        </p:spPr>
      </p:pic>
      <p:sp>
        <p:nvSpPr>
          <p:cNvPr id="9" name="Content Placeholder 2">
            <a:extLst>
              <a:ext uri="{FF2B5EF4-FFF2-40B4-BE49-F238E27FC236}">
                <a16:creationId xmlns:a16="http://schemas.microsoft.com/office/drawing/2014/main" xmlns="" id="{6825B0AE-3926-4496-8A01-4FE186DB8F3C}"/>
              </a:ext>
            </a:extLst>
          </p:cNvPr>
          <p:cNvSpPr txBox="1">
            <a:spLocks/>
          </p:cNvSpPr>
          <p:nvPr>
            <p:custDataLst>
              <p:tags r:id="rId3"/>
            </p:custDataLst>
          </p:nvPr>
        </p:nvSpPr>
        <p:spPr>
          <a:xfrm>
            <a:off x="603504" y="1183493"/>
            <a:ext cx="6364224"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Quarantine Reasons.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CB342A3A-325C-46E4-8C08-A6B9007FD7EC}"/>
              </a:ext>
            </a:extLst>
          </p:cNvPr>
          <p:cNvPicPr>
            <a:picLocks noChangeAspect="1"/>
          </p:cNvPicPr>
          <p:nvPr>
            <p:custDataLst>
              <p:tags r:id="rId4"/>
            </p:custDataLst>
          </p:nvPr>
        </p:nvPicPr>
        <p:blipFill rotWithShape="1">
          <a:blip r:embed="rId7"/>
          <a:srcRect r="7285"/>
          <a:stretch/>
        </p:blipFill>
        <p:spPr>
          <a:xfrm>
            <a:off x="9195479" y="837152"/>
            <a:ext cx="2941929" cy="5183695"/>
          </a:xfrm>
          <a:prstGeom prst="rect">
            <a:avLst/>
          </a:prstGeom>
        </p:spPr>
      </p:pic>
    </p:spTree>
    <p:extLst>
      <p:ext uri="{BB962C8B-B14F-4D97-AF65-F5344CB8AC3E}">
        <p14:creationId xmlns:p14="http://schemas.microsoft.com/office/powerpoint/2010/main" val="9613547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E49F7-D001-46AA-BE02-317DE25E81E2}"/>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6" name="Content Placeholder 2">
            <a:extLst>
              <a:ext uri="{FF2B5EF4-FFF2-40B4-BE49-F238E27FC236}">
                <a16:creationId xmlns:a16="http://schemas.microsoft.com/office/drawing/2014/main" xmlns="" id="{654E1A8C-B4E6-4A2D-BDC6-5E0A588B7008}"/>
              </a:ext>
            </a:extLst>
          </p:cNvPr>
          <p:cNvSpPr>
            <a:spLocks noGrp="1"/>
          </p:cNvSpPr>
          <p:nvPr>
            <p:ph idx="1"/>
            <p:custDataLst>
              <p:tags r:id="rId2"/>
            </p:custDataLst>
          </p:nvPr>
        </p:nvSpPr>
        <p:spPr>
          <a:xfrm>
            <a:off x="838200" y="1448273"/>
            <a:ext cx="10515600" cy="4728690"/>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quarantine reasons already configured in the WMS will be listed.</a:t>
            </a:r>
          </a:p>
          <a:p>
            <a:pPr marL="457200" indent="-457200">
              <a:lnSpc>
                <a:spcPct val="150000"/>
              </a:lnSpc>
              <a:buFont typeface="+mj-lt"/>
              <a:buAutoNum type="arabicPeriod" startAt="5"/>
            </a:pPr>
            <a:r>
              <a:rPr lang="en-US" u="sng" dirty="0"/>
              <a:t>If you want to create a new quarantine reason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8" name="Picture 7">
            <a:extLst>
              <a:ext uri="{FF2B5EF4-FFF2-40B4-BE49-F238E27FC236}">
                <a16:creationId xmlns:a16="http://schemas.microsoft.com/office/drawing/2014/main" xmlns="" id="{7B977F38-37A6-4A31-9D44-3A8111C7538C}"/>
              </a:ext>
            </a:extLst>
          </p:cNvPr>
          <p:cNvPicPr>
            <a:picLocks noChangeAspect="1"/>
          </p:cNvPicPr>
          <p:nvPr>
            <p:custDataLst>
              <p:tags r:id="rId3"/>
            </p:custDataLst>
          </p:nvPr>
        </p:nvPicPr>
        <p:blipFill>
          <a:blip r:embed="rId5"/>
          <a:stretch>
            <a:fillRect/>
          </a:stretch>
        </p:blipFill>
        <p:spPr>
          <a:xfrm>
            <a:off x="554736" y="4339640"/>
            <a:ext cx="11082528" cy="1271255"/>
          </a:xfrm>
          <a:prstGeom prst="rect">
            <a:avLst/>
          </a:prstGeom>
        </p:spPr>
      </p:pic>
    </p:spTree>
    <p:extLst>
      <p:ext uri="{BB962C8B-B14F-4D97-AF65-F5344CB8AC3E}">
        <p14:creationId xmlns:p14="http://schemas.microsoft.com/office/powerpoint/2010/main" val="33943198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D7A2E99E-7EA8-44F6-B05B-D5E46D53EA73}"/>
              </a:ext>
            </a:extLst>
          </p:cNvPr>
          <p:cNvSpPr>
            <a:spLocks noGrp="1"/>
          </p:cNvSpPr>
          <p:nvPr>
            <p:ph idx="1"/>
            <p:custDataLst>
              <p:tags r:id="rId2"/>
            </p:custDataLst>
          </p:nvPr>
        </p:nvSpPr>
        <p:spPr>
          <a:xfrm>
            <a:off x="838200" y="1251284"/>
            <a:ext cx="5995737" cy="4925679"/>
          </a:xfrm>
        </p:spPr>
        <p:txBody>
          <a:bodyPr/>
          <a:lstStyle/>
          <a:p>
            <a:pPr marL="0" indent="0" algn="just">
              <a:lnSpc>
                <a:spcPct val="15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en-CA" dirty="0"/>
              <a:t>Quarantine Reason code. </a:t>
            </a:r>
          </a:p>
          <a:p>
            <a:pPr algn="just">
              <a:lnSpc>
                <a:spcPct val="150000"/>
              </a:lnSpc>
              <a:buFont typeface="Wingdings" panose="05000000000000000000" pitchFamily="2" charset="2"/>
              <a:buChar char="ü"/>
            </a:pPr>
            <a:r>
              <a:rPr lang="en-CA" sz="2400" dirty="0">
                <a:solidFill>
                  <a:schemeClr val="tx1">
                    <a:lumMod val="50000"/>
                    <a:lumOff val="50000"/>
                  </a:schemeClr>
                </a:solidFill>
              </a:rPr>
              <a:t> </a:t>
            </a:r>
            <a:r>
              <a:rPr lang="en-US" dirty="0"/>
              <a:t>The quarantine reason code is used to define the reason for the rejection of the ASN container.</a:t>
            </a:r>
            <a:endParaRPr lang="fr-CA" sz="2400"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on Continue.  </a:t>
            </a:r>
            <a:endParaRPr lang="en-US" sz="2400" dirty="0">
              <a:solidFill>
                <a:schemeClr val="tx1">
                  <a:lumMod val="50000"/>
                  <a:lumOff val="50000"/>
                </a:schemeClr>
              </a:solidFill>
            </a:endParaRPr>
          </a:p>
          <a:p>
            <a:pPr marL="0" indent="0">
              <a:lnSpc>
                <a:spcPct val="150000"/>
              </a:lnSpc>
              <a:buNone/>
            </a:pPr>
            <a:endParaRPr lang="en-CA" dirty="0"/>
          </a:p>
        </p:txBody>
      </p:sp>
      <p:grpSp>
        <p:nvGrpSpPr>
          <p:cNvPr id="9" name="Group 8">
            <a:extLst>
              <a:ext uri="{FF2B5EF4-FFF2-40B4-BE49-F238E27FC236}">
                <a16:creationId xmlns:a16="http://schemas.microsoft.com/office/drawing/2014/main" xmlns="" id="{81CB45C8-D541-4519-B4B6-FDDAF88D50F9}"/>
              </a:ext>
            </a:extLst>
          </p:cNvPr>
          <p:cNvGrpSpPr/>
          <p:nvPr>
            <p:custDataLst>
              <p:tags r:id="rId3"/>
            </p:custDataLst>
          </p:nvPr>
        </p:nvGrpSpPr>
        <p:grpSpPr>
          <a:xfrm>
            <a:off x="7418384" y="654517"/>
            <a:ext cx="3935416" cy="5548965"/>
            <a:chOff x="7418384" y="365125"/>
            <a:chExt cx="3935416" cy="5548965"/>
          </a:xfrm>
        </p:grpSpPr>
        <p:pic>
          <p:nvPicPr>
            <p:cNvPr id="6" name="Picture 5">
              <a:extLst>
                <a:ext uri="{FF2B5EF4-FFF2-40B4-BE49-F238E27FC236}">
                  <a16:creationId xmlns:a16="http://schemas.microsoft.com/office/drawing/2014/main" xmlns="" id="{0A38BD9A-731F-4196-A932-BD7601CF0F7B}"/>
                </a:ext>
              </a:extLst>
            </p:cNvPr>
            <p:cNvPicPr>
              <a:picLocks noChangeAspect="1"/>
            </p:cNvPicPr>
            <p:nvPr/>
          </p:nvPicPr>
          <p:blipFill rotWithShape="1">
            <a:blip r:embed="rId5"/>
            <a:srcRect t="76109"/>
            <a:stretch/>
          </p:blipFill>
          <p:spPr>
            <a:xfrm>
              <a:off x="7418384" y="4315967"/>
              <a:ext cx="3935416" cy="1598123"/>
            </a:xfrm>
            <a:prstGeom prst="rect">
              <a:avLst/>
            </a:prstGeom>
          </p:spPr>
        </p:pic>
        <p:pic>
          <p:nvPicPr>
            <p:cNvPr id="8" name="Picture 7">
              <a:extLst>
                <a:ext uri="{FF2B5EF4-FFF2-40B4-BE49-F238E27FC236}">
                  <a16:creationId xmlns:a16="http://schemas.microsoft.com/office/drawing/2014/main" xmlns="" id="{22890A36-CF22-476F-A8CE-F33199DE33D0}"/>
                </a:ext>
              </a:extLst>
            </p:cNvPr>
            <p:cNvPicPr>
              <a:picLocks noChangeAspect="1"/>
            </p:cNvPicPr>
            <p:nvPr/>
          </p:nvPicPr>
          <p:blipFill rotWithShape="1">
            <a:blip r:embed="rId5"/>
            <a:srcRect t="1" b="38749"/>
            <a:stretch/>
          </p:blipFill>
          <p:spPr>
            <a:xfrm>
              <a:off x="7418384" y="365125"/>
              <a:ext cx="3935416" cy="4097147"/>
            </a:xfrm>
            <a:prstGeom prst="rect">
              <a:avLst/>
            </a:prstGeom>
          </p:spPr>
        </p:pic>
      </p:grpSp>
    </p:spTree>
    <p:extLst>
      <p:ext uri="{BB962C8B-B14F-4D97-AF65-F5344CB8AC3E}">
        <p14:creationId xmlns:p14="http://schemas.microsoft.com/office/powerpoint/2010/main" val="259004678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F85E69BD-1127-4170-A6EA-61D85AB3A07A}"/>
              </a:ext>
            </a:extLst>
          </p:cNvPr>
          <p:cNvSpPr>
            <a:spLocks noGrp="1"/>
          </p:cNvSpPr>
          <p:nvPr>
            <p:ph idx="1"/>
            <p:custDataLst>
              <p:tags r:id="rId2"/>
            </p:custDataLst>
          </p:nvPr>
        </p:nvSpPr>
        <p:spPr>
          <a:xfrm>
            <a:off x="838200" y="1314450"/>
            <a:ext cx="5599176" cy="4862513"/>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a:t>
            </a:r>
            <a:r>
              <a:rPr lang="en-US" dirty="0"/>
              <a:t>quarantine reason</a:t>
            </a:r>
            <a:r>
              <a:rPr lang="fr-CA" dirty="0"/>
              <a:t>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marL="0" indent="0">
              <a:lnSpc>
                <a:spcPct val="150000"/>
              </a:lnSpc>
              <a:buNone/>
            </a:pPr>
            <a:endParaRPr lang="fr-CA" sz="1000" dirty="0"/>
          </a:p>
          <a:p>
            <a:pPr>
              <a:lnSpc>
                <a:spcPct val="150000"/>
              </a:lnSpc>
              <a:buFont typeface="Wingdings" panose="05000000000000000000" pitchFamily="2" charset="2"/>
              <a:buChar char="ü"/>
            </a:pPr>
            <a:r>
              <a:rPr lang="fr-CA" dirty="0"/>
              <a:t> The </a:t>
            </a:r>
            <a:r>
              <a:rPr lang="en-US" dirty="0"/>
              <a:t>quarantine reason</a:t>
            </a:r>
            <a:r>
              <a:rPr lang="fr-CA" dirty="0"/>
              <a:t> has been </a:t>
            </a:r>
            <a:r>
              <a:rPr lang="fr-CA" dirty="0" err="1"/>
              <a:t>created</a:t>
            </a:r>
            <a:r>
              <a:rPr lang="fr-CA" dirty="0"/>
              <a:t>. </a:t>
            </a:r>
          </a:p>
        </p:txBody>
      </p:sp>
      <p:grpSp>
        <p:nvGrpSpPr>
          <p:cNvPr id="9" name="Group 8">
            <a:extLst>
              <a:ext uri="{FF2B5EF4-FFF2-40B4-BE49-F238E27FC236}">
                <a16:creationId xmlns:a16="http://schemas.microsoft.com/office/drawing/2014/main" xmlns="" id="{9DC645AD-D367-4AA2-9668-40DCEBFE9924}"/>
              </a:ext>
            </a:extLst>
          </p:cNvPr>
          <p:cNvGrpSpPr/>
          <p:nvPr>
            <p:custDataLst>
              <p:tags r:id="rId3"/>
            </p:custDataLst>
          </p:nvPr>
        </p:nvGrpSpPr>
        <p:grpSpPr>
          <a:xfrm>
            <a:off x="7114033" y="365124"/>
            <a:ext cx="4239768" cy="5633339"/>
            <a:chOff x="4492512" y="1"/>
            <a:chExt cx="4011647" cy="5310472"/>
          </a:xfrm>
        </p:grpSpPr>
        <p:pic>
          <p:nvPicPr>
            <p:cNvPr id="6" name="Picture 5">
              <a:extLst>
                <a:ext uri="{FF2B5EF4-FFF2-40B4-BE49-F238E27FC236}">
                  <a16:creationId xmlns:a16="http://schemas.microsoft.com/office/drawing/2014/main" xmlns="" id="{7D2345BA-FEDD-4426-8165-2801E1241F5A}"/>
                </a:ext>
              </a:extLst>
            </p:cNvPr>
            <p:cNvPicPr>
              <a:picLocks noChangeAspect="1"/>
            </p:cNvPicPr>
            <p:nvPr/>
          </p:nvPicPr>
          <p:blipFill rotWithShape="1">
            <a:blip r:embed="rId5"/>
            <a:srcRect b="33280"/>
            <a:stretch/>
          </p:blipFill>
          <p:spPr>
            <a:xfrm>
              <a:off x="4492512" y="1"/>
              <a:ext cx="4011647" cy="4443984"/>
            </a:xfrm>
            <a:prstGeom prst="rect">
              <a:avLst/>
            </a:prstGeom>
          </p:spPr>
        </p:pic>
        <p:pic>
          <p:nvPicPr>
            <p:cNvPr id="8" name="Picture 7">
              <a:extLst>
                <a:ext uri="{FF2B5EF4-FFF2-40B4-BE49-F238E27FC236}">
                  <a16:creationId xmlns:a16="http://schemas.microsoft.com/office/drawing/2014/main" xmlns="" id="{91E71E60-D96E-42EC-83EE-E829CEEF467F}"/>
                </a:ext>
              </a:extLst>
            </p:cNvPr>
            <p:cNvPicPr>
              <a:picLocks noChangeAspect="1"/>
            </p:cNvPicPr>
            <p:nvPr/>
          </p:nvPicPr>
          <p:blipFill rotWithShape="1">
            <a:blip r:embed="rId5"/>
            <a:srcRect t="80099"/>
            <a:stretch/>
          </p:blipFill>
          <p:spPr>
            <a:xfrm>
              <a:off x="4492512" y="3984910"/>
              <a:ext cx="4011647" cy="1325563"/>
            </a:xfrm>
            <a:prstGeom prst="rect">
              <a:avLst/>
            </a:prstGeom>
          </p:spPr>
        </p:pic>
      </p:grpSp>
    </p:spTree>
    <p:extLst>
      <p:ext uri="{BB962C8B-B14F-4D97-AF65-F5344CB8AC3E}">
        <p14:creationId xmlns:p14="http://schemas.microsoft.com/office/powerpoint/2010/main" val="9338550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09AF0AD2-704F-424F-A385-225F153BFA65}"/>
              </a:ext>
            </a:extLst>
          </p:cNvPr>
          <p:cNvSpPr>
            <a:spLocks noGrp="1"/>
          </p:cNvSpPr>
          <p:nvPr>
            <p:ph idx="1"/>
            <p:custDataLst>
              <p:tags r:id="rId2"/>
            </p:custDataLst>
          </p:nvPr>
        </p:nvSpPr>
        <p:spPr>
          <a:xfrm>
            <a:off x="838200" y="1307338"/>
            <a:ext cx="10515600" cy="4869625"/>
          </a:xfrm>
        </p:spPr>
        <p:txBody>
          <a:bodyPr/>
          <a:lstStyle/>
          <a:p>
            <a:pPr marL="457200" indent="-457200" algn="just">
              <a:lnSpc>
                <a:spcPct val="150000"/>
              </a:lnSpc>
              <a:buFont typeface="+mj-lt"/>
              <a:buAutoNum type="arabicPeriod" startAt="7"/>
            </a:pPr>
            <a:r>
              <a:rPr lang="en-US" u="sng" dirty="0"/>
              <a:t>If you want to update a quarantine reason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quarantine reason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8EE99225-47AE-4BFF-9B77-F689B9DBD753}"/>
              </a:ext>
            </a:extLst>
          </p:cNvPr>
          <p:cNvPicPr>
            <a:picLocks noChangeAspect="1"/>
          </p:cNvPicPr>
          <p:nvPr>
            <p:custDataLst>
              <p:tags r:id="rId3"/>
            </p:custDataLst>
          </p:nvPr>
        </p:nvPicPr>
        <p:blipFill>
          <a:blip r:embed="rId5"/>
          <a:stretch>
            <a:fillRect/>
          </a:stretch>
        </p:blipFill>
        <p:spPr>
          <a:xfrm>
            <a:off x="530352" y="3429000"/>
            <a:ext cx="11466576" cy="2296538"/>
          </a:xfrm>
          <a:prstGeom prst="rect">
            <a:avLst/>
          </a:prstGeom>
        </p:spPr>
      </p:pic>
    </p:spTree>
    <p:extLst>
      <p:ext uri="{BB962C8B-B14F-4D97-AF65-F5344CB8AC3E}">
        <p14:creationId xmlns:p14="http://schemas.microsoft.com/office/powerpoint/2010/main" val="1203691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523A-AF23-4427-A723-8A3A2693D6BA}"/>
              </a:ext>
            </a:extLst>
          </p:cNvPr>
          <p:cNvSpPr>
            <a:spLocks noGrp="1"/>
          </p:cNvSpPr>
          <p:nvPr>
            <p:ph type="title"/>
            <p:custDataLst>
              <p:tags r:id="rId1"/>
            </p:custDataLst>
          </p:nvPr>
        </p:nvSpPr>
        <p:spPr/>
        <p:txBody>
          <a:bodyPr/>
          <a:lstStyle/>
          <a:p>
            <a:r>
              <a:rPr lang="fr-CA" dirty="0" err="1"/>
              <a:t>Quarantine</a:t>
            </a:r>
            <a:r>
              <a:rPr lang="fr-CA" dirty="0"/>
              <a:t> </a:t>
            </a:r>
            <a:r>
              <a:rPr lang="fr-CA" dirty="0" err="1"/>
              <a:t>Reasons</a:t>
            </a:r>
            <a:endParaRPr lang="en-CA" dirty="0"/>
          </a:p>
        </p:txBody>
      </p:sp>
      <p:sp>
        <p:nvSpPr>
          <p:cNvPr id="4" name="Content Placeholder 2">
            <a:extLst>
              <a:ext uri="{FF2B5EF4-FFF2-40B4-BE49-F238E27FC236}">
                <a16:creationId xmlns:a16="http://schemas.microsoft.com/office/drawing/2014/main" xmlns="" id="{6C4D9939-338F-462E-9C8C-6C8DE3D1D7DD}"/>
              </a:ext>
            </a:extLst>
          </p:cNvPr>
          <p:cNvSpPr>
            <a:spLocks noGrp="1"/>
          </p:cNvSpPr>
          <p:nvPr>
            <p:ph idx="1"/>
            <p:custDataLst>
              <p:tags r:id="rId2"/>
            </p:custDataLst>
          </p:nvPr>
        </p:nvSpPr>
        <p:spPr>
          <a:xfrm>
            <a:off x="838201" y="1251284"/>
            <a:ext cx="5727191" cy="4925679"/>
          </a:xfrm>
        </p:spPr>
        <p:txBody>
          <a:bodyPr/>
          <a:lstStyle/>
          <a:p>
            <a:pPr marL="0" indent="0" algn="just">
              <a:lnSpc>
                <a:spcPct val="150000"/>
              </a:lnSpc>
              <a:spcBef>
                <a:spcPts val="1000"/>
              </a:spcBef>
              <a:buClr>
                <a:srgbClr val="F58220"/>
              </a:buClr>
              <a:buNone/>
            </a:pPr>
            <a:r>
              <a:rPr lang="fr-CA" dirty="0">
                <a:solidFill>
                  <a:schemeClr val="accent2"/>
                </a:solidFill>
              </a:rPr>
              <a:t>7.2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a:t>
            </a:r>
            <a:r>
              <a:rPr lang="fr-CA" dirty="0"/>
              <a:t>update the Description 1 </a:t>
            </a:r>
            <a:r>
              <a:rPr lang="fr-CA" dirty="0" err="1"/>
              <a:t>field</a:t>
            </a:r>
            <a:r>
              <a:rPr lang="fr-CA" dirty="0"/>
              <a:t> as </a:t>
            </a:r>
            <a:r>
              <a:rPr lang="fr-CA" dirty="0" err="1"/>
              <a:t>well</a:t>
            </a:r>
            <a:r>
              <a:rPr lang="fr-CA" dirty="0"/>
              <a:t> as the Description 2 </a:t>
            </a:r>
            <a:r>
              <a:rPr lang="fr-CA" dirty="0" err="1"/>
              <a:t>field</a:t>
            </a:r>
            <a:r>
              <a:rPr lang="fr-CA" dirty="0"/>
              <a:t> if </a:t>
            </a:r>
            <a:r>
              <a:rPr lang="fr-CA" dirty="0" err="1"/>
              <a:t>needed</a:t>
            </a:r>
            <a:r>
              <a:rPr lang="fr-CA" dirty="0"/>
              <a:t>. </a:t>
            </a:r>
            <a:endParaRPr lang="fr-CA" sz="2400" dirty="0">
              <a:solidFill>
                <a:schemeClr val="tx1">
                  <a:lumMod val="50000"/>
                  <a:lumOff val="50000"/>
                </a:schemeClr>
              </a:solidFill>
            </a:endParaRPr>
          </a:p>
          <a:p>
            <a:pPr marL="0" indent="0" algn="just">
              <a:lnSpc>
                <a:spcPct val="150000"/>
              </a:lnSpc>
              <a:spcBef>
                <a:spcPts val="1000"/>
              </a:spcBef>
              <a:buClr>
                <a:srgbClr val="F58220"/>
              </a:buClr>
              <a:buNone/>
            </a:pPr>
            <a:r>
              <a:rPr lang="fr-CA" dirty="0">
                <a:solidFill>
                  <a:schemeClr val="accent2"/>
                </a:solidFill>
              </a:rPr>
              <a:t>7.3</a:t>
            </a:r>
            <a:r>
              <a:rPr lang="fr-CA" dirty="0"/>
              <a:t> </a:t>
            </a:r>
            <a:r>
              <a:rPr lang="fr-CA" sz="2400" dirty="0">
                <a:solidFill>
                  <a:schemeClr val="tx1">
                    <a:lumMod val="50000"/>
                    <a:lumOff val="50000"/>
                  </a:schemeClr>
                </a:solidFill>
              </a:rPr>
              <a:t>Click on </a:t>
            </a:r>
            <a:r>
              <a:rPr lang="fr-CA" sz="2400" dirty="0" err="1">
                <a:solidFill>
                  <a:schemeClr val="tx1">
                    <a:lumMod val="50000"/>
                    <a:lumOff val="50000"/>
                  </a:schemeClr>
                </a:solidFill>
              </a:rPr>
              <a:t>Submit</a:t>
            </a:r>
            <a:r>
              <a:rPr lang="fr-CA" sz="2400" dirty="0">
                <a:solidFill>
                  <a:schemeClr val="tx1">
                    <a:lumMod val="50000"/>
                    <a:lumOff val="50000"/>
                  </a:schemeClr>
                </a:solidFill>
              </a:rPr>
              <a:t>.  </a:t>
            </a:r>
          </a:p>
          <a:p>
            <a:pPr marL="0" indent="0" algn="just">
              <a:lnSpc>
                <a:spcPct val="150000"/>
              </a:lnSpc>
              <a:spcBef>
                <a:spcPts val="1000"/>
              </a:spcBef>
              <a:buClr>
                <a:srgbClr val="F58220"/>
              </a:buClr>
              <a:buNone/>
            </a:pPr>
            <a:endParaRPr lang="fr-CA" sz="1000" dirty="0"/>
          </a:p>
          <a:p>
            <a:pPr algn="just">
              <a:lnSpc>
                <a:spcPct val="150000"/>
              </a:lnSpc>
              <a:buFont typeface="Wingdings" panose="05000000000000000000" pitchFamily="2" charset="2"/>
              <a:buChar char="ü"/>
            </a:pPr>
            <a:r>
              <a:rPr lang="fr-CA" dirty="0"/>
              <a:t> The </a:t>
            </a:r>
            <a:r>
              <a:rPr lang="en-US" dirty="0"/>
              <a:t>quarantine reason</a:t>
            </a:r>
            <a:r>
              <a:rPr lang="fr-CA" dirty="0"/>
              <a:t> has been </a:t>
            </a:r>
            <a:r>
              <a:rPr lang="fr-CA" dirty="0" err="1"/>
              <a:t>updated</a:t>
            </a:r>
            <a:r>
              <a:rPr lang="fr-CA" dirty="0"/>
              <a:t>. </a:t>
            </a:r>
          </a:p>
          <a:p>
            <a:pPr marL="0" indent="0" algn="just">
              <a:lnSpc>
                <a:spcPct val="150000"/>
              </a:lnSpc>
              <a:spcBef>
                <a:spcPts val="1000"/>
              </a:spcBef>
              <a:buClr>
                <a:srgbClr val="F58220"/>
              </a:buClr>
              <a:buNone/>
            </a:pPr>
            <a:endParaRPr lang="en-US" sz="2400" dirty="0">
              <a:solidFill>
                <a:schemeClr val="tx1">
                  <a:lumMod val="50000"/>
                  <a:lumOff val="50000"/>
                </a:schemeClr>
              </a:solidFill>
            </a:endParaRPr>
          </a:p>
          <a:p>
            <a:pPr marL="0" indent="0">
              <a:lnSpc>
                <a:spcPct val="150000"/>
              </a:lnSpc>
              <a:buNone/>
            </a:pPr>
            <a:endParaRPr lang="en-CA" dirty="0"/>
          </a:p>
        </p:txBody>
      </p:sp>
      <p:grpSp>
        <p:nvGrpSpPr>
          <p:cNvPr id="11" name="Group 10">
            <a:extLst>
              <a:ext uri="{FF2B5EF4-FFF2-40B4-BE49-F238E27FC236}">
                <a16:creationId xmlns:a16="http://schemas.microsoft.com/office/drawing/2014/main" xmlns="" id="{C1EE4909-BD4D-449C-B65C-F30E04102CDB}"/>
              </a:ext>
            </a:extLst>
          </p:cNvPr>
          <p:cNvGrpSpPr/>
          <p:nvPr>
            <p:custDataLst>
              <p:tags r:id="rId3"/>
            </p:custDataLst>
          </p:nvPr>
        </p:nvGrpSpPr>
        <p:grpSpPr>
          <a:xfrm>
            <a:off x="7199793" y="365125"/>
            <a:ext cx="4275959" cy="5650178"/>
            <a:chOff x="6833937" y="878003"/>
            <a:chExt cx="3935416" cy="4982493"/>
          </a:xfrm>
        </p:grpSpPr>
        <p:pic>
          <p:nvPicPr>
            <p:cNvPr id="8" name="Picture 7">
              <a:extLst>
                <a:ext uri="{FF2B5EF4-FFF2-40B4-BE49-F238E27FC236}">
                  <a16:creationId xmlns:a16="http://schemas.microsoft.com/office/drawing/2014/main" xmlns="" id="{F3CDB45B-67AC-4284-8B21-C71109CBAD2E}"/>
                </a:ext>
              </a:extLst>
            </p:cNvPr>
            <p:cNvPicPr>
              <a:picLocks noChangeAspect="1"/>
            </p:cNvPicPr>
            <p:nvPr/>
          </p:nvPicPr>
          <p:blipFill rotWithShape="1">
            <a:blip r:embed="rId5"/>
            <a:srcRect t="85204"/>
            <a:stretch/>
          </p:blipFill>
          <p:spPr>
            <a:xfrm>
              <a:off x="6833937" y="4865108"/>
              <a:ext cx="3935416" cy="995388"/>
            </a:xfrm>
            <a:prstGeom prst="rect">
              <a:avLst/>
            </a:prstGeom>
          </p:spPr>
        </p:pic>
        <p:pic>
          <p:nvPicPr>
            <p:cNvPr id="10" name="Picture 9">
              <a:extLst>
                <a:ext uri="{FF2B5EF4-FFF2-40B4-BE49-F238E27FC236}">
                  <a16:creationId xmlns:a16="http://schemas.microsoft.com/office/drawing/2014/main" xmlns="" id="{1D5482E6-C74B-42B8-BEFE-247EAC774EE0}"/>
                </a:ext>
              </a:extLst>
            </p:cNvPr>
            <p:cNvPicPr>
              <a:picLocks noChangeAspect="1"/>
            </p:cNvPicPr>
            <p:nvPr/>
          </p:nvPicPr>
          <p:blipFill rotWithShape="1">
            <a:blip r:embed="rId5"/>
            <a:srcRect b="39109"/>
            <a:stretch/>
          </p:blipFill>
          <p:spPr>
            <a:xfrm>
              <a:off x="6833937" y="878003"/>
              <a:ext cx="3935416" cy="4096334"/>
            </a:xfrm>
            <a:prstGeom prst="rect">
              <a:avLst/>
            </a:prstGeom>
          </p:spPr>
        </p:pic>
      </p:grpSp>
    </p:spTree>
    <p:extLst>
      <p:ext uri="{BB962C8B-B14F-4D97-AF65-F5344CB8AC3E}">
        <p14:creationId xmlns:p14="http://schemas.microsoft.com/office/powerpoint/2010/main" val="1764074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52B462D6-B35E-4114-A58F-38052BC4608B}"/>
              </a:ext>
            </a:extLst>
          </p:cNvPr>
          <p:cNvSpPr>
            <a:spLocks noGrp="1"/>
          </p:cNvSpPr>
          <p:nvPr>
            <p:ph idx="1"/>
            <p:custDataLst>
              <p:tags r:id="rId2"/>
            </p:custDataLst>
          </p:nvPr>
        </p:nvSpPr>
        <p:spPr>
          <a:xfrm>
            <a:off x="982639" y="1028699"/>
            <a:ext cx="10003810" cy="4648953"/>
          </a:xfrm>
        </p:spPr>
        <p:txBody>
          <a:bodyPr/>
          <a:lstStyle/>
          <a:p>
            <a:pPr marL="457200" indent="-457200" algn="just">
              <a:lnSpc>
                <a:spcPct val="130000"/>
              </a:lnSpc>
              <a:buFont typeface="+mj-lt"/>
              <a:buAutoNum type="arabicPeriod" startAt="14"/>
            </a:pPr>
            <a:r>
              <a:rPr lang="fr-CA" sz="2100" dirty="0"/>
              <a:t>(</a:t>
            </a:r>
            <a:r>
              <a:rPr lang="fr-CA" sz="2100" dirty="0" err="1"/>
              <a:t>Continued</a:t>
            </a:r>
            <a:r>
              <a:rPr lang="fr-CA" sz="2100" dirty="0"/>
              <a:t>)</a:t>
            </a:r>
            <a:endParaRPr lang="en-CA" sz="2100" dirty="0"/>
          </a:p>
          <a:p>
            <a:pPr marL="457200" indent="-457200" algn="just">
              <a:lnSpc>
                <a:spcPct val="130000"/>
              </a:lnSpc>
              <a:buFont typeface="+mj-lt"/>
              <a:buAutoNum type="arabicPeriod" startAt="14"/>
            </a:pPr>
            <a:endParaRPr lang="en-CA" sz="2100" dirty="0"/>
          </a:p>
        </p:txBody>
      </p:sp>
      <p:graphicFrame>
        <p:nvGraphicFramePr>
          <p:cNvPr id="7" name="Table 5">
            <a:extLst>
              <a:ext uri="{FF2B5EF4-FFF2-40B4-BE49-F238E27FC236}">
                <a16:creationId xmlns:a16="http://schemas.microsoft.com/office/drawing/2014/main" xmlns="" id="{81653E7C-324A-41D4-A2AA-2BA6BE80492A}"/>
              </a:ext>
            </a:extLst>
          </p:cNvPr>
          <p:cNvGraphicFramePr>
            <a:graphicFrameLocks noGrp="1"/>
          </p:cNvGraphicFramePr>
          <p:nvPr>
            <p:custDataLst>
              <p:tags r:id="rId3"/>
            </p:custDataLst>
            <p:extLst>
              <p:ext uri="{D42A27DB-BD31-4B8C-83A1-F6EECF244321}">
                <p14:modId xmlns:p14="http://schemas.microsoft.com/office/powerpoint/2010/main" val="585813373"/>
              </p:ext>
            </p:extLst>
          </p:nvPr>
        </p:nvGraphicFramePr>
        <p:xfrm>
          <a:off x="355980" y="1564794"/>
          <a:ext cx="11321670" cy="478790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CA" sz="1700" kern="1200" dirty="0">
                          <a:solidFill>
                            <a:schemeClr val="tx1">
                              <a:lumMod val="50000"/>
                              <a:lumOff val="50000"/>
                            </a:schemeClr>
                          </a:solidFill>
                          <a:latin typeface="+mn-lt"/>
                          <a:ea typeface="+mn-ea"/>
                          <a:cs typeface="+mn-cs"/>
                        </a:rPr>
                        <a:t>Default Station</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station assigned to all transactions received from the DMS. Most significantly, it sets the default warehouse search path for all WMS outbound orders.</a:t>
                      </a: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Warehouse Type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warehouse type for the warehouse which is either Warehouse (default) or Hospital Pharmacy.</a:t>
                      </a:r>
                    </a:p>
                  </a:txBody>
                  <a:tcPr/>
                </a:tc>
                <a:extLst>
                  <a:ext uri="{0D108BD9-81ED-4DB2-BD59-A6C34878D82A}">
                    <a16:rowId xmlns:a16="http://schemas.microsoft.com/office/drawing/2014/main" xmlns="" val="16709501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Document Format Name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document format to be used by the WMS if none is specified on the outbound order header or the carrier service. The shipping label, container label, and pick label formats can all be specified on an order-by-order basis.</a:t>
                      </a:r>
                    </a:p>
                  </a:txBody>
                  <a:tcPr/>
                </a:tc>
                <a:extLst>
                  <a:ext uri="{0D108BD9-81ED-4DB2-BD59-A6C34878D82A}">
                    <a16:rowId xmlns:a16="http://schemas.microsoft.com/office/drawing/2014/main" xmlns="" val="1487881300"/>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CA" sz="1700" kern="1200" dirty="0">
                          <a:solidFill>
                            <a:schemeClr val="tx1">
                              <a:lumMod val="50000"/>
                              <a:lumOff val="50000"/>
                            </a:schemeClr>
                          </a:solidFill>
                          <a:latin typeface="+mn-lt"/>
                          <a:ea typeface="+mn-ea"/>
                          <a:cs typeface="+mn-cs"/>
                        </a:rPr>
                        <a:t>Locale </a:t>
                      </a:r>
                      <a:endParaRPr lang="en-CA" sz="1700" kern="1200" dirty="0">
                        <a:solidFill>
                          <a:schemeClr val="tx1">
                            <a:lumMod val="50000"/>
                            <a:lumOff val="50000"/>
                          </a:schemeClr>
                        </a:solidFill>
                        <a:latin typeface="+mn-lt"/>
                        <a:ea typeface="+mn-ea"/>
                        <a:cs typeface="+mn-cs"/>
                      </a:endParaRPr>
                    </a:p>
                  </a:txBody>
                  <a:tcPr/>
                </a:tc>
                <a:tc>
                  <a:txBody>
                    <a:bodyPr/>
                    <a:lstStyle/>
                    <a:p>
                      <a:pPr>
                        <a:lnSpc>
                          <a:spcPct val="90000"/>
                        </a:lnSpc>
                      </a:pPr>
                      <a:r>
                        <a:rPr lang="en-US" sz="1700" kern="1200" dirty="0">
                          <a:solidFill>
                            <a:schemeClr val="tx1">
                              <a:lumMod val="50000"/>
                              <a:lumOff val="50000"/>
                            </a:schemeClr>
                          </a:solidFill>
                          <a:latin typeface="+mn-lt"/>
                          <a:ea typeface="+mn-ea"/>
                          <a:cs typeface="+mn-cs"/>
                        </a:rPr>
                        <a:t>This is the unique identifier for the locale of the warehouse. The key determines the language of the printed reports and documents to be used.</a:t>
                      </a:r>
                    </a:p>
                  </a:txBody>
                  <a:tcPr/>
                </a:tc>
                <a:extLst>
                  <a:ext uri="{0D108BD9-81ED-4DB2-BD59-A6C34878D82A}">
                    <a16:rowId xmlns:a16="http://schemas.microsoft.com/office/drawing/2014/main" xmlns="" val="4097500581"/>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Dimensions Recorded Using Metric Measurements</a:t>
                      </a:r>
                      <a:endParaRPr lang="en-CA" sz="1700" kern="1200" dirty="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system should make volumetric calculations based on metric dimensions (item dimensions are assumed to be entered in centimeters and the volume is calculated as cubic meters).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the system should make volumetric calculations based on imperial dimensions (item dimensions are assumed to be entered in inches and the volume is calculated as cubic feet). </a:t>
                      </a:r>
                    </a:p>
                  </a:txBody>
                  <a:tcPr/>
                </a:tc>
                <a:extLst>
                  <a:ext uri="{0D108BD9-81ED-4DB2-BD59-A6C34878D82A}">
                    <a16:rowId xmlns:a16="http://schemas.microsoft.com/office/drawing/2014/main" xmlns="" val="766520004"/>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Days of Operation Calendar</a:t>
                      </a:r>
                    </a:p>
                  </a:txBody>
                  <a:tcPr/>
                </a:tc>
                <a:tc>
                  <a:txBody>
                    <a:bodyPr/>
                    <a:lstStyle/>
                    <a:p>
                      <a:pPr>
                        <a:lnSpc>
                          <a:spcPct val="90000"/>
                        </a:lnSpc>
                      </a:pPr>
                      <a:r>
                        <a:rPr lang="en-US" sz="1700" kern="1200" dirty="0">
                          <a:solidFill>
                            <a:schemeClr val="tx1">
                              <a:lumMod val="50000"/>
                              <a:lumOff val="50000"/>
                            </a:schemeClr>
                          </a:solidFill>
                          <a:latin typeface="+mn-lt"/>
                          <a:ea typeface="+mn-ea"/>
                          <a:cs typeface="+mn-cs"/>
                        </a:rPr>
                        <a:t>This is the company's operating days and is used to determine the days during which a company is open for business. </a:t>
                      </a:r>
                    </a:p>
                  </a:txBody>
                  <a:tcPr/>
                </a:tc>
                <a:extLst>
                  <a:ext uri="{0D108BD9-81ED-4DB2-BD59-A6C34878D82A}">
                    <a16:rowId xmlns:a16="http://schemas.microsoft.com/office/drawing/2014/main" xmlns="" val="6593435"/>
                  </a:ext>
                </a:extLst>
              </a:tr>
              <a:tr h="370840">
                <a:tc>
                  <a:txBody>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DSCSA Statement </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Drug Supply Chain Security Act (DSCSA) statement according to the new drug law which indicates that the product awaiting to be shipped conforms to the </a:t>
                      </a:r>
                      <a:r>
                        <a:rPr lang="en-US" sz="1700" kern="1200" dirty="0" err="1">
                          <a:solidFill>
                            <a:schemeClr val="tx1">
                              <a:lumMod val="50000"/>
                              <a:lumOff val="50000"/>
                            </a:schemeClr>
                          </a:solidFill>
                          <a:latin typeface="+mn-lt"/>
                          <a:ea typeface="+mn-ea"/>
                          <a:cs typeface="+mn-cs"/>
                        </a:rPr>
                        <a:t>the</a:t>
                      </a:r>
                      <a:r>
                        <a:rPr lang="en-US" sz="1700" kern="1200" dirty="0">
                          <a:solidFill>
                            <a:schemeClr val="tx1">
                              <a:lumMod val="50000"/>
                              <a:lumOff val="50000"/>
                            </a:schemeClr>
                          </a:solidFill>
                          <a:latin typeface="+mn-lt"/>
                          <a:ea typeface="+mn-ea"/>
                          <a:cs typeface="+mn-cs"/>
                        </a:rPr>
                        <a:t> DSCSA law.</a:t>
                      </a:r>
                    </a:p>
                  </a:txBody>
                  <a:tcPr/>
                </a:tc>
                <a:extLst>
                  <a:ext uri="{0D108BD9-81ED-4DB2-BD59-A6C34878D82A}">
                    <a16:rowId xmlns:a16="http://schemas.microsoft.com/office/drawing/2014/main" xmlns="" val="509777776"/>
                  </a:ext>
                </a:extLst>
              </a:tr>
            </a:tbl>
          </a:graphicData>
        </a:graphic>
      </p:graphicFrame>
    </p:spTree>
    <p:extLst>
      <p:ext uri="{BB962C8B-B14F-4D97-AF65-F5344CB8AC3E}">
        <p14:creationId xmlns:p14="http://schemas.microsoft.com/office/powerpoint/2010/main" val="38184182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dirty="0"/>
              <a:t>I</a:t>
            </a:r>
            <a:r>
              <a:rPr lang="en-CA" sz="4400" b="1" dirty="0" err="1"/>
              <a:t>tem</a:t>
            </a:r>
            <a:r>
              <a:rPr lang="en-CA" sz="4400" b="1" dirty="0"/>
              <a:t> Aliases</a:t>
            </a:r>
          </a:p>
        </p:txBody>
      </p:sp>
      <p:sp>
        <p:nvSpPr>
          <p:cNvPr id="4" name="TextBox 3">
            <a:extLst>
              <a:ext uri="{FF2B5EF4-FFF2-40B4-BE49-F238E27FC236}">
                <a16:creationId xmlns:a16="http://schemas.microsoft.com/office/drawing/2014/main" xmlns="" id="{B65AAD82-6E05-4898-922E-C4178CB24859}"/>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71744176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02435-C7D1-4977-9582-7459351A7E7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51260131-1081-4A42-B23B-B40130805014}"/>
              </a:ext>
            </a:extLst>
          </p:cNvPr>
          <p:cNvSpPr>
            <a:spLocks noGrp="1"/>
          </p:cNvSpPr>
          <p:nvPr>
            <p:ph idx="1"/>
            <p:custDataLst>
              <p:tags r:id="rId2"/>
            </p:custDataLst>
          </p:nvPr>
        </p:nvSpPr>
        <p:spPr>
          <a:xfrm>
            <a:off x="647700" y="1092105"/>
            <a:ext cx="10877550" cy="4989608"/>
          </a:xfrm>
        </p:spPr>
        <p:txBody>
          <a:bodyPr/>
          <a:lstStyle/>
          <a:p>
            <a:pPr algn="just">
              <a:lnSpc>
                <a:spcPct val="120000"/>
              </a:lnSpc>
            </a:pPr>
            <a:r>
              <a:rPr lang="en-US" sz="2100" dirty="0"/>
              <a:t>The Item Aliases resource is used to add, modify, copy, delete the records in the item aliases table and to query the records in the item aliases table.</a:t>
            </a:r>
          </a:p>
          <a:p>
            <a:pPr algn="just">
              <a:lnSpc>
                <a:spcPct val="120000"/>
              </a:lnSpc>
            </a:pPr>
            <a:r>
              <a:rPr lang="en-US" sz="2100" dirty="0"/>
              <a:t>The objective of the item alias process is to be able to apply alternate item identifiers (e.g., a vendor or manufacturer number for an item) that can be used interchangeably when entering item information into input fields or as search criteria. </a:t>
            </a:r>
          </a:p>
          <a:p>
            <a:pPr algn="just">
              <a:lnSpc>
                <a:spcPct val="120000"/>
              </a:lnSpc>
            </a:pPr>
            <a:r>
              <a:rPr lang="en-US" sz="2100" dirty="0"/>
              <a:t>Aliases may be used when executing tasks such as receiving, cycle counts, picking, or replenishments. </a:t>
            </a:r>
          </a:p>
          <a:p>
            <a:pPr lvl="1" algn="just">
              <a:lnSpc>
                <a:spcPct val="120000"/>
              </a:lnSpc>
              <a:buFont typeface="Wingdings" panose="05000000000000000000" pitchFamily="2" charset="2"/>
              <a:buChar char="ü"/>
            </a:pPr>
            <a:r>
              <a:rPr lang="en-US" sz="2100" dirty="0"/>
              <a:t> In this case, either the Item or Alias may be entered into the “Item” input field. </a:t>
            </a:r>
          </a:p>
          <a:p>
            <a:pPr algn="just">
              <a:lnSpc>
                <a:spcPct val="120000"/>
              </a:lnSpc>
            </a:pPr>
            <a:r>
              <a:rPr lang="en-US" sz="2100" dirty="0"/>
              <a:t>Aliases may also be used as search criteria when performing Inventory Relocations, Inventory Adjustments, Inventory Status Modifications, or inventory queries. </a:t>
            </a:r>
          </a:p>
          <a:p>
            <a:pPr lvl="1" algn="just">
              <a:lnSpc>
                <a:spcPct val="120000"/>
              </a:lnSpc>
              <a:buFont typeface="Wingdings" panose="05000000000000000000" pitchFamily="2" charset="2"/>
              <a:buChar char="ü"/>
            </a:pPr>
            <a:r>
              <a:rPr lang="en-US" sz="2100" dirty="0"/>
              <a:t> In this case, the alias must be entered in the “Alias Item” field only. You have to personalize the criteria section of the view's Search page to use the Alias Item </a:t>
            </a:r>
            <a:r>
              <a:rPr lang="en-CA" sz="2100" dirty="0"/>
              <a:t>as a search criteria. </a:t>
            </a:r>
          </a:p>
        </p:txBody>
      </p:sp>
    </p:spTree>
    <p:extLst>
      <p:ext uri="{BB962C8B-B14F-4D97-AF65-F5344CB8AC3E}">
        <p14:creationId xmlns:p14="http://schemas.microsoft.com/office/powerpoint/2010/main" val="25536147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62284-A2DD-4DDE-87AE-21081D24F3F5}"/>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pic>
        <p:nvPicPr>
          <p:cNvPr id="7" name="Picture 6">
            <a:extLst>
              <a:ext uri="{FF2B5EF4-FFF2-40B4-BE49-F238E27FC236}">
                <a16:creationId xmlns:a16="http://schemas.microsoft.com/office/drawing/2014/main" xmlns="" id="{7A5573CB-EEB0-44B8-8A9D-409FFEE6C858}"/>
              </a:ext>
            </a:extLst>
          </p:cNvPr>
          <p:cNvPicPr/>
          <p:nvPr>
            <p:custDataLst>
              <p:tags r:id="rId2"/>
            </p:custDataLst>
          </p:nvPr>
        </p:nvPicPr>
        <p:blipFill>
          <a:blip r:embed="rId6"/>
          <a:stretch>
            <a:fillRect/>
          </a:stretch>
        </p:blipFill>
        <p:spPr>
          <a:xfrm>
            <a:off x="7288624" y="870271"/>
            <a:ext cx="2817011" cy="5249930"/>
          </a:xfrm>
          <a:prstGeom prst="rect">
            <a:avLst/>
          </a:prstGeom>
        </p:spPr>
      </p:pic>
      <p:sp>
        <p:nvSpPr>
          <p:cNvPr id="9" name="Content Placeholder 2">
            <a:extLst>
              <a:ext uri="{FF2B5EF4-FFF2-40B4-BE49-F238E27FC236}">
                <a16:creationId xmlns:a16="http://schemas.microsoft.com/office/drawing/2014/main" xmlns="" id="{D6ED21A9-0305-4DD2-A8F7-FDF43C5C45C4}"/>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Item Aliases.</a:t>
            </a:r>
            <a:endParaRPr lang="en-US" sz="2300" dirty="0"/>
          </a:p>
          <a:p>
            <a:pPr marL="0" indent="0" algn="just">
              <a:lnSpc>
                <a:spcPct val="150000"/>
              </a:lnSpc>
              <a:buFont typeface="Arial" panose="020B0604020202020204" pitchFamily="34" charset="0"/>
              <a:buNone/>
            </a:pPr>
            <a:endParaRPr lang="en-US" sz="2200" dirty="0"/>
          </a:p>
        </p:txBody>
      </p:sp>
      <p:pic>
        <p:nvPicPr>
          <p:cNvPr id="5" name="Picture 4">
            <a:extLst>
              <a:ext uri="{FF2B5EF4-FFF2-40B4-BE49-F238E27FC236}">
                <a16:creationId xmlns:a16="http://schemas.microsoft.com/office/drawing/2014/main" xmlns="" id="{38487752-604A-4222-8DDB-83ADAD1CAF07}"/>
              </a:ext>
            </a:extLst>
          </p:cNvPr>
          <p:cNvPicPr>
            <a:picLocks noChangeAspect="1"/>
          </p:cNvPicPr>
          <p:nvPr>
            <p:custDataLst>
              <p:tags r:id="rId4"/>
            </p:custDataLst>
          </p:nvPr>
        </p:nvPicPr>
        <p:blipFill rotWithShape="1">
          <a:blip r:embed="rId7"/>
          <a:srcRect r="9045"/>
          <a:stretch/>
        </p:blipFill>
        <p:spPr>
          <a:xfrm>
            <a:off x="9176144" y="837152"/>
            <a:ext cx="2929421" cy="5183695"/>
          </a:xfrm>
          <a:prstGeom prst="rect">
            <a:avLst/>
          </a:prstGeom>
        </p:spPr>
      </p:pic>
    </p:spTree>
    <p:extLst>
      <p:ext uri="{BB962C8B-B14F-4D97-AF65-F5344CB8AC3E}">
        <p14:creationId xmlns:p14="http://schemas.microsoft.com/office/powerpoint/2010/main" val="5673087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D7389-99A1-4238-AB7B-2210B6463D35}"/>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B41CFA2D-7E70-4A08-9D5B-3F6F21401C2C}"/>
              </a:ext>
            </a:extLst>
          </p:cNvPr>
          <p:cNvSpPr>
            <a:spLocks noGrp="1"/>
          </p:cNvSpPr>
          <p:nvPr>
            <p:ph idx="1"/>
            <p:custDataLst>
              <p:tags r:id="rId2"/>
            </p:custDataLst>
          </p:nvPr>
        </p:nvSpPr>
        <p:spPr>
          <a:xfrm>
            <a:off x="838200" y="1276350"/>
            <a:ext cx="10515600" cy="49006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existing aliases already configured in the WMS will be listed.</a:t>
            </a:r>
          </a:p>
          <a:p>
            <a:pPr marL="457200" indent="-457200">
              <a:lnSpc>
                <a:spcPct val="150000"/>
              </a:lnSpc>
              <a:buFont typeface="+mj-lt"/>
              <a:buAutoNum type="arabicPeriod" startAt="5"/>
            </a:pPr>
            <a:r>
              <a:rPr lang="en-US" u="sng" dirty="0"/>
              <a:t>If you want to create a new alias</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2FB13E17-7A6E-44AE-90FF-80B87049B4AA}"/>
              </a:ext>
            </a:extLst>
          </p:cNvPr>
          <p:cNvPicPr>
            <a:picLocks noChangeAspect="1"/>
          </p:cNvPicPr>
          <p:nvPr>
            <p:custDataLst>
              <p:tags r:id="rId3"/>
            </p:custDataLst>
          </p:nvPr>
        </p:nvPicPr>
        <p:blipFill>
          <a:blip r:embed="rId5"/>
          <a:stretch>
            <a:fillRect/>
          </a:stretch>
        </p:blipFill>
        <p:spPr>
          <a:xfrm>
            <a:off x="409575" y="4154028"/>
            <a:ext cx="11372850" cy="1427622"/>
          </a:xfrm>
          <a:prstGeom prst="rect">
            <a:avLst/>
          </a:prstGeom>
        </p:spPr>
      </p:pic>
    </p:spTree>
    <p:extLst>
      <p:ext uri="{BB962C8B-B14F-4D97-AF65-F5344CB8AC3E}">
        <p14:creationId xmlns:p14="http://schemas.microsoft.com/office/powerpoint/2010/main" val="1245104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8" name="Content Placeholder 2">
            <a:extLst>
              <a:ext uri="{FF2B5EF4-FFF2-40B4-BE49-F238E27FC236}">
                <a16:creationId xmlns:a16="http://schemas.microsoft.com/office/drawing/2014/main" xmlns="" id="{C9417550-50E4-49CC-B347-7D7E94B2A564}"/>
              </a:ext>
            </a:extLst>
          </p:cNvPr>
          <p:cNvSpPr>
            <a:spLocks noGrp="1"/>
          </p:cNvSpPr>
          <p:nvPr>
            <p:ph idx="1"/>
            <p:custDataLst>
              <p:tags r:id="rId2"/>
            </p:custDataLst>
          </p:nvPr>
        </p:nvSpPr>
        <p:spPr>
          <a:xfrm>
            <a:off x="838199" y="1251284"/>
            <a:ext cx="5585307" cy="4925679"/>
          </a:xfrm>
        </p:spPr>
        <p:txBody>
          <a:bodyPr/>
          <a:lstStyle/>
          <a:p>
            <a:pPr marL="0" indent="0" algn="just">
              <a:lnSpc>
                <a:spcPct val="150000"/>
              </a:lnSpc>
              <a:spcBef>
                <a:spcPts val="1000"/>
              </a:spcBef>
              <a:buClr>
                <a:srgbClr val="F58220"/>
              </a:buClr>
              <a:buNone/>
            </a:pPr>
            <a:r>
              <a:rPr lang="fr-CA" dirty="0">
                <a:solidFill>
                  <a:schemeClr val="accent2"/>
                </a:solidFill>
                <a:latin typeface="Calibri (Body)"/>
              </a:rPr>
              <a:t>6.2</a:t>
            </a:r>
            <a:r>
              <a:rPr lang="fr-CA" dirty="0">
                <a:latin typeface="Calibri (Body)"/>
              </a:rPr>
              <a:t> </a:t>
            </a:r>
            <a:r>
              <a:rPr lang="fr-CA" dirty="0" err="1">
                <a:solidFill>
                  <a:schemeClr val="tx1">
                    <a:lumMod val="50000"/>
                    <a:lumOff val="50000"/>
                  </a:schemeClr>
                </a:solidFill>
                <a:latin typeface="Calibri (Body)"/>
              </a:rPr>
              <a:t>From</a:t>
            </a:r>
            <a:r>
              <a:rPr lang="fr-CA" dirty="0">
                <a:solidFill>
                  <a:schemeClr val="tx1">
                    <a:lumMod val="50000"/>
                    <a:lumOff val="50000"/>
                  </a:schemeClr>
                </a:solidFill>
                <a:latin typeface="Calibri (Body)"/>
              </a:rPr>
              <a:t> the new </a:t>
            </a:r>
            <a:r>
              <a:rPr lang="fr-CA" dirty="0" err="1">
                <a:solidFill>
                  <a:schemeClr val="tx1">
                    <a:lumMod val="50000"/>
                    <a:lumOff val="50000"/>
                  </a:schemeClr>
                </a:solidFill>
                <a:latin typeface="Calibri (Body)"/>
              </a:rPr>
              <a:t>window</a:t>
            </a:r>
            <a:r>
              <a:rPr lang="fr-CA" dirty="0">
                <a:solidFill>
                  <a:schemeClr val="tx1">
                    <a:lumMod val="50000"/>
                    <a:lumOff val="50000"/>
                  </a:schemeClr>
                </a:solidFill>
                <a:latin typeface="Calibri (Body)"/>
              </a:rPr>
              <a:t>, enter the </a:t>
            </a:r>
            <a:r>
              <a:rPr lang="fr-CA" b="1" dirty="0">
                <a:solidFill>
                  <a:schemeClr val="tx1">
                    <a:lumMod val="50000"/>
                    <a:lumOff val="50000"/>
                  </a:schemeClr>
                </a:solidFill>
                <a:latin typeface="Calibri (Body)"/>
              </a:rPr>
              <a:t>Alias Item</a:t>
            </a:r>
            <a:r>
              <a:rPr lang="fr-CA" dirty="0">
                <a:solidFill>
                  <a:schemeClr val="tx1">
                    <a:lumMod val="50000"/>
                    <a:lumOff val="50000"/>
                  </a:schemeClr>
                </a:solidFill>
                <a:latin typeface="Calibri (Body)"/>
              </a:rPr>
              <a:t>. </a:t>
            </a:r>
            <a:r>
              <a:rPr lang="fr-CA" dirty="0">
                <a:latin typeface="Calibri (Body)"/>
              </a:rPr>
              <a:t>This is </a:t>
            </a:r>
            <a:r>
              <a:rPr lang="en-US" dirty="0">
                <a:latin typeface="Calibri (Body)"/>
              </a:rPr>
              <a:t>the a</a:t>
            </a:r>
            <a:r>
              <a:rPr lang="en-US" dirty="0">
                <a:effectLst/>
                <a:latin typeface="Calibri (Body)"/>
                <a:ea typeface="Segoe UI" panose="020B0502040204020203" pitchFamily="34" charset="0"/>
              </a:rPr>
              <a:t>lternate identifier for the item to be used interchangeably with the item number. </a:t>
            </a:r>
            <a:endParaRPr lang="fr-CA" dirty="0">
              <a:solidFill>
                <a:schemeClr val="tx1">
                  <a:lumMod val="50000"/>
                  <a:lumOff val="50000"/>
                </a:schemeClr>
              </a:solidFill>
              <a:latin typeface="Calibri (Body)"/>
            </a:endParaRPr>
          </a:p>
          <a:p>
            <a:pPr marL="0" indent="0" algn="just">
              <a:lnSpc>
                <a:spcPct val="150000"/>
              </a:lnSpc>
              <a:buNone/>
            </a:pPr>
            <a:r>
              <a:rPr lang="fr-CA" dirty="0">
                <a:solidFill>
                  <a:schemeClr val="accent2"/>
                </a:solidFill>
                <a:latin typeface="Calibri (Body)"/>
              </a:rPr>
              <a:t>6.3</a:t>
            </a:r>
            <a:r>
              <a:rPr lang="fr-CA" dirty="0">
                <a:latin typeface="Calibri (Body)"/>
              </a:rPr>
              <a:t> Enter the </a:t>
            </a:r>
            <a:r>
              <a:rPr lang="en-US" b="1" dirty="0">
                <a:effectLst/>
                <a:latin typeface="Calibri (Body)"/>
                <a:ea typeface="Segoe UI" panose="020B0502040204020203" pitchFamily="34" charset="0"/>
                <a:cs typeface="Segoe UI" panose="020B0502040204020203" pitchFamily="34" charset="0"/>
              </a:rPr>
              <a:t>Item</a:t>
            </a:r>
            <a:r>
              <a:rPr lang="en-US" dirty="0">
                <a:effectLst/>
                <a:latin typeface="Calibri (Body)"/>
                <a:ea typeface="Segoe UI" panose="020B0502040204020203" pitchFamily="34" charset="0"/>
                <a:cs typeface="Segoe UI" panose="020B0502040204020203" pitchFamily="34" charset="0"/>
              </a:rPr>
              <a:t> number that the alias will be assigned to.</a:t>
            </a:r>
            <a:endParaRPr lang="fr-CA" dirty="0">
              <a:solidFill>
                <a:schemeClr val="tx1">
                  <a:lumMod val="50000"/>
                  <a:lumOff val="50000"/>
                </a:schemeClr>
              </a:solidFill>
              <a:latin typeface="Calibri (Body)"/>
            </a:endParaRPr>
          </a:p>
          <a:p>
            <a:pPr marL="0" indent="0" algn="just">
              <a:lnSpc>
                <a:spcPct val="150000"/>
              </a:lnSpc>
              <a:spcBef>
                <a:spcPts val="1000"/>
              </a:spcBef>
              <a:buClr>
                <a:srgbClr val="F58220"/>
              </a:buClr>
              <a:buNone/>
            </a:pPr>
            <a:r>
              <a:rPr lang="fr-CA" dirty="0">
                <a:solidFill>
                  <a:schemeClr val="accent2"/>
                </a:solidFill>
                <a:latin typeface="Calibri (Body)"/>
              </a:rPr>
              <a:t>6.4</a:t>
            </a:r>
            <a:r>
              <a:rPr lang="fr-CA" dirty="0">
                <a:latin typeface="Calibri (Body)"/>
              </a:rPr>
              <a:t> </a:t>
            </a:r>
            <a:r>
              <a:rPr lang="fr-CA" dirty="0">
                <a:solidFill>
                  <a:schemeClr val="tx1">
                    <a:lumMod val="50000"/>
                    <a:lumOff val="50000"/>
                  </a:schemeClr>
                </a:solidFill>
                <a:latin typeface="Calibri (Body)"/>
              </a:rPr>
              <a:t>Click Continue.  </a:t>
            </a:r>
            <a:endParaRPr lang="en-US" dirty="0">
              <a:solidFill>
                <a:schemeClr val="tx1">
                  <a:lumMod val="50000"/>
                  <a:lumOff val="50000"/>
                </a:schemeClr>
              </a:solidFill>
              <a:latin typeface="Calibri (Body)"/>
            </a:endParaRPr>
          </a:p>
          <a:p>
            <a:pPr marL="0" indent="0">
              <a:lnSpc>
                <a:spcPct val="150000"/>
              </a:lnSpc>
              <a:buNone/>
            </a:pPr>
            <a:endParaRPr lang="en-CA" dirty="0">
              <a:latin typeface="Calibri (Body)"/>
            </a:endParaRPr>
          </a:p>
        </p:txBody>
      </p:sp>
      <p:pic>
        <p:nvPicPr>
          <p:cNvPr id="10" name="Picture 9">
            <a:extLst>
              <a:ext uri="{FF2B5EF4-FFF2-40B4-BE49-F238E27FC236}">
                <a16:creationId xmlns:a16="http://schemas.microsoft.com/office/drawing/2014/main" xmlns="" id="{4E5C6E26-2345-4CFF-8568-D8F583CAAE79}"/>
              </a:ext>
            </a:extLst>
          </p:cNvPr>
          <p:cNvPicPr>
            <a:picLocks noChangeAspect="1"/>
          </p:cNvPicPr>
          <p:nvPr>
            <p:custDataLst>
              <p:tags r:id="rId3"/>
            </p:custDataLst>
          </p:nvPr>
        </p:nvPicPr>
        <p:blipFill>
          <a:blip r:embed="rId6"/>
          <a:stretch>
            <a:fillRect/>
          </a:stretch>
        </p:blipFill>
        <p:spPr>
          <a:xfrm>
            <a:off x="7124700" y="365125"/>
            <a:ext cx="4606375" cy="5939575"/>
          </a:xfrm>
          <a:prstGeom prst="rect">
            <a:avLst/>
          </a:prstGeom>
        </p:spPr>
      </p:pic>
    </p:spTree>
    <p:extLst>
      <p:ext uri="{BB962C8B-B14F-4D97-AF65-F5344CB8AC3E}">
        <p14:creationId xmlns:p14="http://schemas.microsoft.com/office/powerpoint/2010/main" val="31901269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pic>
        <p:nvPicPr>
          <p:cNvPr id="5" name="Picture 4">
            <a:extLst>
              <a:ext uri="{FF2B5EF4-FFF2-40B4-BE49-F238E27FC236}">
                <a16:creationId xmlns:a16="http://schemas.microsoft.com/office/drawing/2014/main" xmlns="" id="{34EB2A98-8EAD-4B17-B16B-D51B4DBEE9C4}"/>
              </a:ext>
            </a:extLst>
          </p:cNvPr>
          <p:cNvPicPr>
            <a:picLocks noChangeAspect="1"/>
          </p:cNvPicPr>
          <p:nvPr>
            <p:custDataLst>
              <p:tags r:id="rId2"/>
            </p:custDataLst>
          </p:nvPr>
        </p:nvPicPr>
        <p:blipFill>
          <a:blip r:embed="rId6"/>
          <a:stretch>
            <a:fillRect/>
          </a:stretch>
        </p:blipFill>
        <p:spPr>
          <a:xfrm>
            <a:off x="8229600" y="217731"/>
            <a:ext cx="3448050" cy="6077624"/>
          </a:xfrm>
          <a:prstGeom prst="rect">
            <a:avLst/>
          </a:prstGeom>
        </p:spPr>
      </p:pic>
      <p:sp>
        <p:nvSpPr>
          <p:cNvPr id="6" name="Content Placeholder 2">
            <a:extLst>
              <a:ext uri="{FF2B5EF4-FFF2-40B4-BE49-F238E27FC236}">
                <a16:creationId xmlns:a16="http://schemas.microsoft.com/office/drawing/2014/main" xmlns="" id="{A3ED3A7A-10A2-4C16-A91F-6F1A7D52D9EA}"/>
              </a:ext>
            </a:extLst>
          </p:cNvPr>
          <p:cNvSpPr>
            <a:spLocks noGrp="1"/>
          </p:cNvSpPr>
          <p:nvPr>
            <p:ph idx="1"/>
            <p:custDataLst>
              <p:tags r:id="rId3"/>
            </p:custDataLst>
          </p:nvPr>
        </p:nvSpPr>
        <p:spPr>
          <a:xfrm>
            <a:off x="838199" y="1251284"/>
            <a:ext cx="5848351" cy="4925679"/>
          </a:xfrm>
        </p:spPr>
        <p:txBody>
          <a:bodyPr/>
          <a:lstStyle/>
          <a:p>
            <a:pPr marL="0" indent="0" algn="just">
              <a:lnSpc>
                <a:spcPct val="200000"/>
              </a:lnSpc>
              <a:spcBef>
                <a:spcPts val="1000"/>
              </a:spcBef>
              <a:buClr>
                <a:srgbClr val="F58220"/>
              </a:buClr>
              <a:buNone/>
            </a:pPr>
            <a:r>
              <a:rPr lang="fr-CA" dirty="0">
                <a:solidFill>
                  <a:schemeClr val="accent2"/>
                </a:solidFill>
                <a:latin typeface="Calibri (Body)"/>
              </a:rPr>
              <a:t>6.5</a:t>
            </a:r>
            <a:r>
              <a:rPr lang="fr-CA" dirty="0">
                <a:latin typeface="Calibri (Body)"/>
              </a:rPr>
              <a:t> </a:t>
            </a:r>
            <a:r>
              <a:rPr lang="en-US" dirty="0">
                <a:solidFill>
                  <a:schemeClr val="tx1">
                    <a:lumMod val="50000"/>
                    <a:lumOff val="50000"/>
                  </a:schemeClr>
                </a:solidFill>
                <a:latin typeface="Calibri (Body)"/>
              </a:rPr>
              <a:t>Enter the alias Description if required.</a:t>
            </a:r>
          </a:p>
          <a:p>
            <a:pPr marL="0" indent="0" algn="just">
              <a:lnSpc>
                <a:spcPct val="200000"/>
              </a:lnSpc>
              <a:spcBef>
                <a:spcPts val="1000"/>
              </a:spcBef>
              <a:buClr>
                <a:srgbClr val="F58220"/>
              </a:buClr>
              <a:buNone/>
            </a:pPr>
            <a:r>
              <a:rPr lang="fr-CA" dirty="0">
                <a:solidFill>
                  <a:schemeClr val="accent2"/>
                </a:solidFill>
                <a:latin typeface="Calibri (Body)"/>
              </a:rPr>
              <a:t>6.6 </a:t>
            </a:r>
            <a:r>
              <a:rPr lang="en-US" dirty="0">
                <a:solidFill>
                  <a:schemeClr val="tx1">
                    <a:lumMod val="50000"/>
                    <a:lumOff val="50000"/>
                  </a:schemeClr>
                </a:solidFill>
                <a:latin typeface="Calibri (Body)"/>
              </a:rPr>
              <a:t>Add the corresponding UOM. </a:t>
            </a:r>
          </a:p>
          <a:p>
            <a:pPr marL="0" indent="0" algn="just">
              <a:lnSpc>
                <a:spcPct val="200000"/>
              </a:lnSpc>
              <a:spcBef>
                <a:spcPts val="1000"/>
              </a:spcBef>
              <a:buClr>
                <a:srgbClr val="F58220"/>
              </a:buClr>
              <a:buNone/>
            </a:pPr>
            <a:r>
              <a:rPr lang="fr-CA" dirty="0">
                <a:solidFill>
                  <a:schemeClr val="accent2"/>
                </a:solidFill>
                <a:latin typeface="Calibri (Body)"/>
              </a:rPr>
              <a:t>6.7 </a:t>
            </a:r>
            <a:r>
              <a:rPr lang="en-US" dirty="0">
                <a:solidFill>
                  <a:schemeClr val="tx1">
                    <a:lumMod val="50000"/>
                    <a:lumOff val="50000"/>
                  </a:schemeClr>
                </a:solidFill>
                <a:latin typeface="Calibri (Body)"/>
              </a:rPr>
              <a:t>Click Submit.</a:t>
            </a:r>
            <a:endParaRPr lang="en-US" dirty="0">
              <a:latin typeface="Calibri (Body)"/>
            </a:endParaRPr>
          </a:p>
          <a:p>
            <a:pPr algn="just">
              <a:lnSpc>
                <a:spcPct val="200000"/>
              </a:lnSpc>
              <a:spcBef>
                <a:spcPts val="1000"/>
              </a:spcBef>
              <a:buClr>
                <a:srgbClr val="F58220"/>
              </a:buClr>
              <a:buFont typeface="Wingdings" panose="05000000000000000000" pitchFamily="2" charset="2"/>
              <a:buChar char="ü"/>
            </a:pPr>
            <a:r>
              <a:rPr lang="en-US" dirty="0">
                <a:latin typeface="Calibri (Body)"/>
              </a:rPr>
              <a:t> The Alias Item has been created. </a:t>
            </a:r>
            <a:endParaRPr lang="en-US" dirty="0">
              <a:solidFill>
                <a:schemeClr val="tx1">
                  <a:lumMod val="50000"/>
                  <a:lumOff val="50000"/>
                </a:schemeClr>
              </a:solidFill>
              <a:latin typeface="Calibri (Body)"/>
            </a:endParaRPr>
          </a:p>
          <a:p>
            <a:pPr marL="0" indent="0">
              <a:lnSpc>
                <a:spcPct val="200000"/>
              </a:lnSpc>
              <a:buNone/>
            </a:pPr>
            <a:endParaRPr lang="en-CA" dirty="0">
              <a:latin typeface="Calibri (Body)"/>
            </a:endParaRPr>
          </a:p>
        </p:txBody>
      </p:sp>
    </p:spTree>
    <p:extLst>
      <p:ext uri="{BB962C8B-B14F-4D97-AF65-F5344CB8AC3E}">
        <p14:creationId xmlns:p14="http://schemas.microsoft.com/office/powerpoint/2010/main" val="2215473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E262E9F2-709F-49AC-B56E-A0DEAC6E750E}"/>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alias item</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alias item you wish to update (using item or alias item search field) and click on View Record Details. </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FFEF1EC9-CFAA-4984-B23E-B788A5E3BF13}"/>
              </a:ext>
            </a:extLst>
          </p:cNvPr>
          <p:cNvPicPr>
            <a:picLocks noChangeAspect="1"/>
          </p:cNvPicPr>
          <p:nvPr>
            <p:custDataLst>
              <p:tags r:id="rId3"/>
            </p:custDataLst>
          </p:nvPr>
        </p:nvPicPr>
        <p:blipFill>
          <a:blip r:embed="rId5"/>
          <a:stretch>
            <a:fillRect/>
          </a:stretch>
        </p:blipFill>
        <p:spPr>
          <a:xfrm>
            <a:off x="533400" y="3167170"/>
            <a:ext cx="11468100" cy="2528780"/>
          </a:xfrm>
          <a:prstGeom prst="rect">
            <a:avLst/>
          </a:prstGeom>
        </p:spPr>
      </p:pic>
    </p:spTree>
    <p:extLst>
      <p:ext uri="{BB962C8B-B14F-4D97-AF65-F5344CB8AC3E}">
        <p14:creationId xmlns:p14="http://schemas.microsoft.com/office/powerpoint/2010/main" val="6704638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A9D29-1F24-41FB-8F20-B02F70CC24FF}"/>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813629FD-C8CE-434C-BAD5-9E36DAE6CA88}"/>
              </a:ext>
            </a:extLst>
          </p:cNvPr>
          <p:cNvSpPr>
            <a:spLocks noGrp="1"/>
          </p:cNvSpPr>
          <p:nvPr>
            <p:ph idx="1"/>
            <p:custDataLst>
              <p:tags r:id="rId2"/>
            </p:custDataLst>
          </p:nvPr>
        </p:nvSpPr>
        <p:spPr>
          <a:xfrm>
            <a:off x="838200" y="1352550"/>
            <a:ext cx="5867400" cy="4938717"/>
          </a:xfrm>
        </p:spPr>
        <p:txBody>
          <a:bodyPr/>
          <a:lstStyle/>
          <a:p>
            <a:pPr marL="0" indent="0" algn="just">
              <a:lnSpc>
                <a:spcPct val="200000"/>
              </a:lnSpc>
              <a:buNone/>
            </a:pPr>
            <a:r>
              <a:rPr lang="en-US" dirty="0">
                <a:solidFill>
                  <a:schemeClr val="accent2"/>
                </a:solidFill>
              </a:rPr>
              <a:t>7</a:t>
            </a:r>
            <a:r>
              <a:rPr lang="en-US" sz="2400" dirty="0">
                <a:solidFill>
                  <a:schemeClr val="accent2"/>
                </a:solidFill>
              </a:rPr>
              <a:t>.2</a:t>
            </a:r>
            <a:r>
              <a:rPr lang="en-US" sz="2400" dirty="0"/>
              <a:t> You only have the option to update the Description of the alias as well as the UOM, in the </a:t>
            </a:r>
            <a:r>
              <a:rPr lang="en-US" sz="2400" b="1" dirty="0"/>
              <a:t>General</a:t>
            </a:r>
            <a:r>
              <a:rPr lang="en-US" sz="2400" dirty="0"/>
              <a:t> section, if need be. </a:t>
            </a:r>
          </a:p>
          <a:p>
            <a:pPr marL="0" indent="0" algn="just">
              <a:lnSpc>
                <a:spcPct val="200000"/>
              </a:lnSpc>
              <a:buNone/>
            </a:pPr>
            <a:r>
              <a:rPr lang="en-US" dirty="0">
                <a:solidFill>
                  <a:schemeClr val="accent2"/>
                </a:solidFill>
              </a:rPr>
              <a:t>7.3 </a:t>
            </a:r>
            <a:r>
              <a:rPr lang="en-US" dirty="0">
                <a:solidFill>
                  <a:schemeClr val="bg1">
                    <a:lumMod val="50000"/>
                  </a:schemeClr>
                </a:solidFill>
              </a:rPr>
              <a:t>Once done, click </a:t>
            </a:r>
            <a:r>
              <a:rPr lang="en-US" dirty="0"/>
              <a:t>on Submit.</a:t>
            </a:r>
          </a:p>
          <a:p>
            <a:pPr algn="just">
              <a:lnSpc>
                <a:spcPct val="200000"/>
              </a:lnSpc>
              <a:buFont typeface="Wingdings" panose="05000000000000000000" pitchFamily="2" charset="2"/>
              <a:buChar char="ü"/>
            </a:pPr>
            <a:r>
              <a:rPr lang="en-US" dirty="0">
                <a:latin typeface="Calibri (Body)"/>
              </a:rPr>
              <a:t> The Alias Item has been updated. </a:t>
            </a:r>
            <a:endParaRPr lang="en-US" dirty="0">
              <a:solidFill>
                <a:schemeClr val="tx1">
                  <a:lumMod val="50000"/>
                  <a:lumOff val="50000"/>
                </a:schemeClr>
              </a:solidFill>
              <a:latin typeface="Calibri (Body)"/>
            </a:endParaRPr>
          </a:p>
          <a:p>
            <a:pPr marL="0" indent="0" algn="just">
              <a:lnSpc>
                <a:spcPct val="200000"/>
              </a:lnSpc>
              <a:buNone/>
            </a:pPr>
            <a:r>
              <a:rPr lang="en-US" dirty="0"/>
              <a:t> </a:t>
            </a:r>
            <a:endParaRPr lang="en-US" sz="2400" dirty="0"/>
          </a:p>
          <a:p>
            <a:pPr marL="0" indent="0">
              <a:lnSpc>
                <a:spcPct val="200000"/>
              </a:lnSpc>
              <a:buNone/>
            </a:pPr>
            <a:endParaRPr lang="en-CA" dirty="0"/>
          </a:p>
        </p:txBody>
      </p:sp>
      <p:pic>
        <p:nvPicPr>
          <p:cNvPr id="8" name="Picture 7">
            <a:extLst>
              <a:ext uri="{FF2B5EF4-FFF2-40B4-BE49-F238E27FC236}">
                <a16:creationId xmlns:a16="http://schemas.microsoft.com/office/drawing/2014/main" xmlns="" id="{D9B51155-A8DC-47AC-864C-A8E10E2C7C34}"/>
              </a:ext>
            </a:extLst>
          </p:cNvPr>
          <p:cNvPicPr>
            <a:picLocks noChangeAspect="1"/>
          </p:cNvPicPr>
          <p:nvPr>
            <p:custDataLst>
              <p:tags r:id="rId3"/>
            </p:custDataLst>
          </p:nvPr>
        </p:nvPicPr>
        <p:blipFill>
          <a:blip r:embed="rId6"/>
          <a:stretch>
            <a:fillRect/>
          </a:stretch>
        </p:blipFill>
        <p:spPr>
          <a:xfrm>
            <a:off x="7825492" y="160581"/>
            <a:ext cx="3528308" cy="6187836"/>
          </a:xfrm>
          <a:prstGeom prst="rect">
            <a:avLst/>
          </a:prstGeom>
        </p:spPr>
      </p:pic>
    </p:spTree>
    <p:extLst>
      <p:ext uri="{BB962C8B-B14F-4D97-AF65-F5344CB8AC3E}">
        <p14:creationId xmlns:p14="http://schemas.microsoft.com/office/powerpoint/2010/main" val="37330683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85AB3-6DB7-46FB-820E-25EF64BF9114}"/>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3" name="Content Placeholder 2">
            <a:extLst>
              <a:ext uri="{FF2B5EF4-FFF2-40B4-BE49-F238E27FC236}">
                <a16:creationId xmlns:a16="http://schemas.microsoft.com/office/drawing/2014/main" xmlns="" id="{FE314E38-8304-4236-AD21-DAEBC6CC4CC0}"/>
              </a:ext>
            </a:extLst>
          </p:cNvPr>
          <p:cNvSpPr>
            <a:spLocks noGrp="1"/>
          </p:cNvSpPr>
          <p:nvPr>
            <p:ph idx="1"/>
            <p:custDataLst>
              <p:tags r:id="rId2"/>
            </p:custDataLst>
          </p:nvPr>
        </p:nvSpPr>
        <p:spPr>
          <a:xfrm>
            <a:off x="721895" y="1058779"/>
            <a:ext cx="10956758" cy="5118185"/>
          </a:xfrm>
        </p:spPr>
        <p:txBody>
          <a:bodyPr/>
          <a:lstStyle/>
          <a:p>
            <a:pPr marL="0" indent="0" algn="just">
              <a:lnSpc>
                <a:spcPct val="130000"/>
              </a:lnSpc>
              <a:buNone/>
            </a:pPr>
            <a:r>
              <a:rPr lang="fr-CA" dirty="0" err="1"/>
              <a:t>Additional</a:t>
            </a:r>
            <a:r>
              <a:rPr lang="fr-CA" dirty="0"/>
              <a:t> Note 1 – </a:t>
            </a:r>
            <a:r>
              <a:rPr lang="fr-CA" b="1" dirty="0"/>
              <a:t>If</a:t>
            </a:r>
            <a:r>
              <a:rPr lang="fr-CA" dirty="0"/>
              <a:t> </a:t>
            </a:r>
            <a:r>
              <a:rPr lang="fr-CA" b="1" dirty="0" err="1"/>
              <a:t>you</a:t>
            </a:r>
            <a:r>
              <a:rPr lang="fr-CA" b="1" dirty="0"/>
              <a:t> </a:t>
            </a:r>
            <a:r>
              <a:rPr lang="fr-CA" b="1" dirty="0" err="1"/>
              <a:t>want</a:t>
            </a:r>
            <a:r>
              <a:rPr lang="fr-CA" b="1" dirty="0"/>
              <a:t> to </a:t>
            </a:r>
            <a:r>
              <a:rPr lang="fr-CA" b="1" dirty="0" err="1"/>
              <a:t>modify</a:t>
            </a:r>
            <a:r>
              <a:rPr lang="fr-CA" b="1" dirty="0"/>
              <a:t> the Alias Item of a </a:t>
            </a:r>
            <a:r>
              <a:rPr lang="fr-CA" b="1" dirty="0" err="1"/>
              <a:t>given</a:t>
            </a:r>
            <a:r>
              <a:rPr lang="fr-CA" b="1" dirty="0"/>
              <a:t> Item</a:t>
            </a:r>
            <a:r>
              <a:rPr lang="fr-CA" dirty="0"/>
              <a:t>, </a:t>
            </a:r>
            <a:r>
              <a:rPr lang="fr-CA" dirty="0" err="1"/>
              <a:t>you</a:t>
            </a:r>
            <a:r>
              <a:rPr lang="fr-CA" dirty="0"/>
              <a:t> </a:t>
            </a:r>
            <a:r>
              <a:rPr lang="fr-CA" dirty="0" err="1"/>
              <a:t>need</a:t>
            </a:r>
            <a:r>
              <a:rPr lang="fr-CA" dirty="0"/>
              <a:t> first </a:t>
            </a:r>
            <a:r>
              <a:rPr lang="fr-CA" dirty="0" err="1"/>
              <a:t>delete</a:t>
            </a:r>
            <a:r>
              <a:rPr lang="fr-CA" dirty="0"/>
              <a:t> the </a:t>
            </a:r>
            <a:r>
              <a:rPr lang="fr-CA" dirty="0" err="1"/>
              <a:t>desired</a:t>
            </a:r>
            <a:r>
              <a:rPr lang="fr-CA" dirty="0"/>
              <a:t> </a:t>
            </a:r>
            <a:r>
              <a:rPr lang="en-US" dirty="0"/>
              <a:t>record</a:t>
            </a:r>
            <a:r>
              <a:rPr lang="fr-CA" dirty="0"/>
              <a:t> and </a:t>
            </a:r>
            <a:r>
              <a:rPr lang="fr-CA" dirty="0" err="1"/>
              <a:t>then</a:t>
            </a:r>
            <a:r>
              <a:rPr lang="fr-CA" dirty="0"/>
              <a:t> </a:t>
            </a:r>
            <a:r>
              <a:rPr lang="fr-CA" dirty="0" err="1"/>
              <a:t>recreate</a:t>
            </a:r>
            <a:r>
              <a:rPr lang="fr-CA" dirty="0"/>
              <a:t> </a:t>
            </a:r>
            <a:r>
              <a:rPr lang="fr-CA" dirty="0" err="1"/>
              <a:t>it</a:t>
            </a:r>
            <a:r>
              <a:rPr lang="fr-CA" dirty="0"/>
              <a:t>. To do </a:t>
            </a:r>
            <a:r>
              <a:rPr lang="fr-CA" dirty="0" err="1"/>
              <a:t>this</a:t>
            </a:r>
            <a:r>
              <a:rPr lang="fr-CA" dirty="0"/>
              <a:t>:</a:t>
            </a:r>
          </a:p>
          <a:p>
            <a:pPr marL="457200" indent="-457200" algn="just">
              <a:lnSpc>
                <a:spcPct val="130000"/>
              </a:lnSpc>
              <a:buFont typeface="+mj-lt"/>
              <a:buAutoNum type="arabicPeriod"/>
            </a:pPr>
            <a:r>
              <a:rPr lang="fr-CA" dirty="0" err="1"/>
              <a:t>Retrieve</a:t>
            </a:r>
            <a:r>
              <a:rPr lang="fr-CA" dirty="0"/>
              <a:t> </a:t>
            </a:r>
            <a:r>
              <a:rPr lang="en-US" dirty="0"/>
              <a:t>the item alias and delete it: </a:t>
            </a:r>
          </a:p>
          <a:p>
            <a:pPr marL="457200" indent="-457200" algn="just">
              <a:lnSpc>
                <a:spcPct val="130000"/>
              </a:lnSpc>
              <a:buFont typeface="+mj-lt"/>
              <a:buAutoNum type="arabicPeriod"/>
            </a:pPr>
            <a:endParaRPr lang="en-US" dirty="0"/>
          </a:p>
          <a:p>
            <a:pPr marL="457200" indent="-457200" algn="just">
              <a:lnSpc>
                <a:spcPct val="130000"/>
              </a:lnSpc>
              <a:buFont typeface="+mj-lt"/>
              <a:buAutoNum type="arabicPeriod"/>
            </a:pPr>
            <a:endParaRPr lang="en-US" dirty="0"/>
          </a:p>
          <a:p>
            <a:pPr marL="457200" indent="-457200" algn="just">
              <a:lnSpc>
                <a:spcPct val="130000"/>
              </a:lnSpc>
              <a:buFont typeface="+mj-lt"/>
              <a:buAutoNum type="arabicPeriod"/>
            </a:pPr>
            <a:endParaRPr lang="en-US" dirty="0"/>
          </a:p>
          <a:p>
            <a:pPr marL="0" indent="0" algn="just">
              <a:lnSpc>
                <a:spcPct val="130000"/>
              </a:lnSpc>
              <a:buNone/>
            </a:pPr>
            <a:endParaRPr lang="en-US" dirty="0"/>
          </a:p>
          <a:p>
            <a:pPr marL="457200" indent="-457200" algn="just">
              <a:lnSpc>
                <a:spcPct val="130000"/>
              </a:lnSpc>
              <a:buFont typeface="+mj-lt"/>
              <a:buAutoNum type="arabicPeriod" startAt="2"/>
            </a:pPr>
            <a:r>
              <a:rPr lang="en-US" dirty="0"/>
              <a:t>Then follow the same steps </a:t>
            </a:r>
            <a:r>
              <a:rPr lang="en-US" dirty="0">
                <a:hlinkClick r:id="rId6" action="ppaction://hlinksldjump"/>
              </a:rPr>
              <a:t>6.1 to 6.7</a:t>
            </a:r>
            <a:r>
              <a:rPr lang="en-US" dirty="0"/>
              <a:t> as explained previously to recreate</a:t>
            </a:r>
            <a:r>
              <a:rPr lang="fr-CA" dirty="0"/>
              <a:t> an alias for the </a:t>
            </a:r>
            <a:r>
              <a:rPr lang="fr-CA" dirty="0" err="1"/>
              <a:t>given</a:t>
            </a:r>
            <a:r>
              <a:rPr lang="fr-CA" dirty="0"/>
              <a:t> item. </a:t>
            </a:r>
            <a:endParaRPr lang="en-CA" dirty="0"/>
          </a:p>
        </p:txBody>
      </p:sp>
      <p:pic>
        <p:nvPicPr>
          <p:cNvPr id="6" name="Picture 5">
            <a:extLst>
              <a:ext uri="{FF2B5EF4-FFF2-40B4-BE49-F238E27FC236}">
                <a16:creationId xmlns:a16="http://schemas.microsoft.com/office/drawing/2014/main" xmlns="" id="{ABA29199-E42E-4523-8908-039DC5558DC6}"/>
              </a:ext>
            </a:extLst>
          </p:cNvPr>
          <p:cNvPicPr>
            <a:picLocks noChangeAspect="1"/>
          </p:cNvPicPr>
          <p:nvPr>
            <p:custDataLst>
              <p:tags r:id="rId3"/>
            </p:custDataLst>
          </p:nvPr>
        </p:nvPicPr>
        <p:blipFill rotWithShape="1">
          <a:blip r:embed="rId7"/>
          <a:srcRect b="17497"/>
          <a:stretch/>
        </p:blipFill>
        <p:spPr>
          <a:xfrm>
            <a:off x="721895" y="2798160"/>
            <a:ext cx="9297206" cy="2134806"/>
          </a:xfrm>
          <a:prstGeom prst="rect">
            <a:avLst/>
          </a:prstGeom>
        </p:spPr>
      </p:pic>
    </p:spTree>
    <p:extLst>
      <p:ext uri="{BB962C8B-B14F-4D97-AF65-F5344CB8AC3E}">
        <p14:creationId xmlns:p14="http://schemas.microsoft.com/office/powerpoint/2010/main" val="12119980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C6D4EC-22E8-47F3-8966-1BC4D425EFAA}"/>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5CC08AD6-DD50-4AC9-9803-0D516FF118F4}"/>
              </a:ext>
            </a:extLst>
          </p:cNvPr>
          <p:cNvSpPr>
            <a:spLocks noGrp="1"/>
          </p:cNvSpPr>
          <p:nvPr>
            <p:ph idx="1"/>
            <p:custDataLst>
              <p:tags r:id="rId2"/>
            </p:custDataLst>
          </p:nvPr>
        </p:nvSpPr>
        <p:spPr>
          <a:xfrm>
            <a:off x="721895" y="1058779"/>
            <a:ext cx="10956758" cy="5118185"/>
          </a:xfrm>
        </p:spPr>
        <p:txBody>
          <a:bodyPr/>
          <a:lstStyle/>
          <a:p>
            <a:pPr marL="0" indent="0" algn="just">
              <a:lnSpc>
                <a:spcPct val="130000"/>
              </a:lnSpc>
              <a:buNone/>
            </a:pPr>
            <a:r>
              <a:rPr lang="fr-CA" dirty="0" err="1"/>
              <a:t>Additional</a:t>
            </a:r>
            <a:r>
              <a:rPr lang="fr-CA" dirty="0"/>
              <a:t> Note 2 – </a:t>
            </a:r>
            <a:r>
              <a:rPr lang="fr-CA" b="1" dirty="0"/>
              <a:t>If</a:t>
            </a:r>
            <a:r>
              <a:rPr lang="fr-CA" dirty="0"/>
              <a:t> </a:t>
            </a:r>
            <a:r>
              <a:rPr lang="fr-CA" b="1" dirty="0" err="1"/>
              <a:t>you</a:t>
            </a:r>
            <a:r>
              <a:rPr lang="fr-CA" b="1" dirty="0"/>
              <a:t> </a:t>
            </a:r>
            <a:r>
              <a:rPr lang="fr-CA" b="1" dirty="0" err="1"/>
              <a:t>want</a:t>
            </a:r>
            <a:r>
              <a:rPr lang="fr-CA" b="1" dirty="0"/>
              <a:t> to use an Alias Item as a </a:t>
            </a:r>
            <a:r>
              <a:rPr lang="fr-CA" b="1" dirty="0" err="1"/>
              <a:t>search</a:t>
            </a:r>
            <a:r>
              <a:rPr lang="fr-CA" b="1" dirty="0"/>
              <a:t> </a:t>
            </a:r>
            <a:r>
              <a:rPr lang="fr-CA" b="1" dirty="0" err="1"/>
              <a:t>criteria</a:t>
            </a:r>
            <a:r>
              <a:rPr lang="fr-CA" b="1" dirty="0"/>
              <a:t> </a:t>
            </a:r>
            <a:r>
              <a:rPr lang="en-US" sz="2400" dirty="0"/>
              <a:t>when performing Inventory Relocations, Inventory Adjustments, Inventory Status Modifications, or other inventory queries, you need first personalize the criteria section of the view's Search page. To do this: </a:t>
            </a:r>
          </a:p>
          <a:p>
            <a:pPr marL="457200" indent="-457200" algn="just">
              <a:lnSpc>
                <a:spcPct val="130000"/>
              </a:lnSpc>
              <a:buFont typeface="+mj-lt"/>
              <a:buAutoNum type="arabicPeriod"/>
            </a:pPr>
            <a:r>
              <a:rPr lang="fr-CA" dirty="0" err="1"/>
              <a:t>From</a:t>
            </a:r>
            <a:r>
              <a:rPr lang="fr-CA" dirty="0"/>
              <a:t> the </a:t>
            </a:r>
            <a:r>
              <a:rPr lang="fr-CA" dirty="0" err="1"/>
              <a:t>resource</a:t>
            </a:r>
            <a:r>
              <a:rPr lang="fr-CA" dirty="0"/>
              <a:t>, click on </a:t>
            </a:r>
            <a:r>
              <a:rPr lang="fr-CA" dirty="0" err="1"/>
              <a:t>Personalize</a:t>
            </a:r>
            <a:r>
              <a:rPr lang="fr-CA" dirty="0"/>
              <a:t> in the </a:t>
            </a:r>
            <a:r>
              <a:rPr lang="fr-CA" dirty="0" err="1"/>
              <a:t>lower</a:t>
            </a:r>
            <a:r>
              <a:rPr lang="fr-CA" dirty="0"/>
              <a:t> right corner of </a:t>
            </a:r>
            <a:r>
              <a:rPr lang="fr-CA" dirty="0" err="1"/>
              <a:t>your</a:t>
            </a:r>
            <a:r>
              <a:rPr lang="fr-CA" dirty="0"/>
              <a:t> screen</a:t>
            </a:r>
            <a:r>
              <a:rPr lang="en-US" dirty="0"/>
              <a:t>. </a:t>
            </a:r>
          </a:p>
          <a:p>
            <a:pPr marL="0" indent="0" algn="just">
              <a:lnSpc>
                <a:spcPct val="130000"/>
              </a:lnSpc>
              <a:buNone/>
            </a:pPr>
            <a:r>
              <a:rPr lang="fr-CA" b="1" dirty="0"/>
              <a:t> </a:t>
            </a:r>
            <a:endParaRPr lang="en-CA" dirty="0"/>
          </a:p>
        </p:txBody>
      </p:sp>
      <p:grpSp>
        <p:nvGrpSpPr>
          <p:cNvPr id="9" name="Group 8">
            <a:extLst>
              <a:ext uri="{FF2B5EF4-FFF2-40B4-BE49-F238E27FC236}">
                <a16:creationId xmlns:a16="http://schemas.microsoft.com/office/drawing/2014/main" xmlns="" id="{623C53AE-FFB0-4C0D-AADA-1A6BD43EB6F1}"/>
              </a:ext>
            </a:extLst>
          </p:cNvPr>
          <p:cNvGrpSpPr/>
          <p:nvPr>
            <p:custDataLst>
              <p:tags r:id="rId3"/>
            </p:custDataLst>
          </p:nvPr>
        </p:nvGrpSpPr>
        <p:grpSpPr>
          <a:xfrm>
            <a:off x="721895" y="3671047"/>
            <a:ext cx="11165305" cy="2676055"/>
            <a:chOff x="0" y="453571"/>
            <a:chExt cx="12192000" cy="3244461"/>
          </a:xfrm>
        </p:grpSpPr>
        <p:pic>
          <p:nvPicPr>
            <p:cNvPr id="6" name="Picture 5">
              <a:extLst>
                <a:ext uri="{FF2B5EF4-FFF2-40B4-BE49-F238E27FC236}">
                  <a16:creationId xmlns:a16="http://schemas.microsoft.com/office/drawing/2014/main" xmlns="" id="{E790A59F-0730-41A6-9AEA-38BC13D36D31}"/>
                </a:ext>
              </a:extLst>
            </p:cNvPr>
            <p:cNvPicPr>
              <a:picLocks noChangeAspect="1"/>
            </p:cNvPicPr>
            <p:nvPr/>
          </p:nvPicPr>
          <p:blipFill rotWithShape="1">
            <a:blip r:embed="rId6"/>
            <a:srcRect b="55649"/>
            <a:stretch/>
          </p:blipFill>
          <p:spPr>
            <a:xfrm>
              <a:off x="0" y="453571"/>
              <a:ext cx="12192000" cy="2639253"/>
            </a:xfrm>
            <a:prstGeom prst="rect">
              <a:avLst/>
            </a:prstGeom>
          </p:spPr>
        </p:pic>
        <p:pic>
          <p:nvPicPr>
            <p:cNvPr id="8" name="Picture 7">
              <a:extLst>
                <a:ext uri="{FF2B5EF4-FFF2-40B4-BE49-F238E27FC236}">
                  <a16:creationId xmlns:a16="http://schemas.microsoft.com/office/drawing/2014/main" xmlns="" id="{E1D111B9-19C6-4BDD-A0EC-4DC93C343BD8}"/>
                </a:ext>
              </a:extLst>
            </p:cNvPr>
            <p:cNvPicPr>
              <a:picLocks noChangeAspect="1"/>
            </p:cNvPicPr>
            <p:nvPr/>
          </p:nvPicPr>
          <p:blipFill rotWithShape="1">
            <a:blip r:embed="rId6"/>
            <a:srcRect t="86250"/>
            <a:stretch/>
          </p:blipFill>
          <p:spPr>
            <a:xfrm>
              <a:off x="0" y="2879816"/>
              <a:ext cx="12192000" cy="818216"/>
            </a:xfrm>
            <a:prstGeom prst="rect">
              <a:avLst/>
            </a:prstGeom>
          </p:spPr>
        </p:pic>
      </p:grpSp>
    </p:spTree>
    <p:extLst>
      <p:ext uri="{BB962C8B-B14F-4D97-AF65-F5344CB8AC3E}">
        <p14:creationId xmlns:p14="http://schemas.microsoft.com/office/powerpoint/2010/main" val="568947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4" name="Content Placeholder 2">
            <a:extLst>
              <a:ext uri="{FF2B5EF4-FFF2-40B4-BE49-F238E27FC236}">
                <a16:creationId xmlns:a16="http://schemas.microsoft.com/office/drawing/2014/main" xmlns="" id="{F5D472F3-3994-4497-8ED9-93AC5979569F}"/>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5"/>
            </a:pPr>
            <a:r>
              <a:rPr lang="en-US" sz="2100" dirty="0"/>
              <a:t>Click on </a:t>
            </a:r>
            <a:r>
              <a:rPr lang="en-US" sz="2100" b="1" dirty="0"/>
              <a:t>Defaults for Dedicated Orders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5"/>
            </a:pPr>
            <a:endParaRPr lang="en-CA" sz="2100" dirty="0"/>
          </a:p>
        </p:txBody>
      </p:sp>
      <p:pic>
        <p:nvPicPr>
          <p:cNvPr id="6" name="Picture 5">
            <a:extLst>
              <a:ext uri="{FF2B5EF4-FFF2-40B4-BE49-F238E27FC236}">
                <a16:creationId xmlns:a16="http://schemas.microsoft.com/office/drawing/2014/main" xmlns="" id="{33178474-7D80-481A-8052-CBDABE9A8ABD}"/>
              </a:ext>
            </a:extLst>
          </p:cNvPr>
          <p:cNvPicPr>
            <a:picLocks noChangeAspect="1"/>
          </p:cNvPicPr>
          <p:nvPr>
            <p:custDataLst>
              <p:tags r:id="rId3"/>
            </p:custDataLst>
          </p:nvPr>
        </p:nvPicPr>
        <p:blipFill>
          <a:blip r:embed="rId6"/>
          <a:stretch>
            <a:fillRect/>
          </a:stretch>
        </p:blipFill>
        <p:spPr>
          <a:xfrm>
            <a:off x="1453201" y="2618074"/>
            <a:ext cx="4680899" cy="3686648"/>
          </a:xfrm>
          <a:prstGeom prst="rect">
            <a:avLst/>
          </a:prstGeom>
          <a:ln>
            <a:solidFill>
              <a:schemeClr val="bg1">
                <a:lumMod val="50000"/>
              </a:schemeClr>
            </a:solidFill>
          </a:ln>
        </p:spPr>
      </p:pic>
    </p:spTree>
    <p:extLst>
      <p:ext uri="{BB962C8B-B14F-4D97-AF65-F5344CB8AC3E}">
        <p14:creationId xmlns:p14="http://schemas.microsoft.com/office/powerpoint/2010/main" val="20503701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C6D4EC-22E8-47F3-8966-1BC4D425EFAA}"/>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4" name="Content Placeholder 2">
            <a:extLst>
              <a:ext uri="{FF2B5EF4-FFF2-40B4-BE49-F238E27FC236}">
                <a16:creationId xmlns:a16="http://schemas.microsoft.com/office/drawing/2014/main" xmlns="" id="{5CC08AD6-DD50-4AC9-9803-0D516FF118F4}"/>
              </a:ext>
            </a:extLst>
          </p:cNvPr>
          <p:cNvSpPr>
            <a:spLocks noGrp="1"/>
          </p:cNvSpPr>
          <p:nvPr>
            <p:ph idx="1"/>
            <p:custDataLst>
              <p:tags r:id="rId2"/>
            </p:custDataLst>
          </p:nvPr>
        </p:nvSpPr>
        <p:spPr>
          <a:xfrm>
            <a:off x="368968" y="1058779"/>
            <a:ext cx="4507832" cy="5118185"/>
          </a:xfrm>
        </p:spPr>
        <p:txBody>
          <a:bodyPr/>
          <a:lstStyle/>
          <a:p>
            <a:pPr marL="0" indent="0" algn="just">
              <a:lnSpc>
                <a:spcPct val="130000"/>
              </a:lnSpc>
              <a:buNone/>
            </a:pPr>
            <a:r>
              <a:rPr lang="fr-CA" dirty="0" err="1"/>
              <a:t>Additional</a:t>
            </a:r>
            <a:r>
              <a:rPr lang="fr-CA" dirty="0"/>
              <a:t> Note 2 – (</a:t>
            </a:r>
            <a:r>
              <a:rPr lang="fr-CA" dirty="0" err="1"/>
              <a:t>Continued</a:t>
            </a:r>
            <a:r>
              <a:rPr lang="fr-CA" dirty="0"/>
              <a:t>)</a:t>
            </a:r>
          </a:p>
          <a:p>
            <a:pPr marL="457200" indent="-457200" algn="just">
              <a:lnSpc>
                <a:spcPct val="130000"/>
              </a:lnSpc>
              <a:buFont typeface="+mj-lt"/>
              <a:buAutoNum type="arabicPeriod" startAt="2"/>
            </a:pPr>
            <a:r>
              <a:rPr lang="fr-CA" dirty="0" err="1"/>
              <a:t>From</a:t>
            </a:r>
            <a:r>
              <a:rPr lang="fr-CA" dirty="0"/>
              <a:t> the first tab </a:t>
            </a:r>
            <a:r>
              <a:rPr lang="en-CA" dirty="0"/>
              <a:t>"</a:t>
            </a:r>
            <a:r>
              <a:rPr lang="fr-CA" dirty="0" err="1"/>
              <a:t>Search</a:t>
            </a:r>
            <a:r>
              <a:rPr lang="fr-CA" dirty="0"/>
              <a:t> </a:t>
            </a:r>
            <a:r>
              <a:rPr lang="fr-CA" dirty="0" err="1"/>
              <a:t>Criteria</a:t>
            </a:r>
            <a:r>
              <a:rPr lang="en-CA" dirty="0"/>
              <a:t>", search </a:t>
            </a:r>
            <a:r>
              <a:rPr lang="fr-CA" dirty="0"/>
              <a:t>for </a:t>
            </a:r>
            <a:r>
              <a:rPr lang="en-CA" dirty="0"/>
              <a:t>"</a:t>
            </a:r>
            <a:r>
              <a:rPr lang="fr-CA" dirty="0" err="1"/>
              <a:t>Requested</a:t>
            </a:r>
            <a:r>
              <a:rPr lang="fr-CA" dirty="0"/>
              <a:t> Item</a:t>
            </a:r>
            <a:r>
              <a:rPr lang="en-CA" dirty="0"/>
              <a:t>"</a:t>
            </a:r>
            <a:r>
              <a:rPr lang="fr-CA" dirty="0"/>
              <a:t> in the </a:t>
            </a:r>
            <a:r>
              <a:rPr lang="fr-CA" dirty="0" err="1"/>
              <a:t>Available</a:t>
            </a:r>
            <a:r>
              <a:rPr lang="fr-CA" dirty="0"/>
              <a:t> Fields section. </a:t>
            </a:r>
          </a:p>
          <a:p>
            <a:pPr marL="457200" indent="-457200" algn="just">
              <a:lnSpc>
                <a:spcPct val="130000"/>
              </a:lnSpc>
              <a:buFont typeface="+mj-lt"/>
              <a:buAutoNum type="arabicPeriod" startAt="2"/>
            </a:pPr>
            <a:r>
              <a:rPr lang="fr-CA" dirty="0"/>
              <a:t>Click on </a:t>
            </a:r>
            <a:r>
              <a:rPr lang="fr-CA" dirty="0" err="1"/>
              <a:t>Add</a:t>
            </a:r>
            <a:r>
              <a:rPr lang="fr-CA" dirty="0"/>
              <a:t>. </a:t>
            </a:r>
          </a:p>
          <a:p>
            <a:pPr marL="457200" indent="-457200" algn="just">
              <a:lnSpc>
                <a:spcPct val="130000"/>
              </a:lnSpc>
              <a:buFont typeface="+mj-lt"/>
              <a:buAutoNum type="arabicPeriod" startAt="2"/>
            </a:pPr>
            <a:r>
              <a:rPr lang="fr-CA" dirty="0" err="1"/>
              <a:t>Finally</a:t>
            </a:r>
            <a:r>
              <a:rPr lang="fr-CA" dirty="0"/>
              <a:t>, click on </a:t>
            </a:r>
            <a:r>
              <a:rPr lang="fr-CA" dirty="0" err="1"/>
              <a:t>Submit</a:t>
            </a:r>
            <a:r>
              <a:rPr lang="fr-CA" dirty="0"/>
              <a:t>.</a:t>
            </a:r>
          </a:p>
          <a:p>
            <a:pPr marL="457200" indent="-457200" algn="just">
              <a:lnSpc>
                <a:spcPct val="130000"/>
              </a:lnSpc>
              <a:buFont typeface="+mj-lt"/>
              <a:buAutoNum type="arabicPeriod" startAt="2"/>
            </a:pPr>
            <a:endParaRPr lang="en-CA" dirty="0"/>
          </a:p>
          <a:p>
            <a:pPr marL="457200" indent="-457200" algn="just">
              <a:lnSpc>
                <a:spcPct val="130000"/>
              </a:lnSpc>
              <a:buFont typeface="+mj-lt"/>
              <a:buAutoNum type="arabicPeriod" startAt="2"/>
            </a:pPr>
            <a:endParaRPr lang="en-US" dirty="0"/>
          </a:p>
          <a:p>
            <a:pPr marL="0" indent="0" algn="just">
              <a:lnSpc>
                <a:spcPct val="130000"/>
              </a:lnSpc>
              <a:buNone/>
            </a:pPr>
            <a:r>
              <a:rPr lang="fr-CA" b="1" dirty="0"/>
              <a:t> </a:t>
            </a:r>
            <a:endParaRPr lang="en-CA" dirty="0"/>
          </a:p>
        </p:txBody>
      </p:sp>
      <p:grpSp>
        <p:nvGrpSpPr>
          <p:cNvPr id="18" name="Group 17">
            <a:extLst>
              <a:ext uri="{FF2B5EF4-FFF2-40B4-BE49-F238E27FC236}">
                <a16:creationId xmlns:a16="http://schemas.microsoft.com/office/drawing/2014/main" xmlns="" id="{57B2AC80-4F99-4F33-9F61-778CAA121965}"/>
              </a:ext>
            </a:extLst>
          </p:cNvPr>
          <p:cNvGrpSpPr/>
          <p:nvPr>
            <p:custDataLst>
              <p:tags r:id="rId3"/>
            </p:custDataLst>
          </p:nvPr>
        </p:nvGrpSpPr>
        <p:grpSpPr>
          <a:xfrm>
            <a:off x="5092453" y="1058779"/>
            <a:ext cx="6960728" cy="4026568"/>
            <a:chOff x="1334590" y="2783623"/>
            <a:chExt cx="7429960" cy="4090419"/>
          </a:xfrm>
        </p:grpSpPr>
        <p:pic>
          <p:nvPicPr>
            <p:cNvPr id="13" name="Picture 12">
              <a:extLst>
                <a:ext uri="{FF2B5EF4-FFF2-40B4-BE49-F238E27FC236}">
                  <a16:creationId xmlns:a16="http://schemas.microsoft.com/office/drawing/2014/main" xmlns="" id="{F5608114-F695-4A36-AE39-D93FBD69D2E3}"/>
                </a:ext>
              </a:extLst>
            </p:cNvPr>
            <p:cNvPicPr>
              <a:picLocks noChangeAspect="1"/>
            </p:cNvPicPr>
            <p:nvPr/>
          </p:nvPicPr>
          <p:blipFill>
            <a:blip r:embed="rId6"/>
            <a:stretch>
              <a:fillRect/>
            </a:stretch>
          </p:blipFill>
          <p:spPr>
            <a:xfrm>
              <a:off x="1334590" y="2783623"/>
              <a:ext cx="7408358" cy="3614922"/>
            </a:xfrm>
            <a:prstGeom prst="rect">
              <a:avLst/>
            </a:prstGeom>
          </p:spPr>
        </p:pic>
        <p:pic>
          <p:nvPicPr>
            <p:cNvPr id="15" name="Picture 14">
              <a:extLst>
                <a:ext uri="{FF2B5EF4-FFF2-40B4-BE49-F238E27FC236}">
                  <a16:creationId xmlns:a16="http://schemas.microsoft.com/office/drawing/2014/main" xmlns="" id="{79F1B0EC-E3F2-4A9A-A55C-907FC3456AA6}"/>
                </a:ext>
              </a:extLst>
            </p:cNvPr>
            <p:cNvPicPr>
              <a:picLocks noChangeAspect="1"/>
            </p:cNvPicPr>
            <p:nvPr/>
          </p:nvPicPr>
          <p:blipFill rotWithShape="1">
            <a:blip r:embed="rId7"/>
            <a:srcRect r="78973"/>
            <a:stretch/>
          </p:blipFill>
          <p:spPr>
            <a:xfrm>
              <a:off x="1334590" y="6380761"/>
              <a:ext cx="2563642" cy="489857"/>
            </a:xfrm>
            <a:prstGeom prst="rect">
              <a:avLst/>
            </a:prstGeom>
          </p:spPr>
        </p:pic>
        <p:pic>
          <p:nvPicPr>
            <p:cNvPr id="17" name="Picture 16">
              <a:extLst>
                <a:ext uri="{FF2B5EF4-FFF2-40B4-BE49-F238E27FC236}">
                  <a16:creationId xmlns:a16="http://schemas.microsoft.com/office/drawing/2014/main" xmlns="" id="{178CC655-F235-47FB-A389-0625036DC5B4}"/>
                </a:ext>
              </a:extLst>
            </p:cNvPr>
            <p:cNvPicPr>
              <a:picLocks noChangeAspect="1"/>
            </p:cNvPicPr>
            <p:nvPr/>
          </p:nvPicPr>
          <p:blipFill rotWithShape="1">
            <a:blip r:embed="rId7"/>
            <a:srcRect l="53462" t="-6293" b="-1"/>
            <a:stretch/>
          </p:blipFill>
          <p:spPr>
            <a:xfrm>
              <a:off x="3090570" y="6353356"/>
              <a:ext cx="5673980" cy="520686"/>
            </a:xfrm>
            <a:prstGeom prst="rect">
              <a:avLst/>
            </a:prstGeom>
          </p:spPr>
        </p:pic>
      </p:grpSp>
    </p:spTree>
    <p:extLst>
      <p:ext uri="{BB962C8B-B14F-4D97-AF65-F5344CB8AC3E}">
        <p14:creationId xmlns:p14="http://schemas.microsoft.com/office/powerpoint/2010/main" val="3566588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A9F77-1E0C-4D71-A813-F6EBEB1AE505}"/>
              </a:ext>
            </a:extLst>
          </p:cNvPr>
          <p:cNvSpPr>
            <a:spLocks noGrp="1"/>
          </p:cNvSpPr>
          <p:nvPr>
            <p:ph type="title"/>
            <p:custDataLst>
              <p:tags r:id="rId1"/>
            </p:custDataLst>
          </p:nvPr>
        </p:nvSpPr>
        <p:spPr/>
        <p:txBody>
          <a:bodyPr/>
          <a:lstStyle/>
          <a:p>
            <a:r>
              <a:rPr lang="fr-CA" dirty="0"/>
              <a:t>Item </a:t>
            </a:r>
            <a:r>
              <a:rPr lang="fr-CA" dirty="0" err="1"/>
              <a:t>Aliases</a:t>
            </a:r>
            <a:endParaRPr lang="en-CA" dirty="0"/>
          </a:p>
        </p:txBody>
      </p:sp>
      <p:sp>
        <p:nvSpPr>
          <p:cNvPr id="5" name="Content Placeholder 2">
            <a:extLst>
              <a:ext uri="{FF2B5EF4-FFF2-40B4-BE49-F238E27FC236}">
                <a16:creationId xmlns:a16="http://schemas.microsoft.com/office/drawing/2014/main" xmlns="" id="{AF1E1B63-958A-4D9A-874C-AB1429CC7051}"/>
              </a:ext>
            </a:extLst>
          </p:cNvPr>
          <p:cNvSpPr>
            <a:spLocks noGrp="1"/>
          </p:cNvSpPr>
          <p:nvPr>
            <p:ph idx="1"/>
            <p:custDataLst>
              <p:tags r:id="rId2"/>
            </p:custDataLst>
          </p:nvPr>
        </p:nvSpPr>
        <p:spPr>
          <a:xfrm>
            <a:off x="721895" y="1058779"/>
            <a:ext cx="10956758" cy="5118185"/>
          </a:xfrm>
        </p:spPr>
        <p:txBody>
          <a:bodyPr/>
          <a:lstStyle/>
          <a:p>
            <a:pPr marL="0" indent="0" algn="just">
              <a:lnSpc>
                <a:spcPct val="130000"/>
              </a:lnSpc>
              <a:buNone/>
            </a:pPr>
            <a:r>
              <a:rPr lang="fr-CA" dirty="0" err="1"/>
              <a:t>Additional</a:t>
            </a:r>
            <a:r>
              <a:rPr lang="fr-CA" dirty="0"/>
              <a:t> Note 2 – (</a:t>
            </a:r>
            <a:r>
              <a:rPr lang="fr-CA" dirty="0" err="1"/>
              <a:t>Continued</a:t>
            </a:r>
            <a:r>
              <a:rPr lang="fr-CA" dirty="0"/>
              <a:t>)</a:t>
            </a:r>
          </a:p>
          <a:p>
            <a:pPr marL="457200" indent="-457200" algn="just">
              <a:lnSpc>
                <a:spcPct val="130000"/>
              </a:lnSpc>
              <a:buFont typeface="+mj-lt"/>
              <a:buAutoNum type="arabicPeriod" startAt="5"/>
            </a:pPr>
            <a:r>
              <a:rPr lang="en-US" dirty="0"/>
              <a:t>The "Requested Item" field will appear in the search bar and you will then be able to search using the Alias Item.</a:t>
            </a:r>
            <a:r>
              <a:rPr lang="fr-CA" dirty="0"/>
              <a:t> </a:t>
            </a:r>
            <a:endParaRPr lang="en-CA" dirty="0"/>
          </a:p>
        </p:txBody>
      </p:sp>
      <p:pic>
        <p:nvPicPr>
          <p:cNvPr id="7" name="Picture 6">
            <a:extLst>
              <a:ext uri="{FF2B5EF4-FFF2-40B4-BE49-F238E27FC236}">
                <a16:creationId xmlns:a16="http://schemas.microsoft.com/office/drawing/2014/main" xmlns="" id="{9A2A3696-DE55-49BF-B853-93642D3A95E2}"/>
              </a:ext>
            </a:extLst>
          </p:cNvPr>
          <p:cNvPicPr>
            <a:picLocks noChangeAspect="1"/>
          </p:cNvPicPr>
          <p:nvPr>
            <p:custDataLst>
              <p:tags r:id="rId3"/>
            </p:custDataLst>
          </p:nvPr>
        </p:nvPicPr>
        <p:blipFill>
          <a:blip r:embed="rId5"/>
          <a:stretch>
            <a:fillRect/>
          </a:stretch>
        </p:blipFill>
        <p:spPr>
          <a:xfrm>
            <a:off x="513347" y="3016759"/>
            <a:ext cx="11534273" cy="2782462"/>
          </a:xfrm>
          <a:prstGeom prst="rect">
            <a:avLst/>
          </a:prstGeom>
        </p:spPr>
      </p:pic>
    </p:spTree>
    <p:extLst>
      <p:ext uri="{BB962C8B-B14F-4D97-AF65-F5344CB8AC3E}">
        <p14:creationId xmlns:p14="http://schemas.microsoft.com/office/powerpoint/2010/main" val="39676723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dirty="0"/>
              <a:t>Organizations</a:t>
            </a:r>
            <a:endParaRPr lang="en-CA" sz="4400" b="1" dirty="0"/>
          </a:p>
        </p:txBody>
      </p:sp>
      <p:sp>
        <p:nvSpPr>
          <p:cNvPr id="4" name="TextBox 3">
            <a:extLst>
              <a:ext uri="{FF2B5EF4-FFF2-40B4-BE49-F238E27FC236}">
                <a16:creationId xmlns:a16="http://schemas.microsoft.com/office/drawing/2014/main" xmlns="" id="{4BD9B143-E802-43A4-A4C7-8677C6BC24A6}"/>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7124363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01B0F-5C24-4079-ABC6-51DB51A27DEF}"/>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86B3A42A-7981-4E6C-8E27-42BA9E08FCA9}"/>
              </a:ext>
            </a:extLst>
          </p:cNvPr>
          <p:cNvSpPr>
            <a:spLocks noGrp="1"/>
          </p:cNvSpPr>
          <p:nvPr>
            <p:ph idx="1"/>
            <p:custDataLst>
              <p:tags r:id="rId2"/>
            </p:custDataLst>
          </p:nvPr>
        </p:nvSpPr>
        <p:spPr>
          <a:xfrm>
            <a:off x="666750" y="1088571"/>
            <a:ext cx="10687050" cy="5088392"/>
          </a:xfrm>
        </p:spPr>
        <p:txBody>
          <a:bodyPr/>
          <a:lstStyle/>
          <a:p>
            <a:pPr algn="just">
              <a:lnSpc>
                <a:spcPct val="130000"/>
              </a:lnSpc>
            </a:pPr>
            <a:r>
              <a:rPr lang="en-US" sz="2000" dirty="0"/>
              <a:t>The Organizations resource is used to add, modify, copy, delete the records in the organizations table and to query the records in the organizations table.</a:t>
            </a:r>
          </a:p>
          <a:p>
            <a:pPr algn="just">
              <a:lnSpc>
                <a:spcPct val="130000"/>
              </a:lnSpc>
            </a:pPr>
            <a:r>
              <a:rPr lang="en-US" sz="2000" dirty="0"/>
              <a:t>Each organization: </a:t>
            </a:r>
          </a:p>
          <a:p>
            <a:pPr lvl="1" algn="just">
              <a:lnSpc>
                <a:spcPct val="130000"/>
              </a:lnSpc>
              <a:buFont typeface="Wingdings" panose="05000000000000000000" pitchFamily="2" charset="2"/>
              <a:buChar char="ü"/>
            </a:pPr>
            <a:r>
              <a:rPr lang="en-US" sz="2000" dirty="0"/>
              <a:t> Typically represents a separate legal entity; </a:t>
            </a:r>
          </a:p>
          <a:p>
            <a:pPr lvl="1" algn="just">
              <a:lnSpc>
                <a:spcPct val="130000"/>
              </a:lnSpc>
              <a:buFont typeface="Wingdings" panose="05000000000000000000" pitchFamily="2" charset="2"/>
              <a:buChar char="ü"/>
            </a:pPr>
            <a:r>
              <a:rPr lang="en-US" sz="2000" dirty="0"/>
              <a:t> Is maintained with its own set of books and most operating parameters are defined at the organization level. </a:t>
            </a:r>
          </a:p>
          <a:p>
            <a:pPr algn="just">
              <a:lnSpc>
                <a:spcPct val="130000"/>
              </a:lnSpc>
            </a:pPr>
            <a:r>
              <a:rPr lang="en-US" sz="2000" dirty="0"/>
              <a:t>An unlimited number of organizations can be supported.</a:t>
            </a:r>
          </a:p>
          <a:p>
            <a:pPr algn="just">
              <a:lnSpc>
                <a:spcPct val="130000"/>
              </a:lnSpc>
            </a:pPr>
            <a:r>
              <a:rPr lang="en-US" sz="2000" dirty="0"/>
              <a:t>When an inbound return is downloaded from the host system, the inbound return's organization is added to this table. </a:t>
            </a:r>
          </a:p>
          <a:p>
            <a:pPr lvl="1" algn="just">
              <a:lnSpc>
                <a:spcPct val="130000"/>
              </a:lnSpc>
              <a:buFont typeface="Wingdings" panose="05000000000000000000" pitchFamily="2" charset="2"/>
              <a:buChar char="ü"/>
            </a:pPr>
            <a:r>
              <a:rPr lang="en-US" sz="2000" dirty="0"/>
              <a:t> At least one default organization must have been defined in this table before you may create an inbound return.</a:t>
            </a:r>
          </a:p>
        </p:txBody>
      </p:sp>
    </p:spTree>
    <p:extLst>
      <p:ext uri="{BB962C8B-B14F-4D97-AF65-F5344CB8AC3E}">
        <p14:creationId xmlns:p14="http://schemas.microsoft.com/office/powerpoint/2010/main" val="3961872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01B0F-5C24-4079-ABC6-51DB51A27DEF}"/>
              </a:ext>
            </a:extLst>
          </p:cNvPr>
          <p:cNvSpPr>
            <a:spLocks noGrp="1"/>
          </p:cNvSpPr>
          <p:nvPr>
            <p:ph type="title"/>
            <p:custDataLst>
              <p:tags r:id="rId1"/>
            </p:custDataLst>
          </p:nvPr>
        </p:nvSpPr>
        <p:spPr/>
        <p:txBody>
          <a:bodyPr/>
          <a:lstStyle/>
          <a:p>
            <a:r>
              <a:rPr lang="fr-CA" dirty="0"/>
              <a:t>Organizations</a:t>
            </a:r>
            <a:endParaRPr lang="en-CA" dirty="0"/>
          </a:p>
        </p:txBody>
      </p:sp>
      <p:pic>
        <p:nvPicPr>
          <p:cNvPr id="7" name="Picture 6">
            <a:extLst>
              <a:ext uri="{FF2B5EF4-FFF2-40B4-BE49-F238E27FC236}">
                <a16:creationId xmlns:a16="http://schemas.microsoft.com/office/drawing/2014/main" xmlns="" id="{437A8985-DAA3-4902-8BBE-6DDF1A67E8F9}"/>
              </a:ext>
            </a:extLst>
          </p:cNvPr>
          <p:cNvPicPr/>
          <p:nvPr>
            <p:custDataLst>
              <p:tags r:id="rId2"/>
            </p:custDataLst>
          </p:nvPr>
        </p:nvPicPr>
        <p:blipFill>
          <a:blip r:embed="rId6"/>
          <a:stretch>
            <a:fillRect/>
          </a:stretch>
        </p:blipFill>
        <p:spPr>
          <a:xfrm>
            <a:off x="7329568" y="870271"/>
            <a:ext cx="2817011" cy="5249930"/>
          </a:xfrm>
          <a:prstGeom prst="rect">
            <a:avLst/>
          </a:prstGeom>
        </p:spPr>
      </p:pic>
      <p:sp>
        <p:nvSpPr>
          <p:cNvPr id="9" name="Content Placeholder 2">
            <a:extLst>
              <a:ext uri="{FF2B5EF4-FFF2-40B4-BE49-F238E27FC236}">
                <a16:creationId xmlns:a16="http://schemas.microsoft.com/office/drawing/2014/main" xmlns="" id="{49EA8A18-4E29-4D03-ADFA-B194494DACAF}"/>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dirty="0"/>
              <a:t>With a </a:t>
            </a:r>
            <a:r>
              <a:rPr lang="en-US" u="sng" dirty="0"/>
              <a:t>desktop computer</a:t>
            </a:r>
            <a:r>
              <a:rPr lang="en-US" dirty="0"/>
              <a:t>, select the </a:t>
            </a:r>
            <a:r>
              <a:rPr lang="en-US" b="1" dirty="0"/>
              <a:t>WMS System Administration</a:t>
            </a:r>
            <a:r>
              <a:rPr lang="en-US" dirty="0"/>
              <a:t> resource.</a:t>
            </a:r>
          </a:p>
          <a:p>
            <a:pPr marL="457200" indent="-457200" algn="just">
              <a:lnSpc>
                <a:spcPct val="150000"/>
              </a:lnSpc>
              <a:buFont typeface="+mj-lt"/>
              <a:buAutoNum type="arabicPeriod"/>
            </a:pPr>
            <a:r>
              <a:rPr lang="en-US" dirty="0"/>
              <a:t>Under WMS System Administration, click on </a:t>
            </a:r>
            <a:r>
              <a:rPr lang="en-US" b="1" dirty="0"/>
              <a:t>Configuration.</a:t>
            </a:r>
            <a:endParaRPr lang="en-US" dirty="0"/>
          </a:p>
          <a:p>
            <a:pPr marL="457200" indent="-457200" algn="just">
              <a:lnSpc>
                <a:spcPct val="150000"/>
              </a:lnSpc>
              <a:buFont typeface="+mj-lt"/>
              <a:buAutoNum type="arabicPeriod"/>
            </a:pPr>
            <a:r>
              <a:rPr lang="en-US" dirty="0"/>
              <a:t>Under Configuration, click on </a:t>
            </a:r>
            <a:r>
              <a:rPr lang="en-US" b="1" dirty="0"/>
              <a:t>WMS Warehouse Setup.</a:t>
            </a:r>
            <a:endParaRPr lang="en-US" dirty="0"/>
          </a:p>
          <a:p>
            <a:pPr marL="457200" indent="-457200" algn="just">
              <a:lnSpc>
                <a:spcPct val="150000"/>
              </a:lnSpc>
              <a:buFont typeface="+mj-lt"/>
              <a:buAutoNum type="arabicPeriod"/>
            </a:pPr>
            <a:r>
              <a:rPr lang="en-US" dirty="0"/>
              <a:t>Under WMS Warehouse Setup, click on </a:t>
            </a:r>
            <a:r>
              <a:rPr lang="en-US" b="1" dirty="0"/>
              <a:t>Organizations.</a:t>
            </a:r>
            <a:endParaRPr lang="en-US" dirty="0"/>
          </a:p>
          <a:p>
            <a:pPr marL="0" indent="0" algn="just">
              <a:lnSpc>
                <a:spcPct val="150000"/>
              </a:lnSpc>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xmlns="" id="{011E559E-16BF-4AD3-979B-774B70748403}"/>
              </a:ext>
            </a:extLst>
          </p:cNvPr>
          <p:cNvPicPr>
            <a:picLocks noChangeAspect="1"/>
          </p:cNvPicPr>
          <p:nvPr>
            <p:custDataLst>
              <p:tags r:id="rId4"/>
            </p:custDataLst>
          </p:nvPr>
        </p:nvPicPr>
        <p:blipFill rotWithShape="1">
          <a:blip r:embed="rId7"/>
          <a:srcRect r="7520"/>
          <a:stretch/>
        </p:blipFill>
        <p:spPr>
          <a:xfrm>
            <a:off x="9139797" y="737799"/>
            <a:ext cx="2952119" cy="5183695"/>
          </a:xfrm>
          <a:prstGeom prst="rect">
            <a:avLst/>
          </a:prstGeom>
        </p:spPr>
      </p:pic>
    </p:spTree>
    <p:extLst>
      <p:ext uri="{BB962C8B-B14F-4D97-AF65-F5344CB8AC3E}">
        <p14:creationId xmlns:p14="http://schemas.microsoft.com/office/powerpoint/2010/main" val="12106374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E3A3791C-3D20-464E-AEFB-B1A62BCF125B}"/>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existing organizations already configured in the WMS will be listed.</a:t>
            </a:r>
          </a:p>
          <a:p>
            <a:pPr marL="457200" indent="-457200">
              <a:lnSpc>
                <a:spcPct val="150000"/>
              </a:lnSpc>
              <a:buFont typeface="+mj-lt"/>
              <a:buAutoNum type="arabicPeriod" startAt="5"/>
            </a:pPr>
            <a:r>
              <a:rPr lang="en-US" u="sng" dirty="0"/>
              <a:t>If you want to create a new organization</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grpSp>
        <p:nvGrpSpPr>
          <p:cNvPr id="9" name="Group 8">
            <a:extLst>
              <a:ext uri="{FF2B5EF4-FFF2-40B4-BE49-F238E27FC236}">
                <a16:creationId xmlns:a16="http://schemas.microsoft.com/office/drawing/2014/main" xmlns="" id="{6BB91C33-0788-41EE-8465-F5B8B22E8039}"/>
              </a:ext>
            </a:extLst>
          </p:cNvPr>
          <p:cNvGrpSpPr/>
          <p:nvPr>
            <p:custDataLst>
              <p:tags r:id="rId3"/>
            </p:custDataLst>
          </p:nvPr>
        </p:nvGrpSpPr>
        <p:grpSpPr>
          <a:xfrm>
            <a:off x="435864" y="3785615"/>
            <a:ext cx="11320272" cy="2230629"/>
            <a:chOff x="292608" y="3648451"/>
            <a:chExt cx="12192000" cy="2349506"/>
          </a:xfrm>
        </p:grpSpPr>
        <p:pic>
          <p:nvPicPr>
            <p:cNvPr id="6" name="Picture 5">
              <a:extLst>
                <a:ext uri="{FF2B5EF4-FFF2-40B4-BE49-F238E27FC236}">
                  <a16:creationId xmlns:a16="http://schemas.microsoft.com/office/drawing/2014/main" xmlns="" id="{E467B298-FB8D-4B3A-B3CA-C45157DDDFA4}"/>
                </a:ext>
              </a:extLst>
            </p:cNvPr>
            <p:cNvPicPr>
              <a:picLocks noChangeAspect="1"/>
            </p:cNvPicPr>
            <p:nvPr/>
          </p:nvPicPr>
          <p:blipFill rotWithShape="1">
            <a:blip r:embed="rId5"/>
            <a:srcRect b="70059"/>
            <a:stretch/>
          </p:blipFill>
          <p:spPr>
            <a:xfrm>
              <a:off x="292608" y="3648451"/>
              <a:ext cx="12192000" cy="1518861"/>
            </a:xfrm>
            <a:prstGeom prst="rect">
              <a:avLst/>
            </a:prstGeom>
          </p:spPr>
        </p:pic>
        <p:pic>
          <p:nvPicPr>
            <p:cNvPr id="8" name="Picture 7">
              <a:extLst>
                <a:ext uri="{FF2B5EF4-FFF2-40B4-BE49-F238E27FC236}">
                  <a16:creationId xmlns:a16="http://schemas.microsoft.com/office/drawing/2014/main" xmlns="" id="{E4460343-F252-4970-9CE2-183BBA9DC565}"/>
                </a:ext>
              </a:extLst>
            </p:cNvPr>
            <p:cNvPicPr>
              <a:picLocks noChangeAspect="1"/>
            </p:cNvPicPr>
            <p:nvPr/>
          </p:nvPicPr>
          <p:blipFill rotWithShape="1">
            <a:blip r:embed="rId5"/>
            <a:srcRect t="76916" b="-1"/>
            <a:stretch/>
          </p:blipFill>
          <p:spPr>
            <a:xfrm>
              <a:off x="292608" y="4826890"/>
              <a:ext cx="12192000" cy="1171067"/>
            </a:xfrm>
            <a:prstGeom prst="rect">
              <a:avLst/>
            </a:prstGeom>
          </p:spPr>
        </p:pic>
      </p:grpSp>
    </p:spTree>
    <p:extLst>
      <p:ext uri="{BB962C8B-B14F-4D97-AF65-F5344CB8AC3E}">
        <p14:creationId xmlns:p14="http://schemas.microsoft.com/office/powerpoint/2010/main" val="3467124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31A36B73-D109-4D80-BA6A-7F4A3DEFF475}"/>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Organization</a:t>
            </a:r>
            <a:r>
              <a:rPr lang="fr-CA" sz="2400" dirty="0">
                <a:solidFill>
                  <a:schemeClr val="tx1">
                    <a:lumMod val="50000"/>
                    <a:lumOff val="50000"/>
                  </a:schemeClr>
                </a:solidFill>
              </a:rPr>
              <a:t> code. </a:t>
            </a:r>
          </a:p>
          <a:p>
            <a:pPr marL="0" indent="0" algn="just">
              <a:lnSpc>
                <a:spcPct val="200000"/>
              </a:lnSpc>
              <a:spcBef>
                <a:spcPts val="1000"/>
              </a:spcBef>
              <a:buClr>
                <a:srgbClr val="F58220"/>
              </a:buClr>
              <a:buNone/>
            </a:pPr>
            <a:r>
              <a:rPr lang="fr-CA" dirty="0">
                <a:solidFill>
                  <a:schemeClr val="accent2"/>
                </a:solidFill>
              </a:rPr>
              <a:t>6.3</a:t>
            </a:r>
            <a:r>
              <a:rPr lang="fr-CA" dirty="0"/>
              <a:t> Enter the </a:t>
            </a:r>
            <a:r>
              <a:rPr lang="en-US" dirty="0"/>
              <a:t>name of the organization. </a:t>
            </a:r>
            <a:endParaRPr lang="fr-CA" sz="2400" dirty="0">
              <a:solidFill>
                <a:schemeClr val="tx1">
                  <a:lumMod val="50000"/>
                  <a:lumOff val="50000"/>
                </a:schemeClr>
              </a:solidFill>
            </a:endParaRPr>
          </a:p>
          <a:p>
            <a:pPr marL="0" indent="0" algn="just">
              <a:lnSpc>
                <a:spcPct val="200000"/>
              </a:lnSpc>
              <a:spcBef>
                <a:spcPts val="1000"/>
              </a:spcBef>
              <a:buClr>
                <a:srgbClr val="F58220"/>
              </a:buClr>
              <a:buNone/>
            </a:pPr>
            <a:r>
              <a:rPr lang="fr-CA" dirty="0">
                <a:solidFill>
                  <a:schemeClr val="accent2"/>
                </a:solidFill>
              </a:rPr>
              <a:t>6.4</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grpSp>
        <p:nvGrpSpPr>
          <p:cNvPr id="10" name="Group 9">
            <a:extLst>
              <a:ext uri="{FF2B5EF4-FFF2-40B4-BE49-F238E27FC236}">
                <a16:creationId xmlns:a16="http://schemas.microsoft.com/office/drawing/2014/main" xmlns="" id="{D8320827-70BE-4638-8AE0-46AAEE2734D7}"/>
              </a:ext>
            </a:extLst>
          </p:cNvPr>
          <p:cNvGrpSpPr/>
          <p:nvPr>
            <p:custDataLst>
              <p:tags r:id="rId3"/>
            </p:custDataLst>
          </p:nvPr>
        </p:nvGrpSpPr>
        <p:grpSpPr>
          <a:xfrm>
            <a:off x="7424928" y="365125"/>
            <a:ext cx="3989832" cy="5811838"/>
            <a:chOff x="4180701" y="74845"/>
            <a:chExt cx="3830598" cy="5184334"/>
          </a:xfrm>
        </p:grpSpPr>
        <p:pic>
          <p:nvPicPr>
            <p:cNvPr id="7" name="Picture 6">
              <a:extLst>
                <a:ext uri="{FF2B5EF4-FFF2-40B4-BE49-F238E27FC236}">
                  <a16:creationId xmlns:a16="http://schemas.microsoft.com/office/drawing/2014/main" xmlns="" id="{83034580-B14A-465C-83B3-F62469744052}"/>
                </a:ext>
              </a:extLst>
            </p:cNvPr>
            <p:cNvPicPr>
              <a:picLocks noChangeAspect="1"/>
            </p:cNvPicPr>
            <p:nvPr/>
          </p:nvPicPr>
          <p:blipFill rotWithShape="1">
            <a:blip r:embed="rId5"/>
            <a:srcRect b="45774"/>
            <a:stretch/>
          </p:blipFill>
          <p:spPr>
            <a:xfrm>
              <a:off x="4180701" y="74845"/>
              <a:ext cx="3830598" cy="3637620"/>
            </a:xfrm>
            <a:prstGeom prst="rect">
              <a:avLst/>
            </a:prstGeom>
          </p:spPr>
        </p:pic>
        <p:pic>
          <p:nvPicPr>
            <p:cNvPr id="9" name="Picture 8">
              <a:extLst>
                <a:ext uri="{FF2B5EF4-FFF2-40B4-BE49-F238E27FC236}">
                  <a16:creationId xmlns:a16="http://schemas.microsoft.com/office/drawing/2014/main" xmlns="" id="{F112D8F5-B5BC-4233-8A01-B64997A6A03E}"/>
                </a:ext>
              </a:extLst>
            </p:cNvPr>
            <p:cNvPicPr>
              <a:picLocks noChangeAspect="1"/>
            </p:cNvPicPr>
            <p:nvPr/>
          </p:nvPicPr>
          <p:blipFill rotWithShape="1">
            <a:blip r:embed="rId5"/>
            <a:srcRect t="76060"/>
            <a:stretch/>
          </p:blipFill>
          <p:spPr>
            <a:xfrm>
              <a:off x="4180701" y="3653220"/>
              <a:ext cx="3830598" cy="1605959"/>
            </a:xfrm>
            <a:prstGeom prst="rect">
              <a:avLst/>
            </a:prstGeom>
          </p:spPr>
        </p:pic>
      </p:grpSp>
    </p:spTree>
    <p:extLst>
      <p:ext uri="{BB962C8B-B14F-4D97-AF65-F5344CB8AC3E}">
        <p14:creationId xmlns:p14="http://schemas.microsoft.com/office/powerpoint/2010/main" val="19247827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840D0B74-4CF4-41D1-B2E4-76571A1C1A49}"/>
              </a:ext>
            </a:extLst>
          </p:cNvPr>
          <p:cNvSpPr>
            <a:spLocks noGrp="1"/>
          </p:cNvSpPr>
          <p:nvPr>
            <p:ph idx="1"/>
            <p:custDataLst>
              <p:tags r:id="rId2"/>
            </p:custDataLst>
          </p:nvPr>
        </p:nvSpPr>
        <p:spPr>
          <a:xfrm>
            <a:off x="512064" y="1042416"/>
            <a:ext cx="6492240" cy="5134547"/>
          </a:xfrm>
        </p:spPr>
        <p:txBody>
          <a:bodyPr/>
          <a:lstStyle/>
          <a:p>
            <a:pPr marL="0" indent="0" algn="just">
              <a:lnSpc>
                <a:spcPct val="150000"/>
              </a:lnSpc>
              <a:buNone/>
            </a:pPr>
            <a:r>
              <a:rPr lang="fr-CA" dirty="0">
                <a:solidFill>
                  <a:schemeClr val="accent2"/>
                </a:solidFill>
              </a:rPr>
              <a:t>6.5</a:t>
            </a:r>
            <a:r>
              <a:rPr lang="fr-CA" dirty="0"/>
              <a:t> A new </a:t>
            </a:r>
            <a:r>
              <a:rPr lang="fr-CA" dirty="0" err="1"/>
              <a:t>window</a:t>
            </a:r>
            <a:r>
              <a:rPr lang="fr-CA" dirty="0"/>
              <a:t> </a:t>
            </a:r>
            <a:r>
              <a:rPr lang="fr-CA" dirty="0" err="1"/>
              <a:t>will</a:t>
            </a:r>
            <a:r>
              <a:rPr lang="fr-CA" dirty="0"/>
              <a:t> </a:t>
            </a:r>
            <a:r>
              <a:rPr lang="fr-CA" dirty="0" err="1"/>
              <a:t>appear</a:t>
            </a:r>
            <a:r>
              <a:rPr lang="fr-CA" dirty="0"/>
              <a:t>. </a:t>
            </a:r>
            <a:r>
              <a:rPr lang="en-US" dirty="0"/>
              <a:t>You have the option to enter a Name 2 if required.</a:t>
            </a:r>
            <a:endParaRPr lang="fr-CA" dirty="0"/>
          </a:p>
          <a:p>
            <a:pPr marL="0" indent="0" algn="just">
              <a:lnSpc>
                <a:spcPct val="150000"/>
              </a:lnSpc>
              <a:buNone/>
            </a:pPr>
            <a:r>
              <a:rPr lang="fr-CA" dirty="0">
                <a:solidFill>
                  <a:schemeClr val="accent2"/>
                </a:solidFill>
              </a:rPr>
              <a:t>6.6</a:t>
            </a:r>
            <a:r>
              <a:rPr lang="fr-CA" dirty="0"/>
              <a:t> In the </a:t>
            </a:r>
            <a:r>
              <a:rPr lang="en-CA" dirty="0"/>
              <a:t>Default Organization field</a:t>
            </a:r>
            <a:r>
              <a:rPr lang="fr-CA" dirty="0"/>
              <a:t>: </a:t>
            </a:r>
          </a:p>
          <a:p>
            <a:pPr lvl="1" algn="just">
              <a:lnSpc>
                <a:spcPct val="150000"/>
              </a:lnSpc>
              <a:buFont typeface="Wingdings" panose="05000000000000000000" pitchFamily="2" charset="2"/>
              <a:buChar char="ü"/>
            </a:pPr>
            <a:r>
              <a:rPr lang="en-US" sz="2400" dirty="0"/>
              <a:t> Yes indicates that this is the organization to be used as a default value during the creation of inbound returns. There must be at least one default organization set.</a:t>
            </a:r>
          </a:p>
          <a:p>
            <a:pPr lvl="1" algn="just">
              <a:lnSpc>
                <a:spcPct val="150000"/>
              </a:lnSpc>
              <a:buFont typeface="Wingdings" panose="05000000000000000000" pitchFamily="2" charset="2"/>
              <a:buChar char="ü"/>
            </a:pPr>
            <a:r>
              <a:rPr lang="en-US" sz="2400" dirty="0"/>
              <a:t> No indicates that this is not the default organization.</a:t>
            </a:r>
            <a:r>
              <a:rPr lang="fr-CA" sz="2400" dirty="0"/>
              <a:t> </a:t>
            </a:r>
          </a:p>
        </p:txBody>
      </p:sp>
      <p:grpSp>
        <p:nvGrpSpPr>
          <p:cNvPr id="15" name="Group 14">
            <a:extLst>
              <a:ext uri="{FF2B5EF4-FFF2-40B4-BE49-F238E27FC236}">
                <a16:creationId xmlns:a16="http://schemas.microsoft.com/office/drawing/2014/main" xmlns="" id="{70CBD31E-3C1E-47DB-918A-6CC17E1DE931}"/>
              </a:ext>
            </a:extLst>
          </p:cNvPr>
          <p:cNvGrpSpPr/>
          <p:nvPr>
            <p:custDataLst>
              <p:tags r:id="rId3"/>
            </p:custDataLst>
          </p:nvPr>
        </p:nvGrpSpPr>
        <p:grpSpPr>
          <a:xfrm>
            <a:off x="7330440" y="678529"/>
            <a:ext cx="4038600" cy="5500942"/>
            <a:chOff x="7612948" y="365125"/>
            <a:chExt cx="3923732" cy="5068666"/>
          </a:xfrm>
        </p:grpSpPr>
        <p:pic>
          <p:nvPicPr>
            <p:cNvPr id="12" name="Picture 11">
              <a:extLst>
                <a:ext uri="{FF2B5EF4-FFF2-40B4-BE49-F238E27FC236}">
                  <a16:creationId xmlns:a16="http://schemas.microsoft.com/office/drawing/2014/main" xmlns="" id="{C791BF12-460A-45C9-B666-24F590B138BD}"/>
                </a:ext>
              </a:extLst>
            </p:cNvPr>
            <p:cNvPicPr>
              <a:picLocks noChangeAspect="1"/>
            </p:cNvPicPr>
            <p:nvPr/>
          </p:nvPicPr>
          <p:blipFill rotWithShape="1">
            <a:blip r:embed="rId5"/>
            <a:srcRect t="91706"/>
            <a:stretch/>
          </p:blipFill>
          <p:spPr>
            <a:xfrm>
              <a:off x="7612948" y="4922267"/>
              <a:ext cx="3923732" cy="511524"/>
            </a:xfrm>
            <a:prstGeom prst="rect">
              <a:avLst/>
            </a:prstGeom>
          </p:spPr>
        </p:pic>
        <p:pic>
          <p:nvPicPr>
            <p:cNvPr id="14" name="Picture 13">
              <a:extLst>
                <a:ext uri="{FF2B5EF4-FFF2-40B4-BE49-F238E27FC236}">
                  <a16:creationId xmlns:a16="http://schemas.microsoft.com/office/drawing/2014/main" xmlns="" id="{A2EF6F22-B63D-4391-BF51-C5507EDB3DC2}"/>
                </a:ext>
              </a:extLst>
            </p:cNvPr>
            <p:cNvPicPr>
              <a:picLocks noChangeAspect="1"/>
            </p:cNvPicPr>
            <p:nvPr/>
          </p:nvPicPr>
          <p:blipFill rotWithShape="1">
            <a:blip r:embed="rId5"/>
            <a:srcRect b="26106"/>
            <a:stretch/>
          </p:blipFill>
          <p:spPr>
            <a:xfrm>
              <a:off x="7612948" y="365125"/>
              <a:ext cx="3923732" cy="4557142"/>
            </a:xfrm>
            <a:prstGeom prst="rect">
              <a:avLst/>
            </a:prstGeom>
          </p:spPr>
        </p:pic>
      </p:grpSp>
    </p:spTree>
    <p:extLst>
      <p:ext uri="{BB962C8B-B14F-4D97-AF65-F5344CB8AC3E}">
        <p14:creationId xmlns:p14="http://schemas.microsoft.com/office/powerpoint/2010/main" val="35490192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4" name="Content Placeholder 2">
            <a:extLst>
              <a:ext uri="{FF2B5EF4-FFF2-40B4-BE49-F238E27FC236}">
                <a16:creationId xmlns:a16="http://schemas.microsoft.com/office/drawing/2014/main" xmlns="" id="{B56D1B22-7E60-4672-B21E-7F08D711559C}"/>
              </a:ext>
            </a:extLst>
          </p:cNvPr>
          <p:cNvSpPr>
            <a:spLocks noGrp="1"/>
          </p:cNvSpPr>
          <p:nvPr>
            <p:ph idx="1"/>
            <p:custDataLst>
              <p:tags r:id="rId2"/>
            </p:custDataLst>
          </p:nvPr>
        </p:nvSpPr>
        <p:spPr>
          <a:xfrm>
            <a:off x="969264" y="1335024"/>
            <a:ext cx="6035040" cy="4841939"/>
          </a:xfrm>
        </p:spPr>
        <p:txBody>
          <a:bodyPr/>
          <a:lstStyle/>
          <a:p>
            <a:pPr marL="0" indent="0" algn="just">
              <a:lnSpc>
                <a:spcPct val="130000"/>
              </a:lnSpc>
              <a:buNone/>
            </a:pPr>
            <a:r>
              <a:rPr lang="fr-CA" dirty="0">
                <a:solidFill>
                  <a:schemeClr val="accent2"/>
                </a:solidFill>
              </a:rPr>
              <a:t>6.7</a:t>
            </a:r>
            <a:r>
              <a:rPr lang="fr-CA" dirty="0"/>
              <a:t> </a:t>
            </a:r>
            <a:r>
              <a:rPr lang="en-US" dirty="0"/>
              <a:t>Once all the required fields properly entered, </a:t>
            </a:r>
            <a:r>
              <a:rPr lang="fr-CA" dirty="0"/>
              <a:t>click on </a:t>
            </a:r>
            <a:r>
              <a:rPr lang="fr-CA" dirty="0" err="1"/>
              <a:t>Submit</a:t>
            </a:r>
            <a:r>
              <a:rPr lang="fr-CA" dirty="0"/>
              <a:t>. </a:t>
            </a:r>
          </a:p>
          <a:p>
            <a:pPr marL="0" indent="0" algn="just">
              <a:lnSpc>
                <a:spcPct val="130000"/>
              </a:lnSpc>
              <a:buNone/>
            </a:pPr>
            <a:endParaRPr lang="fr-CA" dirty="0"/>
          </a:p>
          <a:p>
            <a:pPr algn="just">
              <a:lnSpc>
                <a:spcPct val="130000"/>
              </a:lnSpc>
              <a:buFont typeface="Wingdings" panose="05000000000000000000" pitchFamily="2" charset="2"/>
              <a:buChar char="ü"/>
            </a:pPr>
            <a:r>
              <a:rPr lang="fr-CA" dirty="0"/>
              <a:t> The </a:t>
            </a:r>
            <a:r>
              <a:rPr lang="fr-CA" dirty="0" err="1"/>
              <a:t>organization</a:t>
            </a:r>
            <a:r>
              <a:rPr lang="fr-CA" dirty="0"/>
              <a:t> has been </a:t>
            </a:r>
            <a:r>
              <a:rPr lang="fr-CA" dirty="0" err="1"/>
              <a:t>created</a:t>
            </a:r>
            <a:r>
              <a:rPr lang="fr-CA" dirty="0"/>
              <a:t>. </a:t>
            </a:r>
          </a:p>
        </p:txBody>
      </p:sp>
      <p:grpSp>
        <p:nvGrpSpPr>
          <p:cNvPr id="11" name="Group 10">
            <a:extLst>
              <a:ext uri="{FF2B5EF4-FFF2-40B4-BE49-F238E27FC236}">
                <a16:creationId xmlns:a16="http://schemas.microsoft.com/office/drawing/2014/main" xmlns="" id="{60AE5F97-CFFD-4570-A603-4D3FDB0B4A1D}"/>
              </a:ext>
            </a:extLst>
          </p:cNvPr>
          <p:cNvGrpSpPr/>
          <p:nvPr>
            <p:custDataLst>
              <p:tags r:id="rId3"/>
            </p:custDataLst>
          </p:nvPr>
        </p:nvGrpSpPr>
        <p:grpSpPr>
          <a:xfrm>
            <a:off x="7330441" y="365125"/>
            <a:ext cx="4349496" cy="5811838"/>
            <a:chOff x="7516898" y="598728"/>
            <a:chExt cx="3973531" cy="5369109"/>
          </a:xfrm>
        </p:grpSpPr>
        <p:pic>
          <p:nvPicPr>
            <p:cNvPr id="8" name="Picture 7">
              <a:extLst>
                <a:ext uri="{FF2B5EF4-FFF2-40B4-BE49-F238E27FC236}">
                  <a16:creationId xmlns:a16="http://schemas.microsoft.com/office/drawing/2014/main" xmlns="" id="{D70FA6AD-72C6-4B62-8B31-845B57E1CEA3}"/>
                </a:ext>
              </a:extLst>
            </p:cNvPr>
            <p:cNvPicPr>
              <a:picLocks noChangeAspect="1"/>
            </p:cNvPicPr>
            <p:nvPr/>
          </p:nvPicPr>
          <p:blipFill rotWithShape="1">
            <a:blip r:embed="rId5"/>
            <a:srcRect t="91198"/>
            <a:stretch/>
          </p:blipFill>
          <p:spPr>
            <a:xfrm>
              <a:off x="7516898" y="5380702"/>
              <a:ext cx="3973531" cy="587135"/>
            </a:xfrm>
            <a:prstGeom prst="rect">
              <a:avLst/>
            </a:prstGeom>
          </p:spPr>
        </p:pic>
        <p:pic>
          <p:nvPicPr>
            <p:cNvPr id="10" name="Picture 9">
              <a:extLst>
                <a:ext uri="{FF2B5EF4-FFF2-40B4-BE49-F238E27FC236}">
                  <a16:creationId xmlns:a16="http://schemas.microsoft.com/office/drawing/2014/main" xmlns="" id="{CECD30B9-D889-4676-92BC-A645D301FBA4}"/>
                </a:ext>
              </a:extLst>
            </p:cNvPr>
            <p:cNvPicPr>
              <a:picLocks noChangeAspect="1"/>
            </p:cNvPicPr>
            <p:nvPr/>
          </p:nvPicPr>
          <p:blipFill rotWithShape="1">
            <a:blip r:embed="rId5"/>
            <a:srcRect b="27409"/>
            <a:stretch/>
          </p:blipFill>
          <p:spPr>
            <a:xfrm>
              <a:off x="7516898" y="598728"/>
              <a:ext cx="3973531" cy="4841939"/>
            </a:xfrm>
            <a:prstGeom prst="rect">
              <a:avLst/>
            </a:prstGeom>
          </p:spPr>
        </p:pic>
      </p:grpSp>
    </p:spTree>
    <p:extLst>
      <p:ext uri="{BB962C8B-B14F-4D97-AF65-F5344CB8AC3E}">
        <p14:creationId xmlns:p14="http://schemas.microsoft.com/office/powerpoint/2010/main" val="38876922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sp>
        <p:nvSpPr>
          <p:cNvPr id="3" name="Content Placeholder 2">
            <a:extLst>
              <a:ext uri="{FF2B5EF4-FFF2-40B4-BE49-F238E27FC236}">
                <a16:creationId xmlns:a16="http://schemas.microsoft.com/office/drawing/2014/main" xmlns="" id="{96983A7A-97D5-4D0D-A7D5-00C20AF2404F}"/>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an organization</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organization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2115BF54-0059-4EFF-84B0-DEE385D99F05}"/>
              </a:ext>
            </a:extLst>
          </p:cNvPr>
          <p:cNvPicPr>
            <a:picLocks noChangeAspect="1"/>
          </p:cNvPicPr>
          <p:nvPr>
            <p:custDataLst>
              <p:tags r:id="rId3"/>
            </p:custDataLst>
          </p:nvPr>
        </p:nvPicPr>
        <p:blipFill>
          <a:blip r:embed="rId5"/>
          <a:stretch>
            <a:fillRect/>
          </a:stretch>
        </p:blipFill>
        <p:spPr>
          <a:xfrm>
            <a:off x="457200" y="3210575"/>
            <a:ext cx="11448288" cy="2325181"/>
          </a:xfrm>
          <a:prstGeom prst="rect">
            <a:avLst/>
          </a:prstGeom>
        </p:spPr>
      </p:pic>
    </p:spTree>
    <p:extLst>
      <p:ext uri="{BB962C8B-B14F-4D97-AF65-F5344CB8AC3E}">
        <p14:creationId xmlns:p14="http://schemas.microsoft.com/office/powerpoint/2010/main" val="2358966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C78C818-57EA-407C-BFE2-2384D8E1CF4E}"/>
              </a:ext>
            </a:extLst>
          </p:cNvPr>
          <p:cNvSpPr>
            <a:spLocks noGrp="1"/>
          </p:cNvSpPr>
          <p:nvPr>
            <p:ph idx="1"/>
            <p:custDataLst>
              <p:tags r:id="rId2"/>
            </p:custDataLst>
          </p:nvPr>
        </p:nvSpPr>
        <p:spPr>
          <a:xfrm>
            <a:off x="982639" y="1216311"/>
            <a:ext cx="10003810" cy="4975692"/>
          </a:xfrm>
        </p:spPr>
        <p:txBody>
          <a:bodyPr/>
          <a:lstStyle/>
          <a:p>
            <a:pPr marL="457200" indent="-457200" algn="just">
              <a:lnSpc>
                <a:spcPct val="130000"/>
              </a:lnSpc>
              <a:buFont typeface="+mj-lt"/>
              <a:buAutoNum type="arabicPeriod" startAt="15"/>
            </a:pPr>
            <a:r>
              <a:rPr lang="fr-CA" sz="2100" dirty="0"/>
              <a:t>(</a:t>
            </a:r>
            <a:r>
              <a:rPr lang="fr-CA" sz="2100" dirty="0" err="1"/>
              <a:t>Continued</a:t>
            </a:r>
            <a:r>
              <a:rPr lang="fr-CA" sz="2100" dirty="0"/>
              <a:t>)</a:t>
            </a:r>
            <a:endParaRPr lang="en-CA" sz="2100" dirty="0"/>
          </a:p>
        </p:txBody>
      </p:sp>
      <p:graphicFrame>
        <p:nvGraphicFramePr>
          <p:cNvPr id="9" name="Table 5">
            <a:extLst>
              <a:ext uri="{FF2B5EF4-FFF2-40B4-BE49-F238E27FC236}">
                <a16:creationId xmlns:a16="http://schemas.microsoft.com/office/drawing/2014/main" xmlns="" id="{F1B5D0F4-9BD7-4F10-AF26-83ED4CD774E9}"/>
              </a:ext>
            </a:extLst>
          </p:cNvPr>
          <p:cNvGraphicFramePr>
            <a:graphicFrameLocks noGrp="1"/>
          </p:cNvGraphicFramePr>
          <p:nvPr>
            <p:custDataLst>
              <p:tags r:id="rId3"/>
            </p:custDataLst>
            <p:extLst>
              <p:ext uri="{D42A27DB-BD31-4B8C-83A1-F6EECF244321}">
                <p14:modId xmlns:p14="http://schemas.microsoft.com/office/powerpoint/2010/main" val="4099023601"/>
              </p:ext>
            </p:extLst>
          </p:nvPr>
        </p:nvGraphicFramePr>
        <p:xfrm>
          <a:off x="435165" y="1843088"/>
          <a:ext cx="11321670" cy="4517644"/>
        </p:xfrm>
        <a:graphic>
          <a:graphicData uri="http://schemas.openxmlformats.org/drawingml/2006/table">
            <a:tbl>
              <a:tblPr firstRow="1" bandRow="1">
                <a:tableStyleId>{F5AB1C69-6EDB-4FF4-983F-18BD219EF322}</a:tableStyleId>
              </a:tblPr>
              <a:tblGrid>
                <a:gridCol w="1507935">
                  <a:extLst>
                    <a:ext uri="{9D8B030D-6E8A-4147-A177-3AD203B41FA5}">
                      <a16:colId xmlns:a16="http://schemas.microsoft.com/office/drawing/2014/main" xmlns="" val="3611636286"/>
                    </a:ext>
                  </a:extLst>
                </a:gridCol>
                <a:gridCol w="9813735">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Dedicated Order Inventory Attribute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CA" sz="1700" kern="1200" dirty="0" err="1">
                          <a:solidFill>
                            <a:schemeClr val="tx1">
                              <a:lumMod val="50000"/>
                              <a:lumOff val="50000"/>
                            </a:schemeClr>
                          </a:solidFill>
                          <a:latin typeface="+mn-lt"/>
                          <a:ea typeface="+mn-ea"/>
                          <a:cs typeface="+mn-cs"/>
                        </a:rPr>
                        <a:t>Indicate</a:t>
                      </a:r>
                      <a:r>
                        <a:rPr lang="fr-CA" sz="1700" kern="1200" dirty="0">
                          <a:solidFill>
                            <a:schemeClr val="tx1">
                              <a:lumMod val="50000"/>
                              <a:lumOff val="50000"/>
                            </a:schemeClr>
                          </a:solidFill>
                          <a:latin typeface="+mn-lt"/>
                          <a:ea typeface="+mn-ea"/>
                          <a:cs typeface="+mn-cs"/>
                        </a:rPr>
                        <a:t> </a:t>
                      </a:r>
                      <a:r>
                        <a:rPr lang="en-US" sz="1700" kern="1200" dirty="0">
                          <a:solidFill>
                            <a:schemeClr val="tx1">
                              <a:lumMod val="50000"/>
                              <a:lumOff val="50000"/>
                            </a:schemeClr>
                          </a:solidFill>
                          <a:latin typeface="+mn-lt"/>
                          <a:ea typeface="+mn-ea"/>
                          <a:cs typeface="+mn-cs"/>
                        </a:rPr>
                        <a:t>Inventory Attribute 1, Inventory Attribute 2 or Inventory Attribute 3 depending on whether you want that  Inventory Attribute 1/2/3 indicates that the inventory </a:t>
                      </a:r>
                      <a:r>
                        <a:rPr lang="en-US" sz="1700" kern="1200" dirty="0" err="1">
                          <a:solidFill>
                            <a:schemeClr val="tx1">
                              <a:lumMod val="50000"/>
                              <a:lumOff val="50000"/>
                            </a:schemeClr>
                          </a:solidFill>
                          <a:latin typeface="+mn-lt"/>
                          <a:ea typeface="+mn-ea"/>
                          <a:cs typeface="+mn-cs"/>
                        </a:rPr>
                        <a:t>Inventory</a:t>
                      </a:r>
                      <a:r>
                        <a:rPr lang="en-US" sz="1700" kern="1200" dirty="0">
                          <a:solidFill>
                            <a:schemeClr val="tx1">
                              <a:lumMod val="50000"/>
                              <a:lumOff val="50000"/>
                            </a:schemeClr>
                          </a:solidFill>
                          <a:latin typeface="+mn-lt"/>
                          <a:ea typeface="+mn-ea"/>
                          <a:cs typeface="+mn-cs"/>
                        </a:rPr>
                        <a:t> Attribute 1/213 field should be used for tracking inventory belonging to delivery forwarding dedicated orders. The dedicated outbound order identifier value will be assigned to the Inventory Attribute 1/2/3 field.</a:t>
                      </a:r>
                      <a:endParaRPr lang="en-CA" sz="17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232173227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Dedicated Order Receiving Method</a:t>
                      </a: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Item Details Not Required </a:t>
                      </a:r>
                      <a:r>
                        <a:rPr lang="en-US" sz="1700" kern="1200" dirty="0">
                          <a:solidFill>
                            <a:schemeClr val="tx1">
                              <a:lumMod val="50000"/>
                              <a:lumOff val="50000"/>
                            </a:schemeClr>
                          </a:solidFill>
                          <a:latin typeface="+mn-lt"/>
                          <a:ea typeface="+mn-ea"/>
                          <a:cs typeface="+mn-cs"/>
                        </a:rPr>
                        <a:t>indicates that a dedicated order will be automatically received in full after the user assigns a container number to the dedicated order. This value should be specified to simplify the receiving process if for the majority of dedicated orders there will never be more than one package per order, lot numbers will not be required for any of the items in the order, and each item quantity will be less than a full load. However, the system will automatically direct the user to perform detailed receiving when the user indicates that there is more than one package, when lot numbers are required, or when a full load quantity is encountered.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Item Details Required </a:t>
                      </a:r>
                      <a:r>
                        <a:rPr lang="en-US" sz="1700" kern="1200" dirty="0">
                          <a:solidFill>
                            <a:schemeClr val="tx1">
                              <a:lumMod val="50000"/>
                              <a:lumOff val="50000"/>
                            </a:schemeClr>
                          </a:solidFill>
                          <a:latin typeface="+mn-lt"/>
                          <a:ea typeface="+mn-ea"/>
                          <a:cs typeface="+mn-cs"/>
                        </a:rPr>
                        <a:t>indicates that the user must always perform detailed receiving for dedicated orders. This value should be specified if it will be a regular occurrence that more than one package is received per order, lot numbers are required for some of the items in the order, some of the item quantities are equal to or greater than a full load, and/or it is corporate policy that all deliveries must be verified at receiving.</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As Specified by User</a:t>
                      </a:r>
                      <a:r>
                        <a:rPr lang="en-US" sz="1700" kern="1200" dirty="0">
                          <a:solidFill>
                            <a:schemeClr val="tx1">
                              <a:lumMod val="50000"/>
                              <a:lumOff val="50000"/>
                            </a:schemeClr>
                          </a:solidFill>
                          <a:latin typeface="+mn-lt"/>
                          <a:ea typeface="+mn-ea"/>
                          <a:cs typeface="+mn-cs"/>
                        </a:rPr>
                        <a:t> indicates that the user can choose to perform either summary or detailed receiving for each order.</a:t>
                      </a:r>
                    </a:p>
                  </a:txBody>
                  <a:tcPr/>
                </a:tc>
                <a:extLst>
                  <a:ext uri="{0D108BD9-81ED-4DB2-BD59-A6C34878D82A}">
                    <a16:rowId xmlns:a16="http://schemas.microsoft.com/office/drawing/2014/main" xmlns="" val="167095014"/>
                  </a:ext>
                </a:extLst>
              </a:tr>
            </a:tbl>
          </a:graphicData>
        </a:graphic>
      </p:graphicFrame>
    </p:spTree>
    <p:extLst>
      <p:ext uri="{BB962C8B-B14F-4D97-AF65-F5344CB8AC3E}">
        <p14:creationId xmlns:p14="http://schemas.microsoft.com/office/powerpoint/2010/main" val="101005904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1031F-AE91-4314-8000-D5D443CCDDE6}"/>
              </a:ext>
            </a:extLst>
          </p:cNvPr>
          <p:cNvSpPr>
            <a:spLocks noGrp="1"/>
          </p:cNvSpPr>
          <p:nvPr>
            <p:ph type="title"/>
            <p:custDataLst>
              <p:tags r:id="rId1"/>
            </p:custDataLst>
          </p:nvPr>
        </p:nvSpPr>
        <p:spPr/>
        <p:txBody>
          <a:bodyPr/>
          <a:lstStyle/>
          <a:p>
            <a:r>
              <a:rPr lang="fr-CA" dirty="0"/>
              <a:t>Organizations</a:t>
            </a:r>
            <a:endParaRPr lang="en-CA" dirty="0"/>
          </a:p>
        </p:txBody>
      </p:sp>
      <p:grpSp>
        <p:nvGrpSpPr>
          <p:cNvPr id="7" name="Group 6">
            <a:extLst>
              <a:ext uri="{FF2B5EF4-FFF2-40B4-BE49-F238E27FC236}">
                <a16:creationId xmlns:a16="http://schemas.microsoft.com/office/drawing/2014/main" xmlns="" id="{E9BA875B-B80B-497E-B6DF-BA5145AFAD6E}"/>
              </a:ext>
            </a:extLst>
          </p:cNvPr>
          <p:cNvGrpSpPr/>
          <p:nvPr>
            <p:custDataLst>
              <p:tags r:id="rId2"/>
            </p:custDataLst>
          </p:nvPr>
        </p:nvGrpSpPr>
        <p:grpSpPr>
          <a:xfrm>
            <a:off x="7370064" y="365125"/>
            <a:ext cx="4223851" cy="5761355"/>
            <a:chOff x="3999651" y="93902"/>
            <a:chExt cx="4192696" cy="5572916"/>
          </a:xfrm>
        </p:grpSpPr>
        <p:pic>
          <p:nvPicPr>
            <p:cNvPr id="4" name="Picture 3">
              <a:extLst>
                <a:ext uri="{FF2B5EF4-FFF2-40B4-BE49-F238E27FC236}">
                  <a16:creationId xmlns:a16="http://schemas.microsoft.com/office/drawing/2014/main" xmlns="" id="{113805F5-A2A4-436A-AF3E-79EEE4C4DCED}"/>
                </a:ext>
              </a:extLst>
            </p:cNvPr>
            <p:cNvPicPr>
              <a:picLocks noChangeAspect="1"/>
            </p:cNvPicPr>
            <p:nvPr/>
          </p:nvPicPr>
          <p:blipFill rotWithShape="1">
            <a:blip r:embed="rId5"/>
            <a:srcRect b="24639"/>
            <a:stretch/>
          </p:blipFill>
          <p:spPr>
            <a:xfrm>
              <a:off x="3999652" y="93902"/>
              <a:ext cx="4192695" cy="5026738"/>
            </a:xfrm>
            <a:prstGeom prst="rect">
              <a:avLst/>
            </a:prstGeom>
          </p:spPr>
        </p:pic>
        <p:pic>
          <p:nvPicPr>
            <p:cNvPr id="6" name="Picture 5">
              <a:extLst>
                <a:ext uri="{FF2B5EF4-FFF2-40B4-BE49-F238E27FC236}">
                  <a16:creationId xmlns:a16="http://schemas.microsoft.com/office/drawing/2014/main" xmlns="" id="{E336BBD5-3561-4301-BAF4-E7372678178A}"/>
                </a:ext>
              </a:extLst>
            </p:cNvPr>
            <p:cNvPicPr>
              <a:picLocks noChangeAspect="1"/>
            </p:cNvPicPr>
            <p:nvPr/>
          </p:nvPicPr>
          <p:blipFill rotWithShape="1">
            <a:blip r:embed="rId5"/>
            <a:srcRect t="91812"/>
            <a:stretch/>
          </p:blipFill>
          <p:spPr>
            <a:xfrm>
              <a:off x="3999651" y="5120640"/>
              <a:ext cx="4192695" cy="546178"/>
            </a:xfrm>
            <a:prstGeom prst="rect">
              <a:avLst/>
            </a:prstGeom>
          </p:spPr>
        </p:pic>
      </p:grpSp>
      <p:sp>
        <p:nvSpPr>
          <p:cNvPr id="8" name="Content Placeholder 2">
            <a:extLst>
              <a:ext uri="{FF2B5EF4-FFF2-40B4-BE49-F238E27FC236}">
                <a16:creationId xmlns:a16="http://schemas.microsoft.com/office/drawing/2014/main" xmlns="" id="{1F10FC7A-E377-45F8-A559-3E52742862F9}"/>
              </a:ext>
            </a:extLst>
          </p:cNvPr>
          <p:cNvSpPr>
            <a:spLocks noGrp="1"/>
          </p:cNvSpPr>
          <p:nvPr>
            <p:ph idx="1"/>
            <p:custDataLst>
              <p:tags r:id="rId3"/>
            </p:custDataLst>
          </p:nvPr>
        </p:nvSpPr>
        <p:spPr>
          <a:xfrm>
            <a:off x="838200" y="1162050"/>
            <a:ext cx="5672328" cy="5014913"/>
          </a:xfrm>
        </p:spPr>
        <p:txBody>
          <a:bodyPr/>
          <a:lstStyle/>
          <a:p>
            <a:pPr marL="0" indent="0" algn="just">
              <a:lnSpc>
                <a:spcPct val="200000"/>
              </a:lnSpc>
              <a:buNone/>
            </a:pPr>
            <a:r>
              <a:rPr lang="en-US" sz="2400" dirty="0">
                <a:solidFill>
                  <a:schemeClr val="accent2"/>
                </a:solidFill>
              </a:rPr>
              <a:t>7.2</a:t>
            </a:r>
            <a:r>
              <a:rPr lang="en-US" sz="2400" dirty="0"/>
              <a:t> Update the Name 1 and the Name 2 of the organization if needed. </a:t>
            </a:r>
          </a:p>
          <a:p>
            <a:pPr marL="0" indent="0" algn="just">
              <a:lnSpc>
                <a:spcPct val="200000"/>
              </a:lnSpc>
              <a:buNone/>
            </a:pPr>
            <a:r>
              <a:rPr lang="en-US" dirty="0">
                <a:solidFill>
                  <a:schemeClr val="accent2"/>
                </a:solidFill>
              </a:rPr>
              <a:t>7.3</a:t>
            </a:r>
            <a:r>
              <a:rPr lang="en-US" dirty="0"/>
              <a:t> Click on Submit. </a:t>
            </a:r>
          </a:p>
          <a:p>
            <a:pPr marL="0" indent="0" algn="just">
              <a:lnSpc>
                <a:spcPct val="200000"/>
              </a:lnSpc>
              <a:buNone/>
            </a:pPr>
            <a:endParaRPr lang="en-US" sz="1000" dirty="0"/>
          </a:p>
          <a:p>
            <a:pPr algn="just">
              <a:lnSpc>
                <a:spcPct val="200000"/>
              </a:lnSpc>
              <a:buFont typeface="Wingdings" panose="05000000000000000000" pitchFamily="2" charset="2"/>
              <a:buChar char="ü"/>
            </a:pPr>
            <a:r>
              <a:rPr lang="fr-CA" dirty="0"/>
              <a:t> The </a:t>
            </a:r>
            <a:r>
              <a:rPr lang="fr-CA" dirty="0" err="1"/>
              <a:t>organization</a:t>
            </a:r>
            <a:r>
              <a:rPr lang="fr-CA" dirty="0"/>
              <a:t> has been </a:t>
            </a:r>
            <a:r>
              <a:rPr lang="fr-CA" dirty="0" err="1"/>
              <a:t>updated</a:t>
            </a:r>
            <a:r>
              <a:rPr lang="fr-CA" dirty="0"/>
              <a:t>. </a:t>
            </a:r>
          </a:p>
          <a:p>
            <a:pPr marL="0" indent="0" algn="just">
              <a:lnSpc>
                <a:spcPct val="200000"/>
              </a:lnSpc>
              <a:buNone/>
            </a:pPr>
            <a:r>
              <a:rPr lang="en-US" dirty="0"/>
              <a:t> </a:t>
            </a:r>
            <a:endParaRPr lang="en-US" sz="2400" dirty="0"/>
          </a:p>
          <a:p>
            <a:pPr marL="457200" indent="-457200" algn="just">
              <a:lnSpc>
                <a:spcPct val="200000"/>
              </a:lnSpc>
              <a:buFont typeface="+mj-lt"/>
              <a:buAutoNum type="arabicPeriod" startAt="7"/>
            </a:pPr>
            <a:endParaRPr lang="en-CA" dirty="0"/>
          </a:p>
        </p:txBody>
      </p:sp>
    </p:spTree>
    <p:extLst>
      <p:ext uri="{BB962C8B-B14F-4D97-AF65-F5344CB8AC3E}">
        <p14:creationId xmlns:p14="http://schemas.microsoft.com/office/powerpoint/2010/main" val="16431568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BC4A-E0DF-414E-A953-0EB57A6AD47A}"/>
              </a:ext>
            </a:extLst>
          </p:cNvPr>
          <p:cNvSpPr>
            <a:spLocks noGrp="1"/>
          </p:cNvSpPr>
          <p:nvPr>
            <p:ph type="ctrTitle"/>
            <p:custDataLst>
              <p:tags r:id="rId1"/>
            </p:custDataLst>
          </p:nvPr>
        </p:nvSpPr>
        <p:spPr/>
        <p:txBody>
          <a:bodyPr/>
          <a:lstStyle/>
          <a:p>
            <a:r>
              <a:rPr lang="fr-CA" sz="4400" b="1"/>
              <a:t>Zones</a:t>
            </a:r>
            <a:endParaRPr lang="en-CA" sz="4400" b="1" dirty="0"/>
          </a:p>
        </p:txBody>
      </p:sp>
      <p:sp>
        <p:nvSpPr>
          <p:cNvPr id="4" name="TextBox 3">
            <a:extLst>
              <a:ext uri="{FF2B5EF4-FFF2-40B4-BE49-F238E27FC236}">
                <a16:creationId xmlns:a16="http://schemas.microsoft.com/office/drawing/2014/main" xmlns="" id="{4AC71E61-B0BE-4A5B-91E2-7E5234BD7091}"/>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10746146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1EE67D-1B77-4247-9C32-15D1F295ABDD}"/>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CA707B0B-6DC2-4778-839B-22163CD2F386}"/>
              </a:ext>
            </a:extLst>
          </p:cNvPr>
          <p:cNvSpPr>
            <a:spLocks noGrp="1"/>
          </p:cNvSpPr>
          <p:nvPr>
            <p:ph idx="1"/>
            <p:custDataLst>
              <p:tags r:id="rId2"/>
            </p:custDataLst>
          </p:nvPr>
        </p:nvSpPr>
        <p:spPr>
          <a:xfrm>
            <a:off x="838200" y="1320368"/>
            <a:ext cx="10515600" cy="4798539"/>
          </a:xfrm>
        </p:spPr>
        <p:txBody>
          <a:bodyPr/>
          <a:lstStyle/>
          <a:p>
            <a:pPr algn="just">
              <a:lnSpc>
                <a:spcPct val="130000"/>
              </a:lnSpc>
            </a:pPr>
            <a:r>
              <a:rPr lang="en-US" sz="2300" dirty="0"/>
              <a:t>The Zones resource is used to add, modify, delete records in the zones table and to query the records in the zones table.</a:t>
            </a:r>
          </a:p>
          <a:p>
            <a:pPr algn="just">
              <a:lnSpc>
                <a:spcPct val="130000"/>
              </a:lnSpc>
            </a:pPr>
            <a:r>
              <a:rPr lang="en-US" sz="2300" dirty="0"/>
              <a:t>Typically, the warehouse is subdivided into zones, aisles, and racks. A zone divides a warehouse into logical areas.</a:t>
            </a:r>
          </a:p>
          <a:p>
            <a:pPr algn="just">
              <a:lnSpc>
                <a:spcPct val="130000"/>
              </a:lnSpc>
            </a:pPr>
            <a:r>
              <a:rPr lang="en-US" sz="2300" dirty="0"/>
              <a:t>Each location is defined as being in a zone. When the system performs system-directed </a:t>
            </a:r>
            <a:r>
              <a:rPr lang="en-US" sz="2300" dirty="0" err="1"/>
              <a:t>putaway</a:t>
            </a:r>
            <a:r>
              <a:rPr lang="en-US" sz="2300" dirty="0"/>
              <a:t> and attempts to select a storage location for product, the system will examine locations in one zone at a time based on the item's storage rule configuration. </a:t>
            </a:r>
          </a:p>
          <a:p>
            <a:pPr algn="just">
              <a:lnSpc>
                <a:spcPct val="130000"/>
              </a:lnSpc>
            </a:pPr>
            <a:r>
              <a:rPr lang="en-US" sz="2300" dirty="0"/>
              <a:t>In WMS terms, a zone is for STORAGE location selection.</a:t>
            </a:r>
          </a:p>
          <a:p>
            <a:pPr algn="just">
              <a:lnSpc>
                <a:spcPct val="130000"/>
              </a:lnSpc>
            </a:pPr>
            <a:endParaRPr lang="en-US" sz="2300" dirty="0"/>
          </a:p>
        </p:txBody>
      </p:sp>
    </p:spTree>
    <p:extLst>
      <p:ext uri="{BB962C8B-B14F-4D97-AF65-F5344CB8AC3E}">
        <p14:creationId xmlns:p14="http://schemas.microsoft.com/office/powerpoint/2010/main" val="22887979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1EE67D-1B77-4247-9C32-15D1F295ABDD}"/>
              </a:ext>
            </a:extLst>
          </p:cNvPr>
          <p:cNvSpPr>
            <a:spLocks noGrp="1"/>
          </p:cNvSpPr>
          <p:nvPr>
            <p:ph type="title"/>
            <p:custDataLst>
              <p:tags r:id="rId1"/>
            </p:custDataLst>
          </p:nvPr>
        </p:nvSpPr>
        <p:spPr/>
        <p:txBody>
          <a:bodyPr/>
          <a:lstStyle/>
          <a:p>
            <a:r>
              <a:rPr lang="fr-CA" dirty="0"/>
              <a:t>Zones</a:t>
            </a:r>
            <a:endParaRPr lang="en-CA" dirty="0"/>
          </a:p>
        </p:txBody>
      </p:sp>
      <p:pic>
        <p:nvPicPr>
          <p:cNvPr id="7" name="Picture 6">
            <a:extLst>
              <a:ext uri="{FF2B5EF4-FFF2-40B4-BE49-F238E27FC236}">
                <a16:creationId xmlns:a16="http://schemas.microsoft.com/office/drawing/2014/main" xmlns="" id="{3FC4630F-3642-4DD6-8EEE-F5C03FC65276}"/>
              </a:ext>
            </a:extLst>
          </p:cNvPr>
          <p:cNvPicPr/>
          <p:nvPr>
            <p:custDataLst>
              <p:tags r:id="rId2"/>
            </p:custDataLst>
          </p:nvPr>
        </p:nvPicPr>
        <p:blipFill>
          <a:blip r:embed="rId6"/>
          <a:stretch>
            <a:fillRect/>
          </a:stretch>
        </p:blipFill>
        <p:spPr>
          <a:xfrm>
            <a:off x="7329568" y="870271"/>
            <a:ext cx="2817011" cy="5249930"/>
          </a:xfrm>
          <a:prstGeom prst="rect">
            <a:avLst/>
          </a:prstGeom>
        </p:spPr>
      </p:pic>
      <p:sp>
        <p:nvSpPr>
          <p:cNvPr id="9" name="Content Placeholder 2">
            <a:extLst>
              <a:ext uri="{FF2B5EF4-FFF2-40B4-BE49-F238E27FC236}">
                <a16:creationId xmlns:a16="http://schemas.microsoft.com/office/drawing/2014/main" xmlns="" id="{793EDBC9-4294-4B68-A4EB-72031D98FBEF}"/>
              </a:ext>
            </a:extLst>
          </p:cNvPr>
          <p:cNvSpPr txBox="1">
            <a:spLocks/>
          </p:cNvSpPr>
          <p:nvPr>
            <p:custDataLst>
              <p:tags r:id="rId3"/>
            </p:custDataLst>
          </p:nvPr>
        </p:nvSpPr>
        <p:spPr>
          <a:xfrm>
            <a:off x="396432" y="1183493"/>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Zones.</a:t>
            </a:r>
            <a:endParaRPr lang="en-US" sz="2300" dirty="0"/>
          </a:p>
          <a:p>
            <a:pPr marL="0" indent="0" algn="just">
              <a:lnSpc>
                <a:spcPct val="150000"/>
              </a:lnSpc>
              <a:buFont typeface="Arial" panose="020B0604020202020204" pitchFamily="34" charset="0"/>
              <a:buNone/>
            </a:pPr>
            <a:endParaRPr lang="en-US" sz="2200" dirty="0"/>
          </a:p>
        </p:txBody>
      </p:sp>
      <p:pic>
        <p:nvPicPr>
          <p:cNvPr id="5" name="Picture 4">
            <a:extLst>
              <a:ext uri="{FF2B5EF4-FFF2-40B4-BE49-F238E27FC236}">
                <a16:creationId xmlns:a16="http://schemas.microsoft.com/office/drawing/2014/main" xmlns="" id="{B3E7831E-1DE0-4F7E-AC9F-E0CC061582BE}"/>
              </a:ext>
            </a:extLst>
          </p:cNvPr>
          <p:cNvPicPr>
            <a:picLocks noChangeAspect="1"/>
          </p:cNvPicPr>
          <p:nvPr>
            <p:custDataLst>
              <p:tags r:id="rId4"/>
            </p:custDataLst>
          </p:nvPr>
        </p:nvPicPr>
        <p:blipFill rotWithShape="1">
          <a:blip r:embed="rId7"/>
          <a:srcRect r="8084"/>
          <a:stretch/>
        </p:blipFill>
        <p:spPr>
          <a:xfrm>
            <a:off x="9249124" y="804034"/>
            <a:ext cx="2942876" cy="5183695"/>
          </a:xfrm>
          <a:prstGeom prst="rect">
            <a:avLst/>
          </a:prstGeom>
        </p:spPr>
      </p:pic>
    </p:spTree>
    <p:extLst>
      <p:ext uri="{BB962C8B-B14F-4D97-AF65-F5344CB8AC3E}">
        <p14:creationId xmlns:p14="http://schemas.microsoft.com/office/powerpoint/2010/main" val="11052260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AE78704D-A111-4E49-9836-D0199C38CFBD}"/>
              </a:ext>
            </a:extLst>
          </p:cNvPr>
          <p:cNvSpPr>
            <a:spLocks noGrp="1"/>
          </p:cNvSpPr>
          <p:nvPr>
            <p:ph idx="1"/>
            <p:custDataLst>
              <p:tags r:id="rId2"/>
            </p:custDataLst>
          </p:nvPr>
        </p:nvSpPr>
        <p:spPr>
          <a:xfrm>
            <a:off x="838200" y="1085850"/>
            <a:ext cx="10515600" cy="5091113"/>
          </a:xfrm>
        </p:spPr>
        <p:txBody>
          <a:bodyPr/>
          <a:lstStyle/>
          <a:p>
            <a:pPr marL="457200" indent="-457200" algn="just">
              <a:lnSpc>
                <a:spcPct val="150000"/>
              </a:lnSpc>
              <a:buFont typeface="+mj-lt"/>
              <a:buAutoNum type="arabicPeriod" startAt="5"/>
            </a:pPr>
            <a:r>
              <a:rPr lang="fr-CA" dirty="0"/>
              <a:t>In the new </a:t>
            </a:r>
            <a:r>
              <a:rPr lang="fr-CA" dirty="0" err="1"/>
              <a:t>window</a:t>
            </a:r>
            <a:r>
              <a:rPr lang="fr-CA" dirty="0"/>
              <a:t>, </a:t>
            </a:r>
            <a:r>
              <a:rPr lang="en-US" dirty="0"/>
              <a:t>the existing zones already configured in the WMS will be listed.</a:t>
            </a:r>
          </a:p>
          <a:p>
            <a:pPr marL="457200" indent="-457200" algn="just">
              <a:lnSpc>
                <a:spcPct val="150000"/>
              </a:lnSpc>
              <a:buFont typeface="+mj-lt"/>
              <a:buAutoNum type="arabicPeriod" startAt="5"/>
            </a:pPr>
            <a:r>
              <a:rPr lang="en-US" u="sng" dirty="0"/>
              <a:t>If you want to create a zone</a:t>
            </a:r>
            <a:r>
              <a:rPr lang="en-US" dirty="0"/>
              <a:t>, do this:</a:t>
            </a:r>
          </a:p>
          <a:p>
            <a:pPr marL="0" indent="0" algn="just">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gn="just">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fr-CA" dirty="0"/>
          </a:p>
          <a:p>
            <a:pPr marL="0" indent="0" algn="just">
              <a:lnSpc>
                <a:spcPct val="150000"/>
              </a:lnSpc>
              <a:buNone/>
            </a:pPr>
            <a:endParaRPr lang="en-US" dirty="0"/>
          </a:p>
          <a:p>
            <a:pPr marL="0" indent="0" algn="just">
              <a:lnSpc>
                <a:spcPct val="150000"/>
              </a:lnSpc>
              <a:buNone/>
            </a:pPr>
            <a:endParaRPr lang="en-CA" dirty="0"/>
          </a:p>
        </p:txBody>
      </p:sp>
      <p:pic>
        <p:nvPicPr>
          <p:cNvPr id="6" name="Picture 5">
            <a:extLst>
              <a:ext uri="{FF2B5EF4-FFF2-40B4-BE49-F238E27FC236}">
                <a16:creationId xmlns:a16="http://schemas.microsoft.com/office/drawing/2014/main" xmlns="" id="{3C8EA634-3621-401A-B729-31BD2B93BC29}"/>
              </a:ext>
            </a:extLst>
          </p:cNvPr>
          <p:cNvPicPr>
            <a:picLocks noChangeAspect="1"/>
          </p:cNvPicPr>
          <p:nvPr>
            <p:custDataLst>
              <p:tags r:id="rId3"/>
            </p:custDataLst>
          </p:nvPr>
        </p:nvPicPr>
        <p:blipFill>
          <a:blip r:embed="rId5"/>
          <a:stretch>
            <a:fillRect/>
          </a:stretch>
        </p:blipFill>
        <p:spPr>
          <a:xfrm>
            <a:off x="485775" y="3878571"/>
            <a:ext cx="11220450" cy="1561038"/>
          </a:xfrm>
          <a:prstGeom prst="rect">
            <a:avLst/>
          </a:prstGeom>
        </p:spPr>
      </p:pic>
    </p:spTree>
    <p:extLst>
      <p:ext uri="{BB962C8B-B14F-4D97-AF65-F5344CB8AC3E}">
        <p14:creationId xmlns:p14="http://schemas.microsoft.com/office/powerpoint/2010/main" val="7323247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sp>
        <p:nvSpPr>
          <p:cNvPr id="4" name="Content Placeholder 2">
            <a:extLst>
              <a:ext uri="{FF2B5EF4-FFF2-40B4-BE49-F238E27FC236}">
                <a16:creationId xmlns:a16="http://schemas.microsoft.com/office/drawing/2014/main" xmlns="" id="{3FD5FAA3-8D07-4F38-8312-88C1C0F132DB}"/>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dirty="0">
                <a:solidFill>
                  <a:schemeClr val="accent2"/>
                </a:solidFill>
              </a:rPr>
              <a:t>6.2</a:t>
            </a:r>
            <a:r>
              <a:rPr lang="fr-CA" dirty="0"/>
              <a:t> </a:t>
            </a:r>
            <a:r>
              <a:rPr lang="fr-CA" sz="2400" dirty="0" err="1">
                <a:solidFill>
                  <a:schemeClr val="tx1">
                    <a:lumMod val="50000"/>
                    <a:lumOff val="50000"/>
                  </a:schemeClr>
                </a:solidFill>
              </a:rPr>
              <a:t>From</a:t>
            </a:r>
            <a:r>
              <a:rPr lang="fr-CA" sz="2400" dirty="0">
                <a:solidFill>
                  <a:schemeClr val="tx1">
                    <a:lumMod val="50000"/>
                    <a:lumOff val="50000"/>
                  </a:schemeClr>
                </a:solidFill>
              </a:rPr>
              <a:t> the new </a:t>
            </a:r>
            <a:r>
              <a:rPr lang="fr-CA" sz="2400" dirty="0" err="1">
                <a:solidFill>
                  <a:schemeClr val="tx1">
                    <a:lumMod val="50000"/>
                    <a:lumOff val="50000"/>
                  </a:schemeClr>
                </a:solidFill>
              </a:rPr>
              <a:t>window</a:t>
            </a:r>
            <a:r>
              <a:rPr lang="fr-CA" sz="2400" dirty="0">
                <a:solidFill>
                  <a:schemeClr val="tx1">
                    <a:lumMod val="50000"/>
                    <a:lumOff val="50000"/>
                  </a:schemeClr>
                </a:solidFill>
              </a:rPr>
              <a:t>, enter the </a:t>
            </a:r>
            <a:r>
              <a:rPr lang="fr-CA" sz="2400" dirty="0" err="1">
                <a:solidFill>
                  <a:schemeClr val="tx1">
                    <a:lumMod val="50000"/>
                    <a:lumOff val="50000"/>
                  </a:schemeClr>
                </a:solidFill>
              </a:rPr>
              <a:t>name</a:t>
            </a:r>
            <a:r>
              <a:rPr lang="fr-CA" sz="2400" dirty="0">
                <a:solidFill>
                  <a:schemeClr val="tx1">
                    <a:lumMod val="50000"/>
                    <a:lumOff val="50000"/>
                  </a:schemeClr>
                </a:solidFill>
              </a:rPr>
              <a:t> of the zone. </a:t>
            </a:r>
          </a:p>
          <a:p>
            <a:pPr marL="0" indent="0" algn="just">
              <a:lnSpc>
                <a:spcPct val="200000"/>
              </a:lnSpc>
              <a:spcBef>
                <a:spcPts val="1000"/>
              </a:spcBef>
              <a:buClr>
                <a:srgbClr val="F58220"/>
              </a:buClr>
              <a:buNone/>
            </a:pPr>
            <a:r>
              <a:rPr lang="fr-CA" dirty="0">
                <a:solidFill>
                  <a:schemeClr val="accent2"/>
                </a:solidFill>
              </a:rPr>
              <a:t>6.3</a:t>
            </a:r>
            <a:r>
              <a:rPr lang="fr-CA" dirty="0"/>
              <a:t> </a:t>
            </a:r>
            <a:r>
              <a:rPr lang="fr-CA" sz="2400" dirty="0">
                <a:solidFill>
                  <a:schemeClr val="tx1">
                    <a:lumMod val="50000"/>
                    <a:lumOff val="50000"/>
                  </a:schemeClr>
                </a:solidFill>
              </a:rPr>
              <a:t>Click Continue.  </a:t>
            </a:r>
            <a:endParaRPr lang="en-US" sz="2400" dirty="0">
              <a:solidFill>
                <a:schemeClr val="tx1">
                  <a:lumMod val="50000"/>
                  <a:lumOff val="50000"/>
                </a:schemeClr>
              </a:solidFill>
            </a:endParaRPr>
          </a:p>
          <a:p>
            <a:pPr marL="0" indent="0">
              <a:lnSpc>
                <a:spcPct val="200000"/>
              </a:lnSpc>
              <a:buNone/>
            </a:pPr>
            <a:endParaRPr lang="en-CA" dirty="0"/>
          </a:p>
        </p:txBody>
      </p:sp>
      <p:pic>
        <p:nvPicPr>
          <p:cNvPr id="6" name="Picture 5">
            <a:extLst>
              <a:ext uri="{FF2B5EF4-FFF2-40B4-BE49-F238E27FC236}">
                <a16:creationId xmlns:a16="http://schemas.microsoft.com/office/drawing/2014/main" xmlns="" id="{37F21456-0FD1-429C-B73E-BF528F53CE49}"/>
              </a:ext>
            </a:extLst>
          </p:cNvPr>
          <p:cNvPicPr>
            <a:picLocks noChangeAspect="1"/>
          </p:cNvPicPr>
          <p:nvPr>
            <p:custDataLst>
              <p:tags r:id="rId3"/>
            </p:custDataLst>
          </p:nvPr>
        </p:nvPicPr>
        <p:blipFill>
          <a:blip r:embed="rId5"/>
          <a:stretch>
            <a:fillRect/>
          </a:stretch>
        </p:blipFill>
        <p:spPr>
          <a:xfrm>
            <a:off x="8505639" y="216390"/>
            <a:ext cx="2848161" cy="6108210"/>
          </a:xfrm>
          <a:prstGeom prst="rect">
            <a:avLst/>
          </a:prstGeom>
        </p:spPr>
      </p:pic>
    </p:spTree>
    <p:extLst>
      <p:ext uri="{BB962C8B-B14F-4D97-AF65-F5344CB8AC3E}">
        <p14:creationId xmlns:p14="http://schemas.microsoft.com/office/powerpoint/2010/main" val="3465299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5DBE-7707-47D1-8500-993344876E38}"/>
              </a:ext>
            </a:extLst>
          </p:cNvPr>
          <p:cNvSpPr>
            <a:spLocks noGrp="1"/>
          </p:cNvSpPr>
          <p:nvPr>
            <p:ph type="title"/>
            <p:custDataLst>
              <p:tags r:id="rId1"/>
            </p:custDataLst>
          </p:nvPr>
        </p:nvSpPr>
        <p:spPr/>
        <p:txBody>
          <a:bodyPr/>
          <a:lstStyle/>
          <a:p>
            <a:r>
              <a:rPr lang="fr-CA" dirty="0"/>
              <a:t>Zones</a:t>
            </a:r>
            <a:endParaRPr lang="en-CA" dirty="0"/>
          </a:p>
        </p:txBody>
      </p:sp>
      <p:pic>
        <p:nvPicPr>
          <p:cNvPr id="7" name="Picture 6">
            <a:extLst>
              <a:ext uri="{FF2B5EF4-FFF2-40B4-BE49-F238E27FC236}">
                <a16:creationId xmlns:a16="http://schemas.microsoft.com/office/drawing/2014/main" xmlns="" id="{15D8AFB3-8B70-4333-952D-56AD4CD136A3}"/>
              </a:ext>
            </a:extLst>
          </p:cNvPr>
          <p:cNvPicPr>
            <a:picLocks noChangeAspect="1"/>
          </p:cNvPicPr>
          <p:nvPr>
            <p:custDataLst>
              <p:tags r:id="rId2"/>
            </p:custDataLst>
          </p:nvPr>
        </p:nvPicPr>
        <p:blipFill>
          <a:blip r:embed="rId5"/>
          <a:stretch>
            <a:fillRect/>
          </a:stretch>
        </p:blipFill>
        <p:spPr>
          <a:xfrm>
            <a:off x="7829550" y="194637"/>
            <a:ext cx="3744176" cy="5955104"/>
          </a:xfrm>
          <a:prstGeom prst="rect">
            <a:avLst/>
          </a:prstGeom>
        </p:spPr>
      </p:pic>
      <p:sp>
        <p:nvSpPr>
          <p:cNvPr id="8" name="Content Placeholder 2">
            <a:extLst>
              <a:ext uri="{FF2B5EF4-FFF2-40B4-BE49-F238E27FC236}">
                <a16:creationId xmlns:a16="http://schemas.microsoft.com/office/drawing/2014/main" xmlns="" id="{009B67F4-A2F1-4B17-87A5-FA7267C9AB42}"/>
              </a:ext>
            </a:extLst>
          </p:cNvPr>
          <p:cNvSpPr>
            <a:spLocks noGrp="1"/>
          </p:cNvSpPr>
          <p:nvPr>
            <p:ph idx="1"/>
            <p:custDataLst>
              <p:tags r:id="rId3"/>
            </p:custDataLst>
          </p:nvPr>
        </p:nvSpPr>
        <p:spPr>
          <a:xfrm>
            <a:off x="838200" y="1055078"/>
            <a:ext cx="5925457" cy="5121886"/>
          </a:xfrm>
        </p:spPr>
        <p:txBody>
          <a:bodyPr/>
          <a:lstStyle/>
          <a:p>
            <a:pPr marL="0" indent="0" algn="just">
              <a:lnSpc>
                <a:spcPct val="150000"/>
              </a:lnSpc>
              <a:buNone/>
            </a:pPr>
            <a:r>
              <a:rPr lang="fr-CA" dirty="0">
                <a:solidFill>
                  <a:schemeClr val="accent2"/>
                </a:solidFill>
              </a:rPr>
              <a:t>6.4</a:t>
            </a:r>
            <a:r>
              <a:rPr lang="fr-CA" dirty="0"/>
              <a:t> A new </a:t>
            </a:r>
            <a:r>
              <a:rPr lang="fr-CA" dirty="0" err="1"/>
              <a:t>window</a:t>
            </a:r>
            <a:r>
              <a:rPr lang="fr-CA" dirty="0"/>
              <a:t> </a:t>
            </a:r>
            <a:r>
              <a:rPr lang="fr-CA" dirty="0" err="1"/>
              <a:t>will</a:t>
            </a:r>
            <a:r>
              <a:rPr lang="fr-CA" dirty="0"/>
              <a:t> </a:t>
            </a:r>
            <a:r>
              <a:rPr lang="fr-CA" dirty="0" err="1"/>
              <a:t>appear</a:t>
            </a:r>
            <a:r>
              <a:rPr lang="fr-CA" dirty="0"/>
              <a:t>. Enter a description of the zone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6.5</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zone has been </a:t>
            </a:r>
            <a:r>
              <a:rPr lang="fr-CA" dirty="0" err="1"/>
              <a:t>created</a:t>
            </a:r>
            <a:r>
              <a:rPr lang="fr-CA" dirty="0"/>
              <a:t>. </a:t>
            </a:r>
          </a:p>
        </p:txBody>
      </p:sp>
    </p:spTree>
    <p:extLst>
      <p:ext uri="{BB962C8B-B14F-4D97-AF65-F5344CB8AC3E}">
        <p14:creationId xmlns:p14="http://schemas.microsoft.com/office/powerpoint/2010/main" val="128921519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7C139-F253-484D-9C89-318095FFD09D}"/>
              </a:ext>
            </a:extLst>
          </p:cNvPr>
          <p:cNvSpPr>
            <a:spLocks noGrp="1"/>
          </p:cNvSpPr>
          <p:nvPr>
            <p:ph type="title"/>
            <p:custDataLst>
              <p:tags r:id="rId1"/>
            </p:custDataLst>
          </p:nvPr>
        </p:nvSpPr>
        <p:spPr/>
        <p:txBody>
          <a:bodyPr/>
          <a:lstStyle/>
          <a:p>
            <a:r>
              <a:rPr lang="fr-CA" dirty="0"/>
              <a:t>Zone</a:t>
            </a:r>
            <a:endParaRPr lang="en-CA" dirty="0"/>
          </a:p>
        </p:txBody>
      </p:sp>
      <p:sp>
        <p:nvSpPr>
          <p:cNvPr id="4" name="Content Placeholder 2">
            <a:extLst>
              <a:ext uri="{FF2B5EF4-FFF2-40B4-BE49-F238E27FC236}">
                <a16:creationId xmlns:a16="http://schemas.microsoft.com/office/drawing/2014/main" xmlns="" id="{406286F6-510E-42DD-B3DE-FE5622D030B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zone</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zone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41BD91D0-13A3-4690-9221-F3CF6E79D3D6}"/>
              </a:ext>
            </a:extLst>
          </p:cNvPr>
          <p:cNvPicPr>
            <a:picLocks noChangeAspect="1"/>
          </p:cNvPicPr>
          <p:nvPr>
            <p:custDataLst>
              <p:tags r:id="rId3"/>
            </p:custDataLst>
          </p:nvPr>
        </p:nvPicPr>
        <p:blipFill>
          <a:blip r:embed="rId5"/>
          <a:stretch>
            <a:fillRect/>
          </a:stretch>
        </p:blipFill>
        <p:spPr>
          <a:xfrm>
            <a:off x="323850" y="3104084"/>
            <a:ext cx="11525250" cy="2450123"/>
          </a:xfrm>
          <a:prstGeom prst="rect">
            <a:avLst/>
          </a:prstGeom>
        </p:spPr>
      </p:pic>
    </p:spTree>
    <p:extLst>
      <p:ext uri="{BB962C8B-B14F-4D97-AF65-F5344CB8AC3E}">
        <p14:creationId xmlns:p14="http://schemas.microsoft.com/office/powerpoint/2010/main" val="35160775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EF2A-96E3-489A-98A6-BB51CC3B7C78}"/>
              </a:ext>
            </a:extLst>
          </p:cNvPr>
          <p:cNvSpPr>
            <a:spLocks noGrp="1"/>
          </p:cNvSpPr>
          <p:nvPr>
            <p:ph type="title"/>
            <p:custDataLst>
              <p:tags r:id="rId1"/>
            </p:custDataLst>
          </p:nvPr>
        </p:nvSpPr>
        <p:spPr/>
        <p:txBody>
          <a:bodyPr/>
          <a:lstStyle/>
          <a:p>
            <a:r>
              <a:rPr lang="fr-CA" dirty="0"/>
              <a:t>Zone</a:t>
            </a:r>
            <a:endParaRPr lang="en-CA" dirty="0"/>
          </a:p>
        </p:txBody>
      </p:sp>
      <p:sp>
        <p:nvSpPr>
          <p:cNvPr id="4" name="Content Placeholder 2">
            <a:extLst>
              <a:ext uri="{FF2B5EF4-FFF2-40B4-BE49-F238E27FC236}">
                <a16:creationId xmlns:a16="http://schemas.microsoft.com/office/drawing/2014/main" xmlns="" id="{3CC80722-C3D3-4860-A56B-140E71EF052A}"/>
              </a:ext>
            </a:extLst>
          </p:cNvPr>
          <p:cNvSpPr>
            <a:spLocks noGrp="1"/>
          </p:cNvSpPr>
          <p:nvPr>
            <p:ph idx="1"/>
            <p:custDataLst>
              <p:tags r:id="rId2"/>
            </p:custDataLst>
          </p:nvPr>
        </p:nvSpPr>
        <p:spPr>
          <a:xfrm>
            <a:off x="628650" y="1055078"/>
            <a:ext cx="5675897" cy="5121886"/>
          </a:xfrm>
        </p:spPr>
        <p:txBody>
          <a:bodyPr/>
          <a:lstStyle/>
          <a:p>
            <a:pPr marL="0" indent="0" algn="just">
              <a:lnSpc>
                <a:spcPct val="150000"/>
              </a:lnSpc>
              <a:buNone/>
            </a:pPr>
            <a:r>
              <a:rPr lang="fr-CA" dirty="0">
                <a:solidFill>
                  <a:schemeClr val="accent2"/>
                </a:solidFill>
              </a:rPr>
              <a:t>7.2</a:t>
            </a:r>
            <a:r>
              <a:rPr lang="fr-CA" dirty="0"/>
              <a:t> A new </a:t>
            </a:r>
            <a:r>
              <a:rPr lang="fr-CA" dirty="0" err="1"/>
              <a:t>window</a:t>
            </a:r>
            <a:r>
              <a:rPr lang="fr-CA" dirty="0"/>
              <a:t> </a:t>
            </a:r>
            <a:r>
              <a:rPr lang="fr-CA" dirty="0" err="1"/>
              <a:t>will</a:t>
            </a:r>
            <a:r>
              <a:rPr lang="fr-CA" dirty="0"/>
              <a:t> </a:t>
            </a:r>
            <a:r>
              <a:rPr lang="fr-CA" dirty="0" err="1"/>
              <a:t>appear</a:t>
            </a:r>
            <a:r>
              <a:rPr lang="fr-CA" dirty="0"/>
              <a:t>. Update the description of the zone in the Description 1 </a:t>
            </a:r>
            <a:r>
              <a:rPr lang="fr-CA" dirty="0" err="1"/>
              <a:t>field</a:t>
            </a:r>
            <a:r>
              <a:rPr lang="fr-CA" dirty="0"/>
              <a:t> as </a:t>
            </a:r>
            <a:r>
              <a:rPr lang="fr-CA" dirty="0" err="1"/>
              <a:t>well</a:t>
            </a:r>
            <a:r>
              <a:rPr lang="fr-CA" dirty="0"/>
              <a:t> as in the Description 2 </a:t>
            </a:r>
            <a:r>
              <a:rPr lang="fr-CA" dirty="0" err="1"/>
              <a:t>field</a:t>
            </a:r>
            <a:r>
              <a:rPr lang="fr-CA" dirty="0"/>
              <a:t> if </a:t>
            </a:r>
            <a:r>
              <a:rPr lang="fr-CA" dirty="0" err="1"/>
              <a:t>needed</a:t>
            </a:r>
            <a:r>
              <a:rPr lang="fr-CA" dirty="0"/>
              <a:t>. </a:t>
            </a:r>
          </a:p>
          <a:p>
            <a:pPr marL="0" indent="0">
              <a:lnSpc>
                <a:spcPct val="150000"/>
              </a:lnSpc>
              <a:buNone/>
            </a:pPr>
            <a:r>
              <a:rPr lang="fr-CA" dirty="0">
                <a:solidFill>
                  <a:schemeClr val="accent2"/>
                </a:solidFill>
              </a:rPr>
              <a:t>7.3</a:t>
            </a:r>
            <a:r>
              <a:rPr lang="fr-CA" dirty="0"/>
              <a:t> Click on </a:t>
            </a:r>
            <a:r>
              <a:rPr lang="fr-CA" dirty="0" err="1"/>
              <a:t>Submit</a:t>
            </a:r>
            <a:r>
              <a:rPr lang="fr-CA" dirty="0"/>
              <a:t>. </a:t>
            </a:r>
          </a:p>
          <a:p>
            <a:pPr>
              <a:lnSpc>
                <a:spcPct val="150000"/>
              </a:lnSpc>
              <a:buFont typeface="Wingdings" panose="05000000000000000000" pitchFamily="2" charset="2"/>
              <a:buChar char="ü"/>
            </a:pPr>
            <a:r>
              <a:rPr lang="fr-CA" dirty="0"/>
              <a:t> The zone has been </a:t>
            </a:r>
            <a:r>
              <a:rPr lang="fr-CA" dirty="0" err="1"/>
              <a:t>updated</a:t>
            </a:r>
            <a:r>
              <a:rPr lang="fr-CA" dirty="0"/>
              <a:t>. </a:t>
            </a:r>
          </a:p>
        </p:txBody>
      </p:sp>
      <p:pic>
        <p:nvPicPr>
          <p:cNvPr id="5" name="Picture 4">
            <a:extLst>
              <a:ext uri="{FF2B5EF4-FFF2-40B4-BE49-F238E27FC236}">
                <a16:creationId xmlns:a16="http://schemas.microsoft.com/office/drawing/2014/main" xmlns="" id="{501A2071-B799-42CC-A4C7-DEB1261C3833}"/>
              </a:ext>
            </a:extLst>
          </p:cNvPr>
          <p:cNvPicPr>
            <a:picLocks noChangeAspect="1"/>
          </p:cNvPicPr>
          <p:nvPr>
            <p:custDataLst>
              <p:tags r:id="rId3"/>
            </p:custDataLst>
          </p:nvPr>
        </p:nvPicPr>
        <p:blipFill>
          <a:blip r:embed="rId5"/>
          <a:stretch>
            <a:fillRect/>
          </a:stretch>
        </p:blipFill>
        <p:spPr>
          <a:xfrm>
            <a:off x="7562850" y="271394"/>
            <a:ext cx="3790950" cy="6062066"/>
          </a:xfrm>
          <a:prstGeom prst="rect">
            <a:avLst/>
          </a:prstGeom>
        </p:spPr>
      </p:pic>
    </p:spTree>
    <p:extLst>
      <p:ext uri="{BB962C8B-B14F-4D97-AF65-F5344CB8AC3E}">
        <p14:creationId xmlns:p14="http://schemas.microsoft.com/office/powerpoint/2010/main" val="110087554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CDD2C-D2EE-4B4B-B422-C32EC027AF1B}"/>
              </a:ext>
            </a:extLst>
          </p:cNvPr>
          <p:cNvSpPr>
            <a:spLocks noGrp="1"/>
          </p:cNvSpPr>
          <p:nvPr>
            <p:ph type="title"/>
            <p:custDataLst>
              <p:tags r:id="rId1"/>
            </p:custDataLst>
          </p:nvPr>
        </p:nvSpPr>
        <p:spPr/>
        <p:txBody>
          <a:bodyPr/>
          <a:lstStyle/>
          <a:p>
            <a:r>
              <a:rPr lang="fr-CA" dirty="0"/>
              <a:t>Zone</a:t>
            </a:r>
            <a:endParaRPr lang="en-CA" dirty="0"/>
          </a:p>
        </p:txBody>
      </p:sp>
      <p:sp>
        <p:nvSpPr>
          <p:cNvPr id="3" name="Content Placeholder 2">
            <a:extLst>
              <a:ext uri="{FF2B5EF4-FFF2-40B4-BE49-F238E27FC236}">
                <a16:creationId xmlns:a16="http://schemas.microsoft.com/office/drawing/2014/main" xmlns="" id="{CFA1D8A2-8D03-467A-958C-07D0B0C4866E}"/>
              </a:ext>
            </a:extLst>
          </p:cNvPr>
          <p:cNvSpPr>
            <a:spLocks noGrp="1"/>
          </p:cNvSpPr>
          <p:nvPr>
            <p:ph idx="1"/>
            <p:custDataLst>
              <p:tags r:id="rId2"/>
            </p:custDataLst>
          </p:nvPr>
        </p:nvSpPr>
        <p:spPr>
          <a:xfrm>
            <a:off x="838200" y="1108322"/>
            <a:ext cx="5829300" cy="5068641"/>
          </a:xfrm>
        </p:spPr>
        <p:txBody>
          <a:bodyPr/>
          <a:lstStyle/>
          <a:p>
            <a:pPr marL="0" indent="0" algn="just">
              <a:lnSpc>
                <a:spcPct val="140000"/>
              </a:lnSpc>
              <a:buNone/>
            </a:pPr>
            <a:r>
              <a:rPr lang="fr-CA" dirty="0" err="1"/>
              <a:t>Additional</a:t>
            </a:r>
            <a:r>
              <a:rPr lang="fr-CA" dirty="0"/>
              <a:t> note: </a:t>
            </a:r>
          </a:p>
          <a:p>
            <a:pPr algn="just">
              <a:lnSpc>
                <a:spcPct val="140000"/>
              </a:lnSpc>
              <a:buFont typeface="Wingdings" panose="05000000000000000000" pitchFamily="2" charset="2"/>
              <a:buChar char="ü"/>
            </a:pPr>
            <a:r>
              <a:rPr lang="fr-CA" dirty="0"/>
              <a:t> </a:t>
            </a:r>
            <a:r>
              <a:rPr lang="fr-CA" b="1" dirty="0" err="1"/>
              <a:t>Number</a:t>
            </a:r>
            <a:r>
              <a:rPr lang="fr-CA" b="1" dirty="0"/>
              <a:t> of Locations</a:t>
            </a:r>
            <a:r>
              <a:rPr lang="fr-CA" dirty="0"/>
              <a:t>: This </a:t>
            </a:r>
            <a:r>
              <a:rPr lang="fr-CA" dirty="0" err="1"/>
              <a:t>field</a:t>
            </a:r>
            <a:r>
              <a:rPr lang="fr-CA" dirty="0"/>
              <a:t> corresponds to the </a:t>
            </a:r>
            <a:r>
              <a:rPr lang="fr-CA" dirty="0" err="1"/>
              <a:t>number</a:t>
            </a:r>
            <a:r>
              <a:rPr lang="fr-CA" dirty="0"/>
              <a:t> of locations </a:t>
            </a:r>
            <a:r>
              <a:rPr lang="fr-CA" dirty="0" err="1"/>
              <a:t>within</a:t>
            </a:r>
            <a:r>
              <a:rPr lang="fr-CA" dirty="0"/>
              <a:t> </a:t>
            </a:r>
            <a:r>
              <a:rPr lang="fr-CA" dirty="0" err="1"/>
              <a:t>this</a:t>
            </a:r>
            <a:r>
              <a:rPr lang="fr-CA" dirty="0"/>
              <a:t> zone. A location is </a:t>
            </a:r>
            <a:r>
              <a:rPr lang="fr-CA" dirty="0" err="1"/>
              <a:t>added</a:t>
            </a:r>
            <a:r>
              <a:rPr lang="fr-CA" dirty="0"/>
              <a:t> to a zone </a:t>
            </a:r>
            <a:r>
              <a:rPr lang="fr-CA" dirty="0" err="1"/>
              <a:t>through</a:t>
            </a:r>
            <a:r>
              <a:rPr lang="fr-CA" dirty="0"/>
              <a:t> the </a:t>
            </a:r>
            <a:r>
              <a:rPr lang="fr-CA" dirty="0">
                <a:hlinkClick r:id="rId5" action="ppaction://hlinksldjump"/>
              </a:rPr>
              <a:t>Locations </a:t>
            </a:r>
            <a:r>
              <a:rPr lang="fr-CA" dirty="0" err="1">
                <a:hlinkClick r:id="rId5" action="ppaction://hlinksldjump"/>
              </a:rPr>
              <a:t>resource</a:t>
            </a:r>
            <a:r>
              <a:rPr lang="fr-CA" dirty="0"/>
              <a:t>. </a:t>
            </a:r>
          </a:p>
          <a:p>
            <a:pPr algn="just">
              <a:lnSpc>
                <a:spcPct val="140000"/>
              </a:lnSpc>
              <a:buFont typeface="Wingdings" panose="05000000000000000000" pitchFamily="2" charset="2"/>
              <a:buChar char="ü"/>
            </a:pPr>
            <a:r>
              <a:rPr lang="fr-CA" dirty="0"/>
              <a:t> </a:t>
            </a:r>
            <a:r>
              <a:rPr lang="fr-CA" b="1" dirty="0" err="1"/>
              <a:t>Number</a:t>
            </a:r>
            <a:r>
              <a:rPr lang="fr-CA" b="1" dirty="0"/>
              <a:t> of Storage Rules</a:t>
            </a:r>
            <a:r>
              <a:rPr lang="fr-CA" dirty="0"/>
              <a:t>: This </a:t>
            </a:r>
            <a:r>
              <a:rPr lang="fr-CA" dirty="0" err="1"/>
              <a:t>field</a:t>
            </a:r>
            <a:r>
              <a:rPr lang="fr-CA" dirty="0"/>
              <a:t> corresponds to </a:t>
            </a:r>
            <a:r>
              <a:rPr lang="en-US" dirty="0"/>
              <a:t>the number of storage rules using this zone. A storage rule </a:t>
            </a:r>
            <a:r>
              <a:rPr lang="fr-CA" dirty="0"/>
              <a:t>is </a:t>
            </a:r>
            <a:r>
              <a:rPr lang="fr-CA" dirty="0" err="1"/>
              <a:t>added</a:t>
            </a:r>
            <a:r>
              <a:rPr lang="fr-CA" dirty="0"/>
              <a:t> to a zone </a:t>
            </a:r>
            <a:r>
              <a:rPr lang="fr-CA" dirty="0" err="1"/>
              <a:t>through</a:t>
            </a:r>
            <a:r>
              <a:rPr lang="fr-CA" dirty="0"/>
              <a:t> the </a:t>
            </a:r>
            <a:r>
              <a:rPr lang="fr-CA" dirty="0">
                <a:hlinkClick r:id="rId6" action="ppaction://hlinksldjump"/>
              </a:rPr>
              <a:t>Storage Rules </a:t>
            </a:r>
            <a:r>
              <a:rPr lang="fr-CA" dirty="0" err="1">
                <a:hlinkClick r:id="rId6" action="ppaction://hlinksldjump"/>
              </a:rPr>
              <a:t>resource</a:t>
            </a:r>
            <a:r>
              <a:rPr lang="fr-CA" dirty="0"/>
              <a:t>. </a:t>
            </a:r>
            <a:endParaRPr lang="en-CA" dirty="0"/>
          </a:p>
        </p:txBody>
      </p:sp>
      <p:pic>
        <p:nvPicPr>
          <p:cNvPr id="6" name="Picture 5">
            <a:extLst>
              <a:ext uri="{FF2B5EF4-FFF2-40B4-BE49-F238E27FC236}">
                <a16:creationId xmlns:a16="http://schemas.microsoft.com/office/drawing/2014/main" xmlns="" id="{CDCFEB51-5349-4001-B2EF-AB27EF6F41FB}"/>
              </a:ext>
            </a:extLst>
          </p:cNvPr>
          <p:cNvPicPr>
            <a:picLocks noChangeAspect="1"/>
          </p:cNvPicPr>
          <p:nvPr>
            <p:custDataLst>
              <p:tags r:id="rId3"/>
            </p:custDataLst>
          </p:nvPr>
        </p:nvPicPr>
        <p:blipFill rotWithShape="1">
          <a:blip r:embed="rId7"/>
          <a:srcRect b="23574"/>
          <a:stretch/>
        </p:blipFill>
        <p:spPr>
          <a:xfrm>
            <a:off x="7166648" y="681037"/>
            <a:ext cx="4526204" cy="5068641"/>
          </a:xfrm>
          <a:prstGeom prst="rect">
            <a:avLst/>
          </a:prstGeom>
        </p:spPr>
      </p:pic>
    </p:spTree>
    <p:extLst>
      <p:ext uri="{BB962C8B-B14F-4D97-AF65-F5344CB8AC3E}">
        <p14:creationId xmlns:p14="http://schemas.microsoft.com/office/powerpoint/2010/main" val="2916806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C78C818-57EA-407C-BFE2-2384D8E1CF4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5"/>
            </a:pPr>
            <a:r>
              <a:rPr lang="fr-CA" sz="2100" dirty="0"/>
              <a:t>(</a:t>
            </a:r>
            <a:r>
              <a:rPr lang="fr-CA" sz="2100" dirty="0" err="1"/>
              <a:t>Continued</a:t>
            </a:r>
            <a:r>
              <a:rPr lang="fr-CA" sz="2100" dirty="0"/>
              <a:t>)</a:t>
            </a:r>
            <a:endParaRPr lang="en-CA" sz="2100" dirty="0"/>
          </a:p>
        </p:txBody>
      </p:sp>
      <p:graphicFrame>
        <p:nvGraphicFramePr>
          <p:cNvPr id="9" name="Table 5">
            <a:extLst>
              <a:ext uri="{FF2B5EF4-FFF2-40B4-BE49-F238E27FC236}">
                <a16:creationId xmlns:a16="http://schemas.microsoft.com/office/drawing/2014/main" xmlns="" id="{F1B5D0F4-9BD7-4F10-AF26-83ED4CD774E9}"/>
              </a:ext>
            </a:extLst>
          </p:cNvPr>
          <p:cNvGraphicFramePr>
            <a:graphicFrameLocks noGrp="1"/>
          </p:cNvGraphicFramePr>
          <p:nvPr>
            <p:custDataLst>
              <p:tags r:id="rId3"/>
            </p:custDataLst>
            <p:extLst>
              <p:ext uri="{D42A27DB-BD31-4B8C-83A1-F6EECF244321}">
                <p14:modId xmlns:p14="http://schemas.microsoft.com/office/powerpoint/2010/main" val="36812632"/>
              </p:ext>
            </p:extLst>
          </p:nvPr>
        </p:nvGraphicFramePr>
        <p:xfrm>
          <a:off x="435165" y="1843088"/>
          <a:ext cx="11321670" cy="169672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Dedicated Order Receiving Container Type</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container type to be used when assigning container numbers to dedicated order packages during the receiving process. The packages being received can have a wide variety of dimensions and weights which may not match any of the standard container types used within the warehouse, so this value is assumed to represent a miscellaneous container type. This miscellaneous container type should be assigned arbitrary dimension and weight values.</a:t>
                      </a:r>
                    </a:p>
                  </a:txBody>
                  <a:tcPr/>
                </a:tc>
                <a:extLst>
                  <a:ext uri="{0D108BD9-81ED-4DB2-BD59-A6C34878D82A}">
                    <a16:rowId xmlns:a16="http://schemas.microsoft.com/office/drawing/2014/main" xmlns="" val="1487881300"/>
                  </a:ext>
                </a:extLst>
              </a:tr>
            </a:tbl>
          </a:graphicData>
        </a:graphic>
      </p:graphicFrame>
    </p:spTree>
    <p:extLst>
      <p:ext uri="{BB962C8B-B14F-4D97-AF65-F5344CB8AC3E}">
        <p14:creationId xmlns:p14="http://schemas.microsoft.com/office/powerpoint/2010/main" val="3200398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pic>
        <p:nvPicPr>
          <p:cNvPr id="4" name="Picture 3">
            <a:extLst>
              <a:ext uri="{FF2B5EF4-FFF2-40B4-BE49-F238E27FC236}">
                <a16:creationId xmlns:a16="http://schemas.microsoft.com/office/drawing/2014/main" xmlns="" id="{2BA9EC29-C46C-415B-85AD-8C2AF26F27BB}"/>
              </a:ext>
            </a:extLst>
          </p:cNvPr>
          <p:cNvPicPr>
            <a:picLocks noChangeAspect="1"/>
          </p:cNvPicPr>
          <p:nvPr>
            <p:custDataLst>
              <p:tags r:id="rId2"/>
            </p:custDataLst>
          </p:nvPr>
        </p:nvPicPr>
        <p:blipFill>
          <a:blip r:embed="rId5"/>
          <a:stretch>
            <a:fillRect/>
          </a:stretch>
        </p:blipFill>
        <p:spPr>
          <a:xfrm>
            <a:off x="1205551" y="2218472"/>
            <a:ext cx="5021705" cy="3973531"/>
          </a:xfrm>
          <a:prstGeom prst="rect">
            <a:avLst/>
          </a:prstGeom>
          <a:ln>
            <a:solidFill>
              <a:schemeClr val="bg1">
                <a:lumMod val="50000"/>
              </a:schemeClr>
            </a:solidFill>
          </a:ln>
        </p:spPr>
      </p:pic>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3"/>
            </p:custDataLst>
          </p:nvPr>
        </p:nvSpPr>
        <p:spPr>
          <a:xfrm>
            <a:off x="982639" y="1121061"/>
            <a:ext cx="10003810" cy="4975692"/>
          </a:xfrm>
        </p:spPr>
        <p:txBody>
          <a:bodyPr/>
          <a:lstStyle/>
          <a:p>
            <a:pPr marL="457200" indent="-457200" algn="just">
              <a:lnSpc>
                <a:spcPct val="130000"/>
              </a:lnSpc>
              <a:buFont typeface="+mj-lt"/>
              <a:buAutoNum type="arabicPeriod" startAt="16"/>
            </a:pPr>
            <a:r>
              <a:rPr lang="en-US" sz="2100" dirty="0"/>
              <a:t>Click on </a:t>
            </a:r>
            <a:r>
              <a:rPr lang="en-US" sz="2100" b="1" dirty="0"/>
              <a:t>Defaults for TMS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6"/>
            </a:pPr>
            <a:endParaRPr lang="en-CA" sz="2100" dirty="0"/>
          </a:p>
        </p:txBody>
      </p:sp>
    </p:spTree>
    <p:extLst>
      <p:ext uri="{BB962C8B-B14F-4D97-AF65-F5344CB8AC3E}">
        <p14:creationId xmlns:p14="http://schemas.microsoft.com/office/powerpoint/2010/main" val="2556561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6"/>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4234118977"/>
              </p:ext>
            </p:extLst>
          </p:nvPr>
        </p:nvGraphicFramePr>
        <p:xfrm>
          <a:off x="217582" y="1824473"/>
          <a:ext cx="11756835" cy="4101592"/>
        </p:xfrm>
        <a:graphic>
          <a:graphicData uri="http://schemas.openxmlformats.org/drawingml/2006/table">
            <a:tbl>
              <a:tblPr firstRow="1" bandRow="1">
                <a:tableStyleId>{F5AB1C69-6EDB-4FF4-983F-18BD219EF322}</a:tableStyleId>
              </a:tblPr>
              <a:tblGrid>
                <a:gridCol w="2086306">
                  <a:extLst>
                    <a:ext uri="{9D8B030D-6E8A-4147-A177-3AD203B41FA5}">
                      <a16:colId xmlns:a16="http://schemas.microsoft.com/office/drawing/2014/main" xmlns="" val="3611636286"/>
                    </a:ext>
                  </a:extLst>
                </a:gridCol>
                <a:gridCol w="9670529">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TMS Shipment Level for Parcel Service</a:t>
                      </a:r>
                      <a:endParaRPr lang="en-CA" sz="1800" kern="1200" dirty="0">
                        <a:solidFill>
                          <a:schemeClr val="tx1">
                            <a:lumMod val="50000"/>
                            <a:lumOff val="50000"/>
                          </a:schemeClr>
                        </a:solidFill>
                        <a:latin typeface="+mn-lt"/>
                        <a:ea typeface="+mn-ea"/>
                        <a:cs typeface="+mn-cs"/>
                      </a:endParaRPr>
                    </a:p>
                  </a:txBody>
                  <a:tcPr/>
                </a:tc>
                <a:tc>
                  <a:txBody>
                    <a:bodyPr/>
                    <a:lstStyle/>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Shipment</a:t>
                      </a:r>
                      <a:r>
                        <a:rPr lang="en-US" sz="1800" kern="1200" dirty="0">
                          <a:solidFill>
                            <a:schemeClr val="tx1">
                              <a:lumMod val="50000"/>
                              <a:lumOff val="50000"/>
                            </a:schemeClr>
                          </a:solidFill>
                          <a:latin typeface="+mn-lt"/>
                          <a:ea typeface="+mn-ea"/>
                          <a:cs typeface="+mn-cs"/>
                        </a:rPr>
                        <a:t> (default) indicates that if the TMS interface is enabled, a WMS shipment is equivalent to a shipment in the TMS under normal circumstances. Each WMS shippable unit belonging to the WMS shipment is equivalent to a shipment package in the TMS. There may be exceptions, however, which may necessitate multiple TMS shipments for the same WMS shipment.</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Shippable Unit </a:t>
                      </a:r>
                      <a:r>
                        <a:rPr lang="en-US" sz="1800" kern="1200" dirty="0">
                          <a:solidFill>
                            <a:schemeClr val="tx1">
                              <a:lumMod val="50000"/>
                              <a:lumOff val="50000"/>
                            </a:schemeClr>
                          </a:solidFill>
                          <a:latin typeface="+mn-lt"/>
                          <a:ea typeface="+mn-ea"/>
                          <a:cs typeface="+mn-cs"/>
                        </a:rPr>
                        <a:t>indicates that if the TMS interface is enabled, an individual WMS shippable unit is equivalent to a shipment and shipment package combination in the TMS.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800" kern="1200" dirty="0">
                        <a:solidFill>
                          <a:schemeClr val="tx1">
                            <a:lumMod val="50000"/>
                            <a:lumOff val="50000"/>
                          </a:schemeClr>
                        </a:solidFill>
                        <a:latin typeface="+mn-lt"/>
                        <a:ea typeface="+mn-ea"/>
                        <a:cs typeface="+mn-cs"/>
                      </a:endParaRP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Note that the value of this field cannot be changed when a record exists in the shippable units table.</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Weight Limit for Parcel Carrier</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Outbound orders with a total weight exceeding this value will be rated as a single package when using the </a:t>
                      </a:r>
                      <a:r>
                        <a:rPr lang="en-US" sz="1800" b="1" kern="1200" dirty="0">
                          <a:solidFill>
                            <a:schemeClr val="tx1">
                              <a:lumMod val="50000"/>
                              <a:lumOff val="50000"/>
                            </a:schemeClr>
                          </a:solidFill>
                          <a:latin typeface="+mn-lt"/>
                          <a:ea typeface="+mn-ea"/>
                          <a:cs typeface="+mn-cs"/>
                        </a:rPr>
                        <a:t>TMS Route Now </a:t>
                      </a:r>
                      <a:r>
                        <a:rPr lang="en-US" sz="1800" kern="1200" dirty="0">
                          <a:solidFill>
                            <a:schemeClr val="tx1">
                              <a:lumMod val="50000"/>
                              <a:lumOff val="50000"/>
                            </a:schemeClr>
                          </a:solidFill>
                          <a:latin typeface="+mn-lt"/>
                          <a:ea typeface="+mn-ea"/>
                          <a:cs typeface="+mn-cs"/>
                        </a:rPr>
                        <a:t>action in Outbound Order Planning. This increases the probability that TMS will select an LTL carrier.</a:t>
                      </a:r>
                    </a:p>
                  </a:txBody>
                  <a:tcPr/>
                </a:tc>
                <a:extLst>
                  <a:ext uri="{0D108BD9-81ED-4DB2-BD59-A6C34878D82A}">
                    <a16:rowId xmlns:a16="http://schemas.microsoft.com/office/drawing/2014/main" xmlns="" val="936013931"/>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Maximum Weight per Parcel</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This value determines how an outbound order will be split when attempting to rate it using a parcel service. It contains the maximum weight allowed for each package when using the </a:t>
                      </a:r>
                      <a:r>
                        <a:rPr lang="en-US" sz="1800" b="1" kern="1200" dirty="0">
                          <a:solidFill>
                            <a:schemeClr val="tx1">
                              <a:lumMod val="50000"/>
                              <a:lumOff val="50000"/>
                            </a:schemeClr>
                          </a:solidFill>
                          <a:latin typeface="+mn-lt"/>
                          <a:ea typeface="+mn-ea"/>
                          <a:cs typeface="+mn-cs"/>
                        </a:rPr>
                        <a:t>TMS</a:t>
                      </a:r>
                      <a:r>
                        <a:rPr lang="en-US" sz="1800" kern="1200" dirty="0">
                          <a:solidFill>
                            <a:schemeClr val="tx1">
                              <a:lumMod val="50000"/>
                              <a:lumOff val="50000"/>
                            </a:schemeClr>
                          </a:solidFill>
                          <a:latin typeface="+mn-lt"/>
                          <a:ea typeface="+mn-ea"/>
                          <a:cs typeface="+mn-cs"/>
                        </a:rPr>
                        <a:t> </a:t>
                      </a:r>
                      <a:r>
                        <a:rPr lang="en-US" sz="1800" b="1" kern="1200" dirty="0">
                          <a:solidFill>
                            <a:schemeClr val="tx1">
                              <a:lumMod val="50000"/>
                              <a:lumOff val="50000"/>
                            </a:schemeClr>
                          </a:solidFill>
                          <a:latin typeface="+mn-lt"/>
                          <a:ea typeface="+mn-ea"/>
                          <a:cs typeface="+mn-cs"/>
                        </a:rPr>
                        <a:t>Route Now</a:t>
                      </a:r>
                      <a:r>
                        <a:rPr lang="en-US" sz="1800" kern="1200" dirty="0">
                          <a:solidFill>
                            <a:schemeClr val="tx1">
                              <a:lumMod val="50000"/>
                              <a:lumOff val="50000"/>
                            </a:schemeClr>
                          </a:solidFill>
                          <a:latin typeface="+mn-lt"/>
                          <a:ea typeface="+mn-ea"/>
                          <a:cs typeface="+mn-cs"/>
                        </a:rPr>
                        <a:t> action in Outbound Order Planning.</a:t>
                      </a:r>
                    </a:p>
                  </a:txBody>
                  <a:tcPr/>
                </a:tc>
                <a:extLst>
                  <a:ext uri="{0D108BD9-81ED-4DB2-BD59-A6C34878D82A}">
                    <a16:rowId xmlns:a16="http://schemas.microsoft.com/office/drawing/2014/main" xmlns="" val="2757881737"/>
                  </a:ext>
                </a:extLst>
              </a:tr>
            </a:tbl>
          </a:graphicData>
        </a:graphic>
      </p:graphicFrame>
    </p:spTree>
    <p:extLst>
      <p:ext uri="{BB962C8B-B14F-4D97-AF65-F5344CB8AC3E}">
        <p14:creationId xmlns:p14="http://schemas.microsoft.com/office/powerpoint/2010/main" val="115977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7"/>
            </a:pPr>
            <a:r>
              <a:rPr lang="en-US" sz="2100" dirty="0"/>
              <a:t>Click on </a:t>
            </a:r>
            <a:r>
              <a:rPr lang="en-US" sz="2100" b="1" dirty="0"/>
              <a:t>Defaults for BMS</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7"/>
            </a:pPr>
            <a:endParaRPr lang="en-CA" sz="2100" dirty="0"/>
          </a:p>
        </p:txBody>
      </p:sp>
      <p:pic>
        <p:nvPicPr>
          <p:cNvPr id="6" name="Picture 5">
            <a:extLst>
              <a:ext uri="{FF2B5EF4-FFF2-40B4-BE49-F238E27FC236}">
                <a16:creationId xmlns:a16="http://schemas.microsoft.com/office/drawing/2014/main" xmlns="" id="{95EA2E38-C092-4D70-9854-23006C6817E9}"/>
              </a:ext>
            </a:extLst>
          </p:cNvPr>
          <p:cNvPicPr>
            <a:picLocks noChangeAspect="1"/>
          </p:cNvPicPr>
          <p:nvPr>
            <p:custDataLst>
              <p:tags r:id="rId3"/>
            </p:custDataLst>
          </p:nvPr>
        </p:nvPicPr>
        <p:blipFill>
          <a:blip r:embed="rId5"/>
          <a:stretch>
            <a:fillRect/>
          </a:stretch>
        </p:blipFill>
        <p:spPr>
          <a:xfrm>
            <a:off x="982639" y="2189901"/>
            <a:ext cx="5040762" cy="3964002"/>
          </a:xfrm>
          <a:prstGeom prst="rect">
            <a:avLst/>
          </a:prstGeom>
          <a:ln>
            <a:solidFill>
              <a:schemeClr val="bg1">
                <a:lumMod val="50000"/>
              </a:schemeClr>
            </a:solidFill>
          </a:ln>
        </p:spPr>
      </p:pic>
    </p:spTree>
    <p:extLst>
      <p:ext uri="{BB962C8B-B14F-4D97-AF65-F5344CB8AC3E}">
        <p14:creationId xmlns:p14="http://schemas.microsoft.com/office/powerpoint/2010/main" val="8437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690687"/>
            <a:ext cx="10003810" cy="4406065"/>
          </a:xfrm>
        </p:spPr>
        <p:txBody>
          <a:bodyPr/>
          <a:lstStyle/>
          <a:p>
            <a:pPr marL="457200" indent="-457200" algn="just">
              <a:lnSpc>
                <a:spcPct val="130000"/>
              </a:lnSpc>
              <a:buFont typeface="+mj-lt"/>
              <a:buAutoNum type="arabicPeriod" startAt="17"/>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871274550"/>
              </p:ext>
            </p:extLst>
          </p:nvPr>
        </p:nvGraphicFramePr>
        <p:xfrm>
          <a:off x="435165" y="2471320"/>
          <a:ext cx="11321670" cy="2844800"/>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100000"/>
                        </a:lnSpc>
                      </a:pPr>
                      <a:r>
                        <a:rPr lang="fr-CA" sz="1800" dirty="0"/>
                        <a:t>Field</a:t>
                      </a:r>
                      <a:endParaRPr lang="en-CA" sz="1800" dirty="0"/>
                    </a:p>
                  </a:txBody>
                  <a:tcPr/>
                </a:tc>
                <a:tc>
                  <a:txBody>
                    <a:bodyPr/>
                    <a:lstStyle/>
                    <a:p>
                      <a:pPr>
                        <a:lnSpc>
                          <a:spcPct val="10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Billing Start Date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start date for billing. </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Billing Storage Taxable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A flag that indicates if taxes are to be calculated for the storage billing charges in the BMS: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indicates that no taxes will be calculated for the storage billing charges in the BMS.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indicates that the BMS will add taxes to the storage billing charges when invoicing. The tax rate will be based on the province or state and country of the warehouse in the WMS as set up in the BMS tax tables.</a:t>
                      </a:r>
                    </a:p>
                  </a:txBody>
                  <a:tcPr/>
                </a:tc>
                <a:extLst>
                  <a:ext uri="{0D108BD9-81ED-4DB2-BD59-A6C34878D82A}">
                    <a16:rowId xmlns:a16="http://schemas.microsoft.com/office/drawing/2014/main" xmlns="" val="1859282919"/>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External System Name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system name used to link to the common business object table in metadata where the country and state or province codes are stored with the related tax codes and rates.</a:t>
                      </a:r>
                    </a:p>
                  </a:txBody>
                  <a:tcPr/>
                </a:tc>
                <a:extLst>
                  <a:ext uri="{0D108BD9-81ED-4DB2-BD59-A6C34878D82A}">
                    <a16:rowId xmlns:a16="http://schemas.microsoft.com/office/drawing/2014/main" xmlns="" val="1371608013"/>
                  </a:ext>
                </a:extLst>
              </a:tr>
            </a:tbl>
          </a:graphicData>
        </a:graphic>
      </p:graphicFrame>
    </p:spTree>
    <p:extLst>
      <p:ext uri="{BB962C8B-B14F-4D97-AF65-F5344CB8AC3E}">
        <p14:creationId xmlns:p14="http://schemas.microsoft.com/office/powerpoint/2010/main" val="2415606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D1DF1-BB00-486B-9C75-C803CDFE9DF7}"/>
              </a:ext>
            </a:extLst>
          </p:cNvPr>
          <p:cNvSpPr>
            <a:spLocks noGrp="1"/>
          </p:cNvSpPr>
          <p:nvPr>
            <p:ph type="title"/>
            <p:custDataLst>
              <p:tags r:id="rId1"/>
            </p:custDataLst>
          </p:nvPr>
        </p:nvSpPr>
        <p:spPr/>
        <p:txBody>
          <a:bodyPr/>
          <a:lstStyle/>
          <a:p>
            <a:r>
              <a:rPr lang="en-CA" dirty="0"/>
              <a:t>Table of Contents</a:t>
            </a:r>
          </a:p>
        </p:txBody>
      </p:sp>
      <p:sp>
        <p:nvSpPr>
          <p:cNvPr id="4" name="Content Placeholder 2">
            <a:extLst>
              <a:ext uri="{FF2B5EF4-FFF2-40B4-BE49-F238E27FC236}">
                <a16:creationId xmlns:a16="http://schemas.microsoft.com/office/drawing/2014/main" xmlns="" id="{60DBDEAB-20DE-41B3-B482-991E5C01ED23}"/>
              </a:ext>
            </a:extLst>
          </p:cNvPr>
          <p:cNvSpPr>
            <a:spLocks noGrp="1"/>
          </p:cNvSpPr>
          <p:nvPr>
            <p:ph idx="1"/>
            <p:custDataLst>
              <p:tags r:id="rId2"/>
            </p:custDataLst>
          </p:nvPr>
        </p:nvSpPr>
        <p:spPr>
          <a:xfrm>
            <a:off x="571500" y="1355271"/>
            <a:ext cx="10989129" cy="4887232"/>
          </a:xfrm>
        </p:spPr>
        <p:txBody>
          <a:bodyPr/>
          <a:lstStyle/>
          <a:p>
            <a:pPr marL="0" indent="0" algn="just">
              <a:lnSpc>
                <a:spcPct val="100000"/>
              </a:lnSpc>
              <a:buNone/>
            </a:pPr>
            <a:r>
              <a:rPr lang="en-CA" sz="2000" dirty="0">
                <a:hlinkClick r:id="rId5" action="ppaction://hlinksldjump"/>
              </a:rPr>
              <a:t>Route Work</a:t>
            </a:r>
            <a:r>
              <a:rPr lang="en-CA" sz="2000" dirty="0"/>
              <a:t>…………………………………….…………………….……………………………………………………..………………………241</a:t>
            </a:r>
          </a:p>
          <a:p>
            <a:pPr marL="0" indent="0" algn="just">
              <a:lnSpc>
                <a:spcPct val="100000"/>
              </a:lnSpc>
              <a:buNone/>
            </a:pPr>
            <a:r>
              <a:rPr lang="en-CA" sz="2000" dirty="0">
                <a:hlinkClick r:id="rId6" action="ppaction://hlinksldjump"/>
              </a:rPr>
              <a:t>Route Move Instructions</a:t>
            </a:r>
            <a:r>
              <a:rPr lang="en-CA" sz="2000" dirty="0"/>
              <a:t>………………..…………………………………………………………………………..……………………….252</a:t>
            </a:r>
          </a:p>
          <a:p>
            <a:pPr marL="0" indent="0" algn="just">
              <a:lnSpc>
                <a:spcPct val="100000"/>
              </a:lnSpc>
              <a:buNone/>
            </a:pPr>
            <a:r>
              <a:rPr lang="en-CA" sz="2000" dirty="0"/>
              <a:t>	</a:t>
            </a:r>
            <a:r>
              <a:rPr lang="en-CA" sz="2000" dirty="0">
                <a:hlinkClick r:id="rId7" action="ppaction://hlinksldjump"/>
              </a:rPr>
              <a:t>Routing Simulator</a:t>
            </a:r>
            <a:r>
              <a:rPr lang="en-CA" sz="2000" dirty="0"/>
              <a:t>…………………………………………….…………………………………………..……………………….256</a:t>
            </a:r>
          </a:p>
          <a:p>
            <a:pPr marL="0" indent="0" algn="just">
              <a:lnSpc>
                <a:spcPct val="100000"/>
              </a:lnSpc>
              <a:buNone/>
            </a:pPr>
            <a:r>
              <a:rPr lang="en-CA" sz="2000" dirty="0">
                <a:hlinkClick r:id="rId8" action="ppaction://hlinksldjump"/>
              </a:rPr>
              <a:t>Locations</a:t>
            </a:r>
            <a:r>
              <a:rPr lang="en-CA" sz="2000" dirty="0"/>
              <a:t> …………………………………………….…………………………………………..………………………………………………….261 </a:t>
            </a:r>
          </a:p>
          <a:p>
            <a:pPr marL="0" indent="0" algn="just">
              <a:lnSpc>
                <a:spcPct val="100000"/>
              </a:lnSpc>
              <a:buNone/>
            </a:pPr>
            <a:r>
              <a:rPr lang="en-CA" sz="2000" dirty="0">
                <a:hlinkClick r:id="rId9" action="ppaction://hlinksldjump"/>
              </a:rPr>
              <a:t>Carrier Services</a:t>
            </a:r>
            <a:r>
              <a:rPr lang="en-CA" sz="2000" dirty="0"/>
              <a:t>…………………………………………….…………………………………………..……………………….………………..282</a:t>
            </a:r>
          </a:p>
          <a:p>
            <a:pPr marL="0" indent="0" algn="just">
              <a:lnSpc>
                <a:spcPct val="100000"/>
              </a:lnSpc>
              <a:buNone/>
            </a:pPr>
            <a:r>
              <a:rPr lang="en-CA" sz="2000" dirty="0">
                <a:hlinkClick r:id="rId10" action="ppaction://hlinksldjump"/>
              </a:rPr>
              <a:t>Sites</a:t>
            </a:r>
            <a:r>
              <a:rPr lang="en-CA" sz="2000" dirty="0"/>
              <a:t>…………………………………………….…………………………………………..………………………………………….………………294 </a:t>
            </a:r>
          </a:p>
          <a:p>
            <a:pPr marL="0" indent="0" algn="just">
              <a:lnSpc>
                <a:spcPct val="100000"/>
              </a:lnSpc>
              <a:buNone/>
            </a:pPr>
            <a:r>
              <a:rPr lang="en-CA" sz="2000" dirty="0">
                <a:hlinkClick r:id="rId11" action="ppaction://hlinksldjump"/>
              </a:rPr>
              <a:t>Quarantine Reasons</a:t>
            </a:r>
            <a:r>
              <a:rPr lang="en-CA" sz="2000" dirty="0"/>
              <a:t>…………………………………………….…………………………………………..……………………….…………312 </a:t>
            </a:r>
          </a:p>
          <a:p>
            <a:pPr marL="0" indent="0" algn="just">
              <a:lnSpc>
                <a:spcPct val="100000"/>
              </a:lnSpc>
              <a:buNone/>
            </a:pPr>
            <a:r>
              <a:rPr lang="en-CA" sz="2000" dirty="0">
                <a:hlinkClick r:id="rId12" action="ppaction://hlinksldjump"/>
              </a:rPr>
              <a:t>Item Aliases</a:t>
            </a:r>
            <a:r>
              <a:rPr lang="en-CA" sz="2000" dirty="0"/>
              <a:t>…………………………………………….…………………………………………..……………………….….……………….…320 </a:t>
            </a:r>
          </a:p>
          <a:p>
            <a:pPr marL="0" indent="0" algn="just">
              <a:lnSpc>
                <a:spcPct val="100000"/>
              </a:lnSpc>
              <a:buNone/>
            </a:pPr>
            <a:r>
              <a:rPr lang="en-CA" sz="2000" dirty="0">
                <a:hlinkClick r:id="rId13" action="ppaction://hlinksldjump"/>
              </a:rPr>
              <a:t>Organizations</a:t>
            </a:r>
            <a:r>
              <a:rPr lang="en-CA" sz="2000" dirty="0"/>
              <a:t>…………………………………………….…………………………………………..…………………………………………….332</a:t>
            </a:r>
          </a:p>
          <a:p>
            <a:pPr marL="0" indent="0" algn="just">
              <a:lnSpc>
                <a:spcPct val="100000"/>
              </a:lnSpc>
              <a:buNone/>
            </a:pPr>
            <a:r>
              <a:rPr lang="en-CA" sz="2000" dirty="0">
                <a:hlinkClick r:id="rId14" action="ppaction://hlinksldjump"/>
              </a:rPr>
              <a:t>Zones</a:t>
            </a:r>
            <a:r>
              <a:rPr lang="en-CA" sz="2000" dirty="0"/>
              <a:t>…………………………………………….…………………………………………..…………………………………………………………341 </a:t>
            </a:r>
          </a:p>
          <a:p>
            <a:pPr marL="0" indent="0" algn="just">
              <a:lnSpc>
                <a:spcPct val="100000"/>
              </a:lnSpc>
              <a:buNone/>
            </a:pPr>
            <a:endParaRPr lang="en-CA" sz="2000" dirty="0"/>
          </a:p>
          <a:p>
            <a:pPr marL="0" indent="0" algn="just">
              <a:lnSpc>
                <a:spcPct val="100000"/>
              </a:lnSpc>
              <a:buNone/>
            </a:pPr>
            <a:r>
              <a:rPr lang="en-CA" sz="2000" dirty="0"/>
              <a:t> </a:t>
            </a:r>
          </a:p>
          <a:p>
            <a:pPr marL="0" indent="0" algn="just">
              <a:lnSpc>
                <a:spcPct val="100000"/>
              </a:lnSpc>
              <a:buNone/>
            </a:pPr>
            <a:endParaRPr lang="en-CA" sz="2000" dirty="0"/>
          </a:p>
          <a:p>
            <a:pPr marL="0" indent="0" algn="just">
              <a:lnSpc>
                <a:spcPct val="100000"/>
              </a:lnSpc>
              <a:buNone/>
            </a:pPr>
            <a:endParaRPr lang="en-CA" dirty="0"/>
          </a:p>
        </p:txBody>
      </p:sp>
    </p:spTree>
    <p:extLst>
      <p:ext uri="{BB962C8B-B14F-4D97-AF65-F5344CB8AC3E}">
        <p14:creationId xmlns:p14="http://schemas.microsoft.com/office/powerpoint/2010/main" val="2955944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8"/>
            </a:pPr>
            <a:r>
              <a:rPr lang="en-US" sz="2100" dirty="0"/>
              <a:t>Click on </a:t>
            </a:r>
            <a:r>
              <a:rPr lang="en-US" sz="2100" b="1" dirty="0"/>
              <a:t>Defaults for Cycle Count,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8"/>
            </a:pPr>
            <a:endParaRPr lang="en-CA" sz="2100" dirty="0"/>
          </a:p>
        </p:txBody>
      </p:sp>
      <p:pic>
        <p:nvPicPr>
          <p:cNvPr id="4" name="Picture 3">
            <a:extLst>
              <a:ext uri="{FF2B5EF4-FFF2-40B4-BE49-F238E27FC236}">
                <a16:creationId xmlns:a16="http://schemas.microsoft.com/office/drawing/2014/main" xmlns="" id="{6C8B30F6-15DF-47D7-8CA0-C415223ACE95}"/>
              </a:ext>
            </a:extLst>
          </p:cNvPr>
          <p:cNvPicPr>
            <a:picLocks noChangeAspect="1"/>
          </p:cNvPicPr>
          <p:nvPr>
            <p:custDataLst>
              <p:tags r:id="rId3"/>
            </p:custDataLst>
          </p:nvPr>
        </p:nvPicPr>
        <p:blipFill>
          <a:blip r:embed="rId5"/>
          <a:stretch>
            <a:fillRect/>
          </a:stretch>
        </p:blipFill>
        <p:spPr>
          <a:xfrm>
            <a:off x="1346769" y="2199422"/>
            <a:ext cx="5040762" cy="3973531"/>
          </a:xfrm>
          <a:prstGeom prst="rect">
            <a:avLst/>
          </a:prstGeom>
          <a:ln>
            <a:solidFill>
              <a:schemeClr val="bg1">
                <a:lumMod val="50000"/>
              </a:schemeClr>
            </a:solidFill>
          </a:ln>
        </p:spPr>
      </p:pic>
    </p:spTree>
    <p:extLst>
      <p:ext uri="{BB962C8B-B14F-4D97-AF65-F5344CB8AC3E}">
        <p14:creationId xmlns:p14="http://schemas.microsoft.com/office/powerpoint/2010/main" val="218461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8"/>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095502965"/>
              </p:ext>
            </p:extLst>
          </p:nvPr>
        </p:nvGraphicFramePr>
        <p:xfrm>
          <a:off x="435165" y="1690688"/>
          <a:ext cx="11321670" cy="4595368"/>
        </p:xfrm>
        <a:graphic>
          <a:graphicData uri="http://schemas.openxmlformats.org/drawingml/2006/table">
            <a:tbl>
              <a:tblPr firstRow="1" bandRow="1">
                <a:tableStyleId>{F5AB1C69-6EDB-4FF4-983F-18BD219EF322}</a:tableStyleId>
              </a:tblPr>
              <a:tblGrid>
                <a:gridCol w="2422335">
                  <a:extLst>
                    <a:ext uri="{9D8B030D-6E8A-4147-A177-3AD203B41FA5}">
                      <a16:colId xmlns:a16="http://schemas.microsoft.com/office/drawing/2014/main" xmlns="" val="3611636286"/>
                    </a:ext>
                  </a:extLst>
                </a:gridCol>
                <a:gridCol w="8899335">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Cycle Count Method</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This is the method used for automatically scheduled cycle counts: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By Area </a:t>
                      </a:r>
                      <a:r>
                        <a:rPr lang="en-US" sz="1800" kern="1200" dirty="0">
                          <a:solidFill>
                            <a:schemeClr val="tx1">
                              <a:lumMod val="50000"/>
                              <a:lumOff val="50000"/>
                            </a:schemeClr>
                          </a:solidFill>
                          <a:latin typeface="+mn-lt"/>
                          <a:ea typeface="+mn-ea"/>
                          <a:cs typeface="+mn-cs"/>
                        </a:rPr>
                        <a:t>indicates that the system will use the cycle count frequencies in the areas table to determine the cycle counts to be scheduled. Commands are generated for all locations in an area that have not been cycle counted within the number of days specified by the cycle count frequency field in the areas table.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Both by Area and Item </a:t>
                      </a:r>
                      <a:r>
                        <a:rPr lang="en-US" sz="1800" kern="1200" dirty="0">
                          <a:solidFill>
                            <a:schemeClr val="tx1">
                              <a:lumMod val="50000"/>
                              <a:lumOff val="50000"/>
                            </a:schemeClr>
                          </a:solidFill>
                          <a:latin typeface="+mn-lt"/>
                          <a:ea typeface="+mn-ea"/>
                          <a:cs typeface="+mn-cs"/>
                        </a:rPr>
                        <a:t>indicates that the system will use the cycle count frequencies in both the items table and the areas table to determine the cycle counts to be scheduled.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By Item </a:t>
                      </a:r>
                      <a:r>
                        <a:rPr lang="en-US" sz="1800" kern="1200" dirty="0">
                          <a:solidFill>
                            <a:schemeClr val="tx1">
                              <a:lumMod val="50000"/>
                              <a:lumOff val="50000"/>
                            </a:schemeClr>
                          </a:solidFill>
                          <a:latin typeface="+mn-lt"/>
                          <a:ea typeface="+mn-ea"/>
                          <a:cs typeface="+mn-cs"/>
                        </a:rPr>
                        <a:t>indicates that the system will use the cycle count frequencies in the items table to determine the cycle counts to be scheduled. Cycle counts commands are generated for all locations for which the system shows inventory matching the item (if a cycle count has not been generated in that location within the number of days specified by the cycle count frequency field in the items table).</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Automatic Cycle Count</a:t>
                      </a:r>
                    </a:p>
                  </a:txBody>
                  <a:tcPr/>
                </a:tc>
                <a:tc>
                  <a:txBody>
                    <a:bodyPr/>
                    <a:lstStyle/>
                    <a:p>
                      <a:pPr marL="285750" indent="-285750">
                        <a:lnSpc>
                          <a:spcPct val="9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indicates that automatic cycle counts may be generated.</a:t>
                      </a:r>
                    </a:p>
                    <a:p>
                      <a:pPr marL="285750" indent="-285750">
                        <a:lnSpc>
                          <a:spcPct val="90000"/>
                        </a:lnSpc>
                        <a:buFont typeface="Arial" panose="020B0604020202020204" pitchFamily="34" charset="0"/>
                        <a:buChar cha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disables the automatic generation of cycle counts.</a:t>
                      </a:r>
                    </a:p>
                  </a:txBody>
                  <a:tcPr/>
                </a:tc>
                <a:extLst>
                  <a:ext uri="{0D108BD9-81ED-4DB2-BD59-A6C34878D82A}">
                    <a16:rowId xmlns:a16="http://schemas.microsoft.com/office/drawing/2014/main" xmlns="" val="131765458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Maximum Number of Automatic Cycle Counts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The maximum number of cycle counts that may be generated automatically on a given day.</a:t>
                      </a:r>
                    </a:p>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589370104"/>
                  </a:ext>
                </a:extLst>
              </a:tr>
            </a:tbl>
          </a:graphicData>
        </a:graphic>
      </p:graphicFrame>
    </p:spTree>
    <p:extLst>
      <p:ext uri="{BB962C8B-B14F-4D97-AF65-F5344CB8AC3E}">
        <p14:creationId xmlns:p14="http://schemas.microsoft.com/office/powerpoint/2010/main" val="3301124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9"/>
            </a:pPr>
            <a:r>
              <a:rPr lang="en-US" sz="2100" dirty="0"/>
              <a:t>Click on </a:t>
            </a:r>
            <a:r>
              <a:rPr lang="en-US" sz="2100" b="1" dirty="0"/>
              <a:t>Defaults for </a:t>
            </a:r>
            <a:r>
              <a:rPr lang="en-US" sz="2100" b="1" dirty="0" err="1"/>
              <a:t>Putaway</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19"/>
            </a:pPr>
            <a:endParaRPr lang="en-CA" sz="2100" dirty="0"/>
          </a:p>
        </p:txBody>
      </p:sp>
      <p:pic>
        <p:nvPicPr>
          <p:cNvPr id="4" name="Picture 3">
            <a:extLst>
              <a:ext uri="{FF2B5EF4-FFF2-40B4-BE49-F238E27FC236}">
                <a16:creationId xmlns:a16="http://schemas.microsoft.com/office/drawing/2014/main" xmlns="" id="{5C6210F1-B1C8-4D5E-9012-AB8590100251}"/>
              </a:ext>
            </a:extLst>
          </p:cNvPr>
          <p:cNvPicPr>
            <a:picLocks noChangeAspect="1"/>
          </p:cNvPicPr>
          <p:nvPr>
            <p:custDataLst>
              <p:tags r:id="rId3"/>
            </p:custDataLst>
          </p:nvPr>
        </p:nvPicPr>
        <p:blipFill>
          <a:blip r:embed="rId5"/>
          <a:stretch>
            <a:fillRect/>
          </a:stretch>
        </p:blipFill>
        <p:spPr>
          <a:xfrm>
            <a:off x="1055238" y="2123222"/>
            <a:ext cx="5040762" cy="3973531"/>
          </a:xfrm>
          <a:prstGeom prst="rect">
            <a:avLst/>
          </a:prstGeom>
          <a:ln>
            <a:solidFill>
              <a:schemeClr val="bg1">
                <a:lumMod val="50000"/>
              </a:schemeClr>
            </a:solidFill>
          </a:ln>
        </p:spPr>
      </p:pic>
    </p:spTree>
    <p:extLst>
      <p:ext uri="{BB962C8B-B14F-4D97-AF65-F5344CB8AC3E}">
        <p14:creationId xmlns:p14="http://schemas.microsoft.com/office/powerpoint/2010/main" val="750298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19"/>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053283346"/>
              </p:ext>
            </p:extLst>
          </p:nvPr>
        </p:nvGraphicFramePr>
        <p:xfrm>
          <a:off x="435165" y="1690688"/>
          <a:ext cx="11321670" cy="4693412"/>
        </p:xfrm>
        <a:graphic>
          <a:graphicData uri="http://schemas.openxmlformats.org/drawingml/2006/table">
            <a:tbl>
              <a:tblPr firstRow="1" bandRow="1">
                <a:tableStyleId>{F5AB1C69-6EDB-4FF4-983F-18BD219EF322}</a:tableStyleId>
              </a:tblPr>
              <a:tblGrid>
                <a:gridCol w="2533791">
                  <a:extLst>
                    <a:ext uri="{9D8B030D-6E8A-4147-A177-3AD203B41FA5}">
                      <a16:colId xmlns:a16="http://schemas.microsoft.com/office/drawing/2014/main" xmlns="" val="3611636286"/>
                    </a:ext>
                  </a:extLst>
                </a:gridCol>
                <a:gridCol w="8787879">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Storage Scheduler Timeout</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The amount of time the system should spend looking for a storage location. The current location of the product is the selected location when the Storage Scheduler times out. If all storage locations are filled, this may be set to 0 to prevent the system from wasting time seeking a storage location.</a:t>
                      </a:r>
                    </a:p>
                  </a:txBody>
                  <a:tcPr/>
                </a:tc>
                <a:extLst>
                  <a:ext uri="{0D108BD9-81ED-4DB2-BD59-A6C34878D82A}">
                    <a16:rowId xmlns:a16="http://schemas.microsoft.com/office/drawing/2014/main" xmlns="" val="1487881300"/>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Volumetric Tolerance</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percentage that is applied to a container's calculated volume to allow for irregularities, and only when the container type's Add Dimensions is Yes. This is used in determining location selection.</a:t>
                      </a:r>
                    </a:p>
                  </a:txBody>
                  <a:tcPr/>
                </a:tc>
                <a:extLst>
                  <a:ext uri="{0D108BD9-81ED-4DB2-BD59-A6C34878D82A}">
                    <a16:rowId xmlns:a16="http://schemas.microsoft.com/office/drawing/2014/main" xmlns="" val="2455150624"/>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Load Height</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CA" sz="1700" kern="1200" dirty="0">
                          <a:solidFill>
                            <a:schemeClr val="tx1">
                              <a:lumMod val="50000"/>
                              <a:lumOff val="50000"/>
                            </a:schemeClr>
                          </a:solidFill>
                          <a:latin typeface="+mn-lt"/>
                          <a:ea typeface="+mn-ea"/>
                          <a:cs typeface="+mn-cs"/>
                        </a:rPr>
                        <a:t>This is the default </a:t>
                      </a:r>
                      <a:r>
                        <a:rPr lang="en-CA" sz="1700" kern="1200" dirty="0">
                          <a:solidFill>
                            <a:schemeClr val="tx1">
                              <a:lumMod val="50000"/>
                              <a:lumOff val="50000"/>
                            </a:schemeClr>
                          </a:solidFill>
                          <a:latin typeface="+mn-lt"/>
                          <a:ea typeface="+mn-ea"/>
                          <a:cs typeface="+mn-cs"/>
                        </a:rPr>
                        <a:t>height</a:t>
                      </a:r>
                      <a:r>
                        <a:rPr lang="fr-CA" sz="1700" kern="1200" dirty="0">
                          <a:solidFill>
                            <a:schemeClr val="tx1">
                              <a:lumMod val="50000"/>
                              <a:lumOff val="50000"/>
                            </a:schemeClr>
                          </a:solidFill>
                          <a:latin typeface="+mn-lt"/>
                          <a:ea typeface="+mn-ea"/>
                          <a:cs typeface="+mn-cs"/>
                        </a:rPr>
                        <a:t> of the </a:t>
                      </a:r>
                      <a:r>
                        <a:rPr lang="fr-CA" sz="1700" kern="1200" dirty="0" err="1">
                          <a:solidFill>
                            <a:schemeClr val="tx1">
                              <a:lumMod val="50000"/>
                              <a:lumOff val="50000"/>
                            </a:schemeClr>
                          </a:solidFill>
                          <a:latin typeface="+mn-lt"/>
                          <a:ea typeface="+mn-ea"/>
                          <a:cs typeface="+mn-cs"/>
                        </a:rPr>
                        <a:t>load</a:t>
                      </a:r>
                      <a:r>
                        <a:rPr lang="fr-CA" sz="1700" kern="1200" dirty="0">
                          <a:solidFill>
                            <a:schemeClr val="tx1">
                              <a:lumMod val="50000"/>
                              <a:lumOff val="50000"/>
                            </a:schemeClr>
                          </a:solidFill>
                          <a:latin typeface="+mn-lt"/>
                          <a:ea typeface="+mn-ea"/>
                          <a:cs typeface="+mn-cs"/>
                        </a:rPr>
                        <a:t>. </a:t>
                      </a:r>
                    </a:p>
                  </a:txBody>
                  <a:tcPr/>
                </a:tc>
                <a:extLst>
                  <a:ext uri="{0D108BD9-81ED-4DB2-BD59-A6C34878D82A}">
                    <a16:rowId xmlns:a16="http://schemas.microsoft.com/office/drawing/2014/main" xmlns="" val="1778745458"/>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Width</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default width of a pallet. </a:t>
                      </a:r>
                    </a:p>
                  </a:txBody>
                  <a:tcPr/>
                </a:tc>
                <a:extLst>
                  <a:ext uri="{0D108BD9-81ED-4DB2-BD59-A6C34878D82A}">
                    <a16:rowId xmlns:a16="http://schemas.microsoft.com/office/drawing/2014/main" xmlns="" val="93464081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Depth</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default depth of a pallet. </a:t>
                      </a:r>
                    </a:p>
                  </a:txBody>
                  <a:tcPr/>
                </a:tc>
                <a:extLst>
                  <a:ext uri="{0D108BD9-81ED-4DB2-BD59-A6C34878D82A}">
                    <a16:rowId xmlns:a16="http://schemas.microsoft.com/office/drawing/2014/main" xmlns="" val="4096338925"/>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Default Pallet Thickness</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This is the default </a:t>
                      </a:r>
                      <a:r>
                        <a:rPr lang="en-CA" sz="1700" kern="1200" dirty="0">
                          <a:solidFill>
                            <a:schemeClr val="tx1">
                              <a:lumMod val="50000"/>
                              <a:lumOff val="50000"/>
                            </a:schemeClr>
                          </a:solidFill>
                          <a:latin typeface="+mn-lt"/>
                          <a:ea typeface="+mn-ea"/>
                          <a:cs typeface="+mn-cs"/>
                        </a:rPr>
                        <a:t>thickness</a:t>
                      </a:r>
                      <a:r>
                        <a:rPr lang="en-US" sz="1700" kern="1200" dirty="0">
                          <a:solidFill>
                            <a:schemeClr val="tx1">
                              <a:lumMod val="50000"/>
                              <a:lumOff val="50000"/>
                            </a:schemeClr>
                          </a:solidFill>
                          <a:latin typeface="+mn-lt"/>
                          <a:ea typeface="+mn-ea"/>
                          <a:cs typeface="+mn-cs"/>
                        </a:rPr>
                        <a:t> of a pallet. </a:t>
                      </a:r>
                    </a:p>
                  </a:txBody>
                  <a:tcPr/>
                </a:tc>
                <a:extLst>
                  <a:ext uri="{0D108BD9-81ED-4DB2-BD59-A6C34878D82A}">
                    <a16:rowId xmlns:a16="http://schemas.microsoft.com/office/drawing/2014/main" xmlns="" val="118749316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Tag Pickup Confirmation Required</a:t>
                      </a:r>
                    </a:p>
                  </a:txBody>
                  <a:tcPr anchor="ct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flag that indicates whether or not the user needs to confirm each tag being stored.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Yes</a:t>
                      </a:r>
                      <a:r>
                        <a:rPr lang="en-US" sz="1700" kern="1200" dirty="0">
                          <a:solidFill>
                            <a:schemeClr val="tx1">
                              <a:lumMod val="50000"/>
                              <a:lumOff val="50000"/>
                            </a:schemeClr>
                          </a:solidFill>
                          <a:latin typeface="+mn-lt"/>
                          <a:ea typeface="+mn-ea"/>
                          <a:cs typeface="+mn-cs"/>
                        </a:rPr>
                        <a:t> indicates that the user must confirm each tag being stored.</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b="1" kern="1200" dirty="0">
                          <a:solidFill>
                            <a:schemeClr val="tx1">
                              <a:lumMod val="50000"/>
                              <a:lumOff val="50000"/>
                            </a:schemeClr>
                          </a:solidFill>
                          <a:latin typeface="+mn-lt"/>
                          <a:ea typeface="+mn-ea"/>
                          <a:cs typeface="+mn-cs"/>
                        </a:rPr>
                        <a:t>No</a:t>
                      </a:r>
                      <a:r>
                        <a:rPr lang="en-US" sz="1700" kern="1200" dirty="0">
                          <a:solidFill>
                            <a:schemeClr val="tx1">
                              <a:lumMod val="50000"/>
                              <a:lumOff val="50000"/>
                            </a:schemeClr>
                          </a:solidFill>
                          <a:latin typeface="+mn-lt"/>
                          <a:ea typeface="+mn-ea"/>
                          <a:cs typeface="+mn-cs"/>
                        </a:rPr>
                        <a:t> indicates that when storing multiple tags from the same container or using the multi-tag store, the user must confirm all tags with the exception of the final tag. If only one tag is being stored, no tag confirmation is required.</a:t>
                      </a:r>
                    </a:p>
                  </a:txBody>
                  <a:tcPr/>
                </a:tc>
                <a:extLst>
                  <a:ext uri="{0D108BD9-81ED-4DB2-BD59-A6C34878D82A}">
                    <a16:rowId xmlns:a16="http://schemas.microsoft.com/office/drawing/2014/main" xmlns="" val="4246437373"/>
                  </a:ext>
                </a:extLst>
              </a:tr>
            </a:tbl>
          </a:graphicData>
        </a:graphic>
      </p:graphicFrame>
    </p:spTree>
    <p:extLst>
      <p:ext uri="{BB962C8B-B14F-4D97-AF65-F5344CB8AC3E}">
        <p14:creationId xmlns:p14="http://schemas.microsoft.com/office/powerpoint/2010/main" val="3128258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en-US" sz="2100" dirty="0"/>
              <a:t>Click on </a:t>
            </a:r>
            <a:r>
              <a:rPr lang="en-US" sz="2100" b="1" dirty="0"/>
              <a:t>WMS-to-Host Interface</a:t>
            </a:r>
            <a:r>
              <a:rPr lang="en-US" sz="2100" dirty="0"/>
              <a:t>,</a:t>
            </a:r>
            <a:r>
              <a:rPr lang="en-US" sz="2100" b="1" dirty="0"/>
              <a:t> </a:t>
            </a:r>
            <a:r>
              <a:rPr lang="en-US" sz="2100" dirty="0"/>
              <a:t>complete the section</a:t>
            </a:r>
            <a:r>
              <a:rPr lang="en-US" sz="2100" b="1" dirty="0"/>
              <a:t> </a:t>
            </a:r>
            <a:r>
              <a:rPr lang="en-US" sz="2100" dirty="0"/>
              <a:t>for the fields shown below and click on OK once done. An explanation of the fields is given in the next slide.</a:t>
            </a:r>
            <a:endParaRPr lang="en-CA" sz="2100" dirty="0"/>
          </a:p>
          <a:p>
            <a:pPr marL="457200" indent="-457200" algn="just">
              <a:lnSpc>
                <a:spcPct val="130000"/>
              </a:lnSpc>
              <a:buFont typeface="+mj-lt"/>
              <a:buAutoNum type="arabicPeriod" startAt="20"/>
            </a:pPr>
            <a:endParaRPr lang="en-CA" sz="2100" dirty="0"/>
          </a:p>
        </p:txBody>
      </p:sp>
      <p:pic>
        <p:nvPicPr>
          <p:cNvPr id="4" name="Picture 3">
            <a:extLst>
              <a:ext uri="{FF2B5EF4-FFF2-40B4-BE49-F238E27FC236}">
                <a16:creationId xmlns:a16="http://schemas.microsoft.com/office/drawing/2014/main" xmlns="" id="{C53C199A-7D96-4618-923A-442A8E524F0B}"/>
              </a:ext>
            </a:extLst>
          </p:cNvPr>
          <p:cNvPicPr>
            <a:picLocks noChangeAspect="1"/>
          </p:cNvPicPr>
          <p:nvPr>
            <p:custDataLst>
              <p:tags r:id="rId3"/>
            </p:custDataLst>
          </p:nvPr>
        </p:nvPicPr>
        <p:blipFill>
          <a:blip r:embed="rId5"/>
          <a:stretch>
            <a:fillRect/>
          </a:stretch>
        </p:blipFill>
        <p:spPr>
          <a:xfrm>
            <a:off x="1064766" y="2275622"/>
            <a:ext cx="5031234" cy="3973531"/>
          </a:xfrm>
          <a:prstGeom prst="rect">
            <a:avLst/>
          </a:prstGeom>
          <a:ln>
            <a:solidFill>
              <a:schemeClr val="bg1">
                <a:lumMod val="50000"/>
              </a:schemeClr>
            </a:solidFill>
          </a:ln>
        </p:spPr>
      </p:pic>
    </p:spTree>
    <p:extLst>
      <p:ext uri="{BB962C8B-B14F-4D97-AF65-F5344CB8AC3E}">
        <p14:creationId xmlns:p14="http://schemas.microsoft.com/office/powerpoint/2010/main" val="3318050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02581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110610848"/>
              </p:ext>
            </p:extLst>
          </p:nvPr>
        </p:nvGraphicFramePr>
        <p:xfrm>
          <a:off x="435165" y="1671638"/>
          <a:ext cx="11321670" cy="4659376"/>
        </p:xfrm>
        <a:graphic>
          <a:graphicData uri="http://schemas.openxmlformats.org/drawingml/2006/table">
            <a:tbl>
              <a:tblPr firstRow="1" bandRow="1">
                <a:tableStyleId>{F5AB1C69-6EDB-4FF4-983F-18BD219EF322}</a:tableStyleId>
              </a:tblPr>
              <a:tblGrid>
                <a:gridCol w="1050735">
                  <a:extLst>
                    <a:ext uri="{9D8B030D-6E8A-4147-A177-3AD203B41FA5}">
                      <a16:colId xmlns:a16="http://schemas.microsoft.com/office/drawing/2014/main" xmlns="" val="3611636286"/>
                    </a:ext>
                  </a:extLst>
                </a:gridCol>
                <a:gridCol w="10270935">
                  <a:extLst>
                    <a:ext uri="{9D8B030D-6E8A-4147-A177-3AD203B41FA5}">
                      <a16:colId xmlns:a16="http://schemas.microsoft.com/office/drawing/2014/main" xmlns="" val="1392957211"/>
                    </a:ext>
                  </a:extLst>
                </a:gridCol>
              </a:tblGrid>
              <a:tr h="370840">
                <a:tc>
                  <a:txBody>
                    <a:bodyPr/>
                    <a:lstStyle/>
                    <a:p>
                      <a:pPr>
                        <a:lnSpc>
                          <a:spcPct val="90000"/>
                        </a:lnSpc>
                      </a:pPr>
                      <a:r>
                        <a:rPr lang="fr-CA" sz="1700" dirty="0"/>
                        <a:t>Field</a:t>
                      </a:r>
                      <a:endParaRPr lang="en-CA" sz="1700" dirty="0"/>
                    </a:p>
                  </a:txBody>
                  <a:tcPr/>
                </a:tc>
                <a:tc>
                  <a:txBody>
                    <a:bodyPr/>
                    <a:lstStyle/>
                    <a:p>
                      <a:pPr>
                        <a:lnSpc>
                          <a:spcPct val="90000"/>
                        </a:lnSpc>
                      </a:pPr>
                      <a:r>
                        <a:rPr lang="fr-CA" sz="1700" dirty="0" err="1"/>
                        <a:t>Explanation</a:t>
                      </a:r>
                      <a:endParaRPr lang="en-CA" sz="17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700" kern="1200" dirty="0">
                          <a:solidFill>
                            <a:schemeClr val="tx1">
                              <a:lumMod val="50000"/>
                              <a:lumOff val="50000"/>
                            </a:schemeClr>
                          </a:solidFill>
                          <a:latin typeface="+mn-lt"/>
                          <a:ea typeface="+mn-ea"/>
                          <a:cs typeface="+mn-cs"/>
                        </a:rPr>
                        <a:t>Summary for Receipts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700" kern="1200" dirty="0">
                          <a:solidFill>
                            <a:schemeClr val="tx1">
                              <a:lumMod val="50000"/>
                              <a:lumOff val="50000"/>
                            </a:schemeClr>
                          </a:solidFill>
                          <a:latin typeface="+mn-lt"/>
                          <a:ea typeface="+mn-ea"/>
                          <a:cs typeface="+mn-cs"/>
                        </a:rPr>
                        <a:t>A setting that indicates if the WMS-to-host transaction receipt details should be summarized by inbound order into the WMS-to-host receipt tables. Assigning a non-zero value will result in all WMS-to-host transaction receipt details being set to a status of IHLD - Interface Hold until the appropriate receipt close conditions have been met. When this occurs, the WMS-to-host transaction receipt details will be transferred into the WMS-to-host receipt tables and the WMS-to-host transaction receipt details will be set to a status of SENT. The Is Extracted flag will be set to Yes and the status will be set to RDY - Ready for Transmission on the last WMS-to-host transaction record for the inbound order with a task of RCLS - Receipt Closed, which indicates that the summary table records have been extracted and are ready.</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7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0 indicates that the host system interface will extract the receipt detail records directly from the WMS-to-host transactions table.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1 indicates that the summary table records should be created when each RCLS - Receipt Closed record is inserted into the WMS-to-host transactions table. This results in separate sets of WMS-to-host receipts table records per receipt for the inbound order when concurrent receipts are in process in the WMS.</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700" kern="1200" dirty="0">
                          <a:solidFill>
                            <a:schemeClr val="tx1">
                              <a:lumMod val="50000"/>
                              <a:lumOff val="50000"/>
                            </a:schemeClr>
                          </a:solidFill>
                          <a:latin typeface="+mn-lt"/>
                          <a:ea typeface="+mn-ea"/>
                          <a:cs typeface="+mn-cs"/>
                        </a:rPr>
                        <a:t>A value of 2 indicates that the summary table records should be created when the last RCLS - Receipt Closed record gets inserted into the WMS-to-host transactions table. This results in a single set of WMS-to-host receipts table records for all receipts for the inbound order when concurrent receipts are in process in the WMS. </a:t>
                      </a:r>
                    </a:p>
                  </a:txBody>
                  <a:tcPr/>
                </a:tc>
                <a:extLst>
                  <a:ext uri="{0D108BD9-81ED-4DB2-BD59-A6C34878D82A}">
                    <a16:rowId xmlns:a16="http://schemas.microsoft.com/office/drawing/2014/main" xmlns="" val="1487881300"/>
                  </a:ext>
                </a:extLst>
              </a:tr>
            </a:tbl>
          </a:graphicData>
        </a:graphic>
      </p:graphicFrame>
    </p:spTree>
    <p:extLst>
      <p:ext uri="{BB962C8B-B14F-4D97-AF65-F5344CB8AC3E}">
        <p14:creationId xmlns:p14="http://schemas.microsoft.com/office/powerpoint/2010/main" val="2276580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2511065932"/>
              </p:ext>
            </p:extLst>
          </p:nvPr>
        </p:nvGraphicFramePr>
        <p:xfrm>
          <a:off x="435165" y="1843088"/>
          <a:ext cx="11321670" cy="4010152"/>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Include All Inbound Order Lines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Select Yes or Not to indicate whether or not the WMS-to-host receipt summary tables should include the inbound order lines that were not received.</a:t>
                      </a:r>
                    </a:p>
                  </a:txBody>
                  <a:tcPr/>
                </a:tc>
                <a:extLst>
                  <a:ext uri="{0D108BD9-81ED-4DB2-BD59-A6C34878D82A}">
                    <a16:rowId xmlns:a16="http://schemas.microsoft.com/office/drawing/2014/main" xmlns="" val="418309685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Summary for Shipments</a:t>
                      </a: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A flag that indicates if the WMS-to-host transaction shipment details should be summarized into the WMS-to-host shipment tables when the shipment has been shipped complete.</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will result in all WMS-to-host transaction shipment details being set to a status of IHLD - Interface Hold until a WMS-to-host transaction record with a task of OSHP - Shipment Completed has been created for the shipment. When this occurs, the WMS-to-host transaction shipment details will be transferred into the WMS-to-host shipment tables and the WMS-to-host transaction shipment details will be set to a status of SENT. The Is Extracted flag will be set to Yes and the status will be set to RDY - Ready for Transmission, for a WMS-to-host transaction record with a task of OSHP - Shipment Completed, which indicates that the summary table records have been extracted and are ready.</a:t>
                      </a:r>
                    </a:p>
                    <a:p>
                      <a:pPr marL="285750" marR="0" lvl="0" indent="-2857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indicates that the host system interface will extract the shipment detail records directly from the WMS-to-host transactions table.</a:t>
                      </a:r>
                    </a:p>
                  </a:txBody>
                  <a:tcPr/>
                </a:tc>
                <a:extLst>
                  <a:ext uri="{0D108BD9-81ED-4DB2-BD59-A6C34878D82A}">
                    <a16:rowId xmlns:a16="http://schemas.microsoft.com/office/drawing/2014/main" xmlns="" val="3882662748"/>
                  </a:ext>
                </a:extLst>
              </a:tr>
            </a:tbl>
          </a:graphicData>
        </a:graphic>
      </p:graphicFrame>
    </p:spTree>
    <p:extLst>
      <p:ext uri="{BB962C8B-B14F-4D97-AF65-F5344CB8AC3E}">
        <p14:creationId xmlns:p14="http://schemas.microsoft.com/office/powerpoint/2010/main" val="4156131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3" name="Content Placeholder 2">
            <a:extLst>
              <a:ext uri="{FF2B5EF4-FFF2-40B4-BE49-F238E27FC236}">
                <a16:creationId xmlns:a16="http://schemas.microsoft.com/office/drawing/2014/main" xmlns="" id="{97793E05-CDFD-4CEC-ADC6-BF5F4FADB8AD}"/>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0"/>
            </a:pPr>
            <a:r>
              <a:rPr lang="fr-CA" sz="2100" dirty="0"/>
              <a:t>(</a:t>
            </a:r>
            <a:r>
              <a:rPr lang="fr-CA" sz="2100" dirty="0" err="1"/>
              <a:t>Continued</a:t>
            </a:r>
            <a:r>
              <a:rPr lang="fr-CA" sz="2100" dirty="0"/>
              <a:t>)</a:t>
            </a:r>
            <a:endParaRPr lang="en-CA" sz="2100" dirty="0"/>
          </a:p>
        </p:txBody>
      </p:sp>
      <p:graphicFrame>
        <p:nvGraphicFramePr>
          <p:cNvPr id="7" name="Table 5">
            <a:extLst>
              <a:ext uri="{FF2B5EF4-FFF2-40B4-BE49-F238E27FC236}">
                <a16:creationId xmlns:a16="http://schemas.microsoft.com/office/drawing/2014/main" xmlns="" id="{B199C588-C77E-4812-A97B-16BD2E7308BE}"/>
              </a:ext>
            </a:extLst>
          </p:cNvPr>
          <p:cNvGraphicFramePr>
            <a:graphicFrameLocks noGrp="1"/>
          </p:cNvGraphicFramePr>
          <p:nvPr>
            <p:custDataLst>
              <p:tags r:id="rId3"/>
            </p:custDataLst>
            <p:extLst>
              <p:ext uri="{D42A27DB-BD31-4B8C-83A1-F6EECF244321}">
                <p14:modId xmlns:p14="http://schemas.microsoft.com/office/powerpoint/2010/main" val="3587578369"/>
              </p:ext>
            </p:extLst>
          </p:nvPr>
        </p:nvGraphicFramePr>
        <p:xfrm>
          <a:off x="435165" y="1843088"/>
          <a:ext cx="11321670" cy="3763264"/>
        </p:xfrm>
        <a:graphic>
          <a:graphicData uri="http://schemas.openxmlformats.org/drawingml/2006/table">
            <a:tbl>
              <a:tblPr firstRow="1" bandRow="1">
                <a:tableStyleId>{F5AB1C69-6EDB-4FF4-983F-18BD219EF322}</a:tableStyleId>
              </a:tblPr>
              <a:tblGrid>
                <a:gridCol w="2009084">
                  <a:extLst>
                    <a:ext uri="{9D8B030D-6E8A-4147-A177-3AD203B41FA5}">
                      <a16:colId xmlns:a16="http://schemas.microsoft.com/office/drawing/2014/main" xmlns="" val="3611636286"/>
                    </a:ext>
                  </a:extLst>
                </a:gridCol>
                <a:gridCol w="9312586">
                  <a:extLst>
                    <a:ext uri="{9D8B030D-6E8A-4147-A177-3AD203B41FA5}">
                      <a16:colId xmlns:a16="http://schemas.microsoft.com/office/drawing/2014/main" xmlns="" val="1392957211"/>
                    </a:ext>
                  </a:extLst>
                </a:gridCol>
              </a:tblGrid>
              <a:tr h="370840">
                <a:tc>
                  <a:txBody>
                    <a:bodyPr/>
                    <a:lstStyle/>
                    <a:p>
                      <a:pPr>
                        <a:lnSpc>
                          <a:spcPct val="90000"/>
                        </a:lnSpc>
                      </a:pPr>
                      <a:r>
                        <a:rPr lang="fr-CA" sz="1800" dirty="0"/>
                        <a:t>Field</a:t>
                      </a:r>
                      <a:endParaRPr lang="en-CA" sz="1800" dirty="0"/>
                    </a:p>
                  </a:txBody>
                  <a:tcPr/>
                </a:tc>
                <a:tc>
                  <a:txBody>
                    <a:bodyPr/>
                    <a:lstStyle/>
                    <a:p>
                      <a:pPr>
                        <a:lnSpc>
                          <a:spcPct val="90000"/>
                        </a:lnSpc>
                      </a:pPr>
                      <a:r>
                        <a:rPr lang="fr-CA" sz="1800" dirty="0" err="1"/>
                        <a:t>Explanation</a:t>
                      </a:r>
                      <a:endParaRPr lang="en-CA" sz="1800" dirty="0"/>
                    </a:p>
                  </a:txBody>
                  <a:tcPr/>
                </a:tc>
                <a:extLst>
                  <a:ext uri="{0D108BD9-81ED-4DB2-BD59-A6C34878D82A}">
                    <a16:rowId xmlns:a16="http://schemas.microsoft.com/office/drawing/2014/main" xmlns="" val="2076139349"/>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Include All Outbound Order Lines</a:t>
                      </a:r>
                      <a:endParaRPr lang="en-CA" sz="1800" kern="1200" dirty="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kern="1200" dirty="0">
                          <a:solidFill>
                            <a:schemeClr val="tx1">
                              <a:lumMod val="50000"/>
                              <a:lumOff val="50000"/>
                            </a:schemeClr>
                          </a:solidFill>
                          <a:latin typeface="+mn-lt"/>
                          <a:ea typeface="+mn-ea"/>
                          <a:cs typeface="+mn-cs"/>
                        </a:rPr>
                        <a:t>Select Yes or Not to indicate whether or not the WMS-to-host shipment summary tables should also include the outbound order lines that were not picked and the outbound order lines for which the Host-Backordered flag is set to Yes.</a:t>
                      </a:r>
                    </a:p>
                  </a:txBody>
                  <a:tcPr/>
                </a:tc>
                <a:extLst>
                  <a:ext uri="{0D108BD9-81ED-4DB2-BD59-A6C34878D82A}">
                    <a16:rowId xmlns:a16="http://schemas.microsoft.com/office/drawing/2014/main" xmlns="" val="34488153"/>
                  </a:ext>
                </a:extLst>
              </a:tr>
              <a:tr h="370840">
                <a:tc>
                  <a:txBody>
                    <a:body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CA" sz="1800" kern="1200" dirty="0">
                          <a:solidFill>
                            <a:schemeClr val="tx1">
                              <a:lumMod val="50000"/>
                              <a:lumOff val="50000"/>
                            </a:schemeClr>
                          </a:solidFill>
                          <a:latin typeface="+mn-lt"/>
                          <a:ea typeface="+mn-ea"/>
                          <a:cs typeface="+mn-cs"/>
                        </a:rPr>
                        <a:t>Host Packing List Print</a:t>
                      </a:r>
                    </a:p>
                  </a:txBody>
                  <a:tcPr/>
                </a:tc>
                <a:tc>
                  <a:txBody>
                    <a:bodyPr/>
                    <a:lstStyle/>
                    <a:p>
                      <a:r>
                        <a:rPr lang="en-US" sz="1800" kern="1200" dirty="0">
                          <a:solidFill>
                            <a:schemeClr val="tx1">
                              <a:lumMod val="50000"/>
                              <a:lumOff val="50000"/>
                            </a:schemeClr>
                          </a:solidFill>
                          <a:latin typeface="+mn-lt"/>
                          <a:ea typeface="+mn-ea"/>
                          <a:cs typeface="+mn-cs"/>
                        </a:rPr>
                        <a:t>When the WMS is interfaced to a host system other than the DMS, this flag indicates that the user can request that the host system print their packing list in the WMS. This request can be made once the shipment labeling or shipping paperwork process has been completed in the WMS for the order.</a:t>
                      </a:r>
                    </a:p>
                    <a:p>
                      <a:pPr marL="285750" indent="-285750">
                        <a:buFont typeface="Arial" panose="020B0604020202020204" pitchFamily="34" charset="0"/>
                        <a:buChar char="•"/>
                      </a:pPr>
                      <a:r>
                        <a:rPr lang="en-US" sz="1800" kern="1200" dirty="0">
                          <a:solidFill>
                            <a:schemeClr val="tx1">
                              <a:lumMod val="50000"/>
                              <a:lumOff val="50000"/>
                            </a:schemeClr>
                          </a:solidFill>
                          <a:latin typeface="+mn-lt"/>
                          <a:ea typeface="+mn-ea"/>
                          <a:cs typeface="+mn-cs"/>
                        </a:rPr>
                        <a:t>If the flag is set to </a:t>
                      </a:r>
                      <a:r>
                        <a:rPr lang="en-US" sz="1800" b="1" kern="1200" dirty="0">
                          <a:solidFill>
                            <a:schemeClr val="tx1">
                              <a:lumMod val="50000"/>
                              <a:lumOff val="50000"/>
                            </a:schemeClr>
                          </a:solidFill>
                          <a:latin typeface="+mn-lt"/>
                          <a:ea typeface="+mn-ea"/>
                          <a:cs typeface="+mn-cs"/>
                        </a:rPr>
                        <a:t>Yes</a:t>
                      </a:r>
                      <a:r>
                        <a:rPr lang="en-US" sz="1800" kern="1200" dirty="0">
                          <a:solidFill>
                            <a:schemeClr val="tx1">
                              <a:lumMod val="50000"/>
                              <a:lumOff val="50000"/>
                            </a:schemeClr>
                          </a:solidFill>
                          <a:latin typeface="+mn-lt"/>
                          <a:ea typeface="+mn-ea"/>
                          <a:cs typeface="+mn-cs"/>
                        </a:rPr>
                        <a:t> and the user requests it, then the WMS will generate an upload transaction (MPAK), which will give the host system the printer name to print out the document in the warehouse.</a:t>
                      </a:r>
                    </a:p>
                    <a:p>
                      <a:pPr marL="285750" indent="-285750">
                        <a:buFont typeface="Arial" panose="020B0604020202020204" pitchFamily="34" charset="0"/>
                        <a:buChar char="•"/>
                      </a:pPr>
                      <a:r>
                        <a:rPr lang="en-US" sz="1800" kern="1200" dirty="0">
                          <a:solidFill>
                            <a:schemeClr val="tx1">
                              <a:lumMod val="50000"/>
                              <a:lumOff val="50000"/>
                            </a:schemeClr>
                          </a:solidFill>
                          <a:latin typeface="+mn-lt"/>
                          <a:ea typeface="+mn-ea"/>
                          <a:cs typeface="+mn-cs"/>
                        </a:rPr>
                        <a:t>If the flag is set to </a:t>
                      </a:r>
                      <a:r>
                        <a:rPr lang="en-US" sz="1800" b="1" kern="1200" dirty="0">
                          <a:solidFill>
                            <a:schemeClr val="tx1">
                              <a:lumMod val="50000"/>
                              <a:lumOff val="50000"/>
                            </a:schemeClr>
                          </a:solidFill>
                          <a:latin typeface="+mn-lt"/>
                          <a:ea typeface="+mn-ea"/>
                          <a:cs typeface="+mn-cs"/>
                        </a:rPr>
                        <a:t>No</a:t>
                      </a:r>
                      <a:r>
                        <a:rPr lang="en-US" sz="1800" kern="1200" dirty="0">
                          <a:solidFill>
                            <a:schemeClr val="tx1">
                              <a:lumMod val="50000"/>
                              <a:lumOff val="50000"/>
                            </a:schemeClr>
                          </a:solidFill>
                          <a:latin typeface="+mn-lt"/>
                          <a:ea typeface="+mn-ea"/>
                          <a:cs typeface="+mn-cs"/>
                        </a:rPr>
                        <a:t>, then nothing is done in the WMS and there is no printing of the host packing list in the warehouse.</a:t>
                      </a:r>
                    </a:p>
                  </a:txBody>
                  <a:tcPr/>
                </a:tc>
                <a:extLst>
                  <a:ext uri="{0D108BD9-81ED-4DB2-BD59-A6C34878D82A}">
                    <a16:rowId xmlns:a16="http://schemas.microsoft.com/office/drawing/2014/main" xmlns="" val="3618274591"/>
                  </a:ext>
                </a:extLst>
              </a:tr>
            </a:tbl>
          </a:graphicData>
        </a:graphic>
      </p:graphicFrame>
    </p:spTree>
    <p:extLst>
      <p:ext uri="{BB962C8B-B14F-4D97-AF65-F5344CB8AC3E}">
        <p14:creationId xmlns:p14="http://schemas.microsoft.com/office/powerpoint/2010/main" val="4140445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561475" y="1121061"/>
            <a:ext cx="6240378" cy="4975692"/>
          </a:xfrm>
        </p:spPr>
        <p:txBody>
          <a:bodyPr/>
          <a:lstStyle/>
          <a:p>
            <a:pPr marL="457200" marR="0" lvl="0" indent="-457200" algn="just" fontAlgn="auto">
              <a:lnSpc>
                <a:spcPct val="130000"/>
              </a:lnSpc>
              <a:spcAft>
                <a:spcPts val="0"/>
              </a:spcAft>
              <a:buSzTx/>
              <a:buFont typeface="+mj-lt"/>
              <a:buAutoNum type="arabicPeriod" startAt="21"/>
              <a:tabLst/>
              <a:defRPr/>
            </a:pPr>
            <a:r>
              <a:rPr lang="en-US" sz="2200" dirty="0"/>
              <a:t>Click on </a:t>
            </a:r>
            <a:r>
              <a:rPr lang="en-US" sz="2200" b="1" dirty="0"/>
              <a:t>Shipment Definition Automatic Adjustment</a:t>
            </a:r>
            <a:r>
              <a:rPr lang="en-US" sz="2200" dirty="0"/>
              <a:t>. For the displayed fields, select one of the following two options:  </a:t>
            </a:r>
          </a:p>
          <a:p>
            <a:pPr lvl="1" algn="just">
              <a:lnSpc>
                <a:spcPct val="120000"/>
              </a:lnSpc>
              <a:spcBef>
                <a:spcPts val="0"/>
              </a:spcBef>
              <a:buClrTx/>
              <a:buFont typeface="Wingdings" panose="05000000000000000000" pitchFamily="2" charset="2"/>
              <a:buChar char="ü"/>
              <a:defRPr/>
            </a:pPr>
            <a:r>
              <a:rPr lang="en-US" sz="2200" b="1" kern="1200" dirty="0">
                <a:solidFill>
                  <a:schemeClr val="tx1">
                    <a:lumMod val="50000"/>
                    <a:lumOff val="50000"/>
                  </a:schemeClr>
                </a:solidFill>
                <a:latin typeface="+mn-lt"/>
                <a:ea typeface="+mn-ea"/>
                <a:cs typeface="+mn-cs"/>
              </a:rPr>
              <a:t> Adjust Automatically </a:t>
            </a:r>
            <a:r>
              <a:rPr lang="en-US" sz="2200" kern="1200" dirty="0">
                <a:solidFill>
                  <a:schemeClr val="tx1">
                    <a:lumMod val="50000"/>
                    <a:lumOff val="50000"/>
                  </a:schemeClr>
                </a:solidFill>
                <a:latin typeface="+mn-lt"/>
                <a:ea typeface="+mn-ea"/>
                <a:cs typeface="+mn-cs"/>
              </a:rPr>
              <a:t>indicates that the system will adjust the field automatically in the outbound order so that it matches with the value of the same field in the order well for the same shipment.</a:t>
            </a:r>
          </a:p>
          <a:p>
            <a:pPr lvl="1" algn="just">
              <a:lnSpc>
                <a:spcPct val="120000"/>
              </a:lnSpc>
              <a:spcBef>
                <a:spcPts val="0"/>
              </a:spcBef>
              <a:buClrTx/>
              <a:buFont typeface="Wingdings" panose="05000000000000000000" pitchFamily="2" charset="2"/>
              <a:buChar char="ü"/>
              <a:defRPr/>
            </a:pPr>
            <a:r>
              <a:rPr lang="en-US" sz="2200" b="1" kern="1200" dirty="0">
                <a:solidFill>
                  <a:schemeClr val="tx1">
                    <a:lumMod val="50000"/>
                    <a:lumOff val="50000"/>
                  </a:schemeClr>
                </a:solidFill>
                <a:latin typeface="+mn-lt"/>
                <a:ea typeface="+mn-ea"/>
                <a:cs typeface="+mn-cs"/>
              </a:rPr>
              <a:t> Assign New Shipment </a:t>
            </a:r>
            <a:r>
              <a:rPr lang="en-US" sz="2200" kern="1200" dirty="0">
                <a:solidFill>
                  <a:schemeClr val="tx1">
                    <a:lumMod val="50000"/>
                    <a:lumOff val="50000"/>
                  </a:schemeClr>
                </a:solidFill>
                <a:latin typeface="+mn-lt"/>
                <a:ea typeface="+mn-ea"/>
                <a:cs typeface="+mn-cs"/>
              </a:rPr>
              <a:t>indicates that the system will not adjust the field in the outbound order.</a:t>
            </a:r>
          </a:p>
          <a:p>
            <a:pPr marL="0" indent="0" algn="just">
              <a:lnSpc>
                <a:spcPct val="120000"/>
              </a:lnSpc>
              <a:buNone/>
            </a:pPr>
            <a:r>
              <a:rPr lang="en-US" sz="2200" dirty="0"/>
              <a:t>Click on OK once done. </a:t>
            </a:r>
            <a:endParaRPr lang="en-CA" sz="2200" dirty="0"/>
          </a:p>
        </p:txBody>
      </p:sp>
      <p:pic>
        <p:nvPicPr>
          <p:cNvPr id="4" name="Picture 3">
            <a:extLst>
              <a:ext uri="{FF2B5EF4-FFF2-40B4-BE49-F238E27FC236}">
                <a16:creationId xmlns:a16="http://schemas.microsoft.com/office/drawing/2014/main" xmlns="" id="{E56848DC-F751-4907-9D4B-2DDF13728D58}"/>
              </a:ext>
            </a:extLst>
          </p:cNvPr>
          <p:cNvPicPr>
            <a:picLocks noChangeAspect="1"/>
          </p:cNvPicPr>
          <p:nvPr>
            <p:custDataLst>
              <p:tags r:id="rId3"/>
            </p:custDataLst>
          </p:nvPr>
        </p:nvPicPr>
        <p:blipFill>
          <a:blip r:embed="rId6"/>
          <a:stretch>
            <a:fillRect/>
          </a:stretch>
        </p:blipFill>
        <p:spPr>
          <a:xfrm>
            <a:off x="7158579" y="1121061"/>
            <a:ext cx="4804821" cy="3814793"/>
          </a:xfrm>
          <a:prstGeom prst="rect">
            <a:avLst/>
          </a:prstGeom>
          <a:ln>
            <a:solidFill>
              <a:schemeClr val="bg1">
                <a:lumMod val="50000"/>
              </a:schemeClr>
            </a:solidFill>
          </a:ln>
        </p:spPr>
      </p:pic>
    </p:spTree>
    <p:extLst>
      <p:ext uri="{BB962C8B-B14F-4D97-AF65-F5344CB8AC3E}">
        <p14:creationId xmlns:p14="http://schemas.microsoft.com/office/powerpoint/2010/main" val="1053739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06438" y="1044861"/>
            <a:ext cx="10371161" cy="4975692"/>
          </a:xfrm>
        </p:spPr>
        <p:txBody>
          <a:bodyPr/>
          <a:lstStyle/>
          <a:p>
            <a:pPr marL="457200" indent="-457200" algn="just">
              <a:lnSpc>
                <a:spcPct val="130000"/>
              </a:lnSpc>
              <a:buFont typeface="+mj-lt"/>
              <a:buAutoNum type="arabicPeriod" startAt="22"/>
            </a:pPr>
            <a:r>
              <a:rPr lang="en-US" sz="2100" dirty="0"/>
              <a:t>Click on </a:t>
            </a:r>
            <a:r>
              <a:rPr lang="en-US" sz="2100" b="1" dirty="0"/>
              <a:t>Group by Ship-To. </a:t>
            </a:r>
            <a:r>
              <a:rPr lang="en-US" sz="2100" dirty="0"/>
              <a:t>For the displayed fields, </a:t>
            </a:r>
            <a:r>
              <a:rPr lang="fr-CA" sz="2100" dirty="0"/>
              <a:t>select Yes to </a:t>
            </a:r>
            <a:r>
              <a:rPr lang="fr-CA" sz="2100" dirty="0" err="1"/>
              <a:t>indicate</a:t>
            </a:r>
            <a:r>
              <a:rPr lang="fr-CA" sz="2100" dirty="0"/>
              <a:t> </a:t>
            </a:r>
            <a:r>
              <a:rPr lang="fr-CA" sz="2100" dirty="0" err="1"/>
              <a:t>that</a:t>
            </a:r>
            <a:r>
              <a:rPr lang="fr-CA" sz="2100" dirty="0"/>
              <a:t> </a:t>
            </a:r>
            <a:r>
              <a:rPr lang="en-US" sz="2100" dirty="0"/>
              <a:t>the system should include this field when attempting to find similar orders in the order well to assign the shipment ID. Otherwise, select No.</a:t>
            </a:r>
            <a:r>
              <a:rPr lang="en-CA" sz="2100" dirty="0"/>
              <a:t> </a:t>
            </a:r>
            <a:r>
              <a:rPr lang="en-US" sz="2100" dirty="0"/>
              <a:t>click on OK once done. </a:t>
            </a:r>
            <a:endParaRPr lang="en-CA" sz="2100" dirty="0"/>
          </a:p>
        </p:txBody>
      </p:sp>
      <p:pic>
        <p:nvPicPr>
          <p:cNvPr id="4" name="Picture 3">
            <a:extLst>
              <a:ext uri="{FF2B5EF4-FFF2-40B4-BE49-F238E27FC236}">
                <a16:creationId xmlns:a16="http://schemas.microsoft.com/office/drawing/2014/main" xmlns="" id="{02842E95-AEAA-4F7C-808F-7B94733412CA}"/>
              </a:ext>
            </a:extLst>
          </p:cNvPr>
          <p:cNvPicPr>
            <a:picLocks noChangeAspect="1"/>
          </p:cNvPicPr>
          <p:nvPr>
            <p:custDataLst>
              <p:tags r:id="rId3"/>
            </p:custDataLst>
          </p:nvPr>
        </p:nvPicPr>
        <p:blipFill>
          <a:blip r:embed="rId6"/>
          <a:stretch>
            <a:fillRect/>
          </a:stretch>
        </p:blipFill>
        <p:spPr>
          <a:xfrm>
            <a:off x="1483859" y="2370424"/>
            <a:ext cx="5050291" cy="4002118"/>
          </a:xfrm>
          <a:prstGeom prst="rect">
            <a:avLst/>
          </a:prstGeom>
          <a:ln>
            <a:solidFill>
              <a:schemeClr val="bg1">
                <a:lumMod val="50000"/>
              </a:schemeClr>
            </a:solidFill>
          </a:ln>
        </p:spPr>
      </p:pic>
    </p:spTree>
    <p:extLst>
      <p:ext uri="{BB962C8B-B14F-4D97-AF65-F5344CB8AC3E}">
        <p14:creationId xmlns:p14="http://schemas.microsoft.com/office/powerpoint/2010/main" val="194519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dirty="0"/>
              <a:t>Warehouse Options</a:t>
            </a:r>
          </a:p>
        </p:txBody>
      </p:sp>
      <p:sp>
        <p:nvSpPr>
          <p:cNvPr id="4" name="TextBox 3">
            <a:extLst>
              <a:ext uri="{FF2B5EF4-FFF2-40B4-BE49-F238E27FC236}">
                <a16:creationId xmlns:a16="http://schemas.microsoft.com/office/drawing/2014/main" xmlns="" id="{0385A4A0-9C56-4E42-AFDA-B0E38A525180}"/>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075710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838200" y="1121061"/>
            <a:ext cx="10148249" cy="4975692"/>
          </a:xfrm>
        </p:spPr>
        <p:txBody>
          <a:bodyPr/>
          <a:lstStyle/>
          <a:p>
            <a:pPr marL="457200" indent="-457200" algn="just">
              <a:lnSpc>
                <a:spcPct val="130000"/>
              </a:lnSpc>
              <a:buFont typeface="+mj-lt"/>
              <a:buAutoNum type="arabicPeriod" startAt="23"/>
            </a:pPr>
            <a:r>
              <a:rPr lang="en-US" sz="2100" dirty="0"/>
              <a:t>Click on </a:t>
            </a:r>
            <a:r>
              <a:rPr lang="en-US" sz="2100" b="1" dirty="0"/>
              <a:t>Group by Bill-To. </a:t>
            </a:r>
            <a:r>
              <a:rPr lang="en-CA" sz="2100" b="1" dirty="0"/>
              <a:t> </a:t>
            </a:r>
            <a:r>
              <a:rPr lang="en-US" sz="2100" dirty="0"/>
              <a:t>For the displayed fields, </a:t>
            </a:r>
            <a:r>
              <a:rPr lang="fr-CA" sz="2100" dirty="0"/>
              <a:t>select Yes to </a:t>
            </a:r>
            <a:r>
              <a:rPr lang="fr-CA" sz="2100" dirty="0" err="1"/>
              <a:t>indicate</a:t>
            </a:r>
            <a:r>
              <a:rPr lang="fr-CA" sz="2100" dirty="0"/>
              <a:t> </a:t>
            </a:r>
            <a:r>
              <a:rPr lang="fr-CA" sz="2100" dirty="0" err="1"/>
              <a:t>that</a:t>
            </a:r>
            <a:r>
              <a:rPr lang="fr-CA" sz="2100" dirty="0"/>
              <a:t> </a:t>
            </a:r>
            <a:r>
              <a:rPr lang="en-US" sz="2100" dirty="0"/>
              <a:t>the system should include this field when attempting to find similar orders in the order well to assign the shipment ID. Otherwise, select No.</a:t>
            </a:r>
            <a:r>
              <a:rPr lang="en-CA" sz="2100" dirty="0"/>
              <a:t> </a:t>
            </a:r>
            <a:r>
              <a:rPr lang="en-US" sz="2100" dirty="0"/>
              <a:t>click on OK once done. </a:t>
            </a:r>
            <a:endParaRPr lang="en-CA" sz="2100" dirty="0"/>
          </a:p>
          <a:p>
            <a:pPr marL="457200" indent="-457200" algn="just">
              <a:lnSpc>
                <a:spcPct val="130000"/>
              </a:lnSpc>
              <a:buFont typeface="+mj-lt"/>
              <a:buAutoNum type="arabicPeriod" startAt="23"/>
            </a:pPr>
            <a:endParaRPr lang="en-CA" sz="2100" dirty="0"/>
          </a:p>
        </p:txBody>
      </p:sp>
      <p:pic>
        <p:nvPicPr>
          <p:cNvPr id="4" name="Picture 3">
            <a:extLst>
              <a:ext uri="{FF2B5EF4-FFF2-40B4-BE49-F238E27FC236}">
                <a16:creationId xmlns:a16="http://schemas.microsoft.com/office/drawing/2014/main" xmlns="" id="{279BC284-64B3-4375-AF94-1D8E03DF5F16}"/>
              </a:ext>
            </a:extLst>
          </p:cNvPr>
          <p:cNvPicPr>
            <a:picLocks noChangeAspect="1"/>
          </p:cNvPicPr>
          <p:nvPr>
            <p:custDataLst>
              <p:tags r:id="rId3"/>
            </p:custDataLst>
          </p:nvPr>
        </p:nvPicPr>
        <p:blipFill>
          <a:blip r:embed="rId6"/>
          <a:stretch>
            <a:fillRect/>
          </a:stretch>
        </p:blipFill>
        <p:spPr>
          <a:xfrm>
            <a:off x="1205551" y="2533083"/>
            <a:ext cx="4890449" cy="3895624"/>
          </a:xfrm>
          <a:prstGeom prst="rect">
            <a:avLst/>
          </a:prstGeom>
          <a:ln>
            <a:solidFill>
              <a:schemeClr val="bg1">
                <a:lumMod val="50000"/>
              </a:schemeClr>
            </a:solidFill>
          </a:ln>
        </p:spPr>
      </p:pic>
    </p:spTree>
    <p:extLst>
      <p:ext uri="{BB962C8B-B14F-4D97-AF65-F5344CB8AC3E}">
        <p14:creationId xmlns:p14="http://schemas.microsoft.com/office/powerpoint/2010/main" val="2165931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B6E63-84C3-4307-8D9A-0AC4ADD9B04C}"/>
              </a:ext>
            </a:extLst>
          </p:cNvPr>
          <p:cNvSpPr>
            <a:spLocks noGrp="1"/>
          </p:cNvSpPr>
          <p:nvPr>
            <p:ph type="title"/>
            <p:custDataLst>
              <p:tags r:id="rId1"/>
            </p:custDataLst>
          </p:nvPr>
        </p:nvSpPr>
        <p:spPr/>
        <p:txBody>
          <a:bodyPr/>
          <a:lstStyle/>
          <a:p>
            <a:r>
              <a:rPr lang="fr-CA" dirty="0"/>
              <a:t>Warehouse Options</a:t>
            </a:r>
            <a:endParaRPr lang="en-CA" dirty="0"/>
          </a:p>
        </p:txBody>
      </p:sp>
      <p:sp>
        <p:nvSpPr>
          <p:cNvPr id="5" name="Content Placeholder 2">
            <a:extLst>
              <a:ext uri="{FF2B5EF4-FFF2-40B4-BE49-F238E27FC236}">
                <a16:creationId xmlns:a16="http://schemas.microsoft.com/office/drawing/2014/main" xmlns="" id="{D0ADCA93-E5CE-4A60-BB04-E0FECECFE62E}"/>
              </a:ext>
            </a:extLst>
          </p:cNvPr>
          <p:cNvSpPr>
            <a:spLocks noGrp="1"/>
          </p:cNvSpPr>
          <p:nvPr>
            <p:ph idx="1"/>
            <p:custDataLst>
              <p:tags r:id="rId2"/>
            </p:custDataLst>
          </p:nvPr>
        </p:nvSpPr>
        <p:spPr>
          <a:xfrm>
            <a:off x="982639" y="1121061"/>
            <a:ext cx="10003810" cy="4975692"/>
          </a:xfrm>
        </p:spPr>
        <p:txBody>
          <a:bodyPr/>
          <a:lstStyle/>
          <a:p>
            <a:pPr marL="457200" indent="-457200" algn="just">
              <a:lnSpc>
                <a:spcPct val="130000"/>
              </a:lnSpc>
              <a:buFont typeface="+mj-lt"/>
              <a:buAutoNum type="arabicPeriod" startAt="24"/>
            </a:pPr>
            <a:r>
              <a:rPr lang="en-US" sz="2100" dirty="0"/>
              <a:t>Click on </a:t>
            </a:r>
            <a:r>
              <a:rPr lang="en-US" sz="2100" b="1" dirty="0"/>
              <a:t>Group by Shipment</a:t>
            </a:r>
            <a:r>
              <a:rPr lang="en-US" sz="2100" dirty="0"/>
              <a:t>.</a:t>
            </a:r>
            <a:r>
              <a:rPr lang="en-US" sz="2100" b="1" dirty="0"/>
              <a:t> </a:t>
            </a:r>
            <a:r>
              <a:rPr lang="en-US" sz="2100" dirty="0"/>
              <a:t>For the displayed fields, select Yes to indicate that the system should include this field when attempting to find similar orders in the order well to assign the shipment ID. Otherwise, select No. click on OK once done. </a:t>
            </a:r>
          </a:p>
          <a:p>
            <a:pPr marL="457200" indent="-457200" algn="just">
              <a:lnSpc>
                <a:spcPct val="130000"/>
              </a:lnSpc>
              <a:buFont typeface="+mj-lt"/>
              <a:buAutoNum type="arabicPeriod" startAt="24"/>
            </a:pPr>
            <a:endParaRPr lang="en-CA" sz="2100" dirty="0"/>
          </a:p>
        </p:txBody>
      </p:sp>
      <p:pic>
        <p:nvPicPr>
          <p:cNvPr id="4" name="Picture 3">
            <a:extLst>
              <a:ext uri="{FF2B5EF4-FFF2-40B4-BE49-F238E27FC236}">
                <a16:creationId xmlns:a16="http://schemas.microsoft.com/office/drawing/2014/main" xmlns="" id="{C0344E97-CF99-4668-A911-A1F7ACD9F367}"/>
              </a:ext>
            </a:extLst>
          </p:cNvPr>
          <p:cNvPicPr>
            <a:picLocks noChangeAspect="1"/>
          </p:cNvPicPr>
          <p:nvPr>
            <p:custDataLst>
              <p:tags r:id="rId3"/>
            </p:custDataLst>
          </p:nvPr>
        </p:nvPicPr>
        <p:blipFill>
          <a:blip r:embed="rId7"/>
          <a:stretch>
            <a:fillRect/>
          </a:stretch>
        </p:blipFill>
        <p:spPr>
          <a:xfrm>
            <a:off x="1205551" y="2563736"/>
            <a:ext cx="4202224" cy="368766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xmlns="" id="{8F3345BF-1291-4240-83E4-531BC49B36C3}"/>
              </a:ext>
            </a:extLst>
          </p:cNvPr>
          <p:cNvPicPr>
            <a:picLocks noChangeAspect="1"/>
          </p:cNvPicPr>
          <p:nvPr>
            <p:custDataLst>
              <p:tags r:id="rId4"/>
            </p:custDataLst>
          </p:nvPr>
        </p:nvPicPr>
        <p:blipFill>
          <a:blip r:embed="rId8"/>
          <a:stretch>
            <a:fillRect/>
          </a:stretch>
        </p:blipFill>
        <p:spPr>
          <a:xfrm>
            <a:off x="5630687" y="2563736"/>
            <a:ext cx="4367420" cy="3687666"/>
          </a:xfrm>
          <a:prstGeom prst="rect">
            <a:avLst/>
          </a:prstGeom>
          <a:ln>
            <a:solidFill>
              <a:schemeClr val="bg1">
                <a:lumMod val="50000"/>
              </a:schemeClr>
            </a:solidFill>
          </a:ln>
        </p:spPr>
      </p:pic>
    </p:spTree>
    <p:extLst>
      <p:ext uri="{BB962C8B-B14F-4D97-AF65-F5344CB8AC3E}">
        <p14:creationId xmlns:p14="http://schemas.microsoft.com/office/powerpoint/2010/main" val="1286067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F2BA1-F687-44F6-8A6B-FDEE5E3CA2FA}"/>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73DF70C-A971-4ABC-B0EC-BF457A93F4A7}"/>
              </a:ext>
            </a:extLst>
          </p:cNvPr>
          <p:cNvSpPr>
            <a:spLocks noGrp="1"/>
          </p:cNvSpPr>
          <p:nvPr>
            <p:ph idx="1"/>
            <p:custDataLst>
              <p:tags r:id="rId2"/>
            </p:custDataLst>
          </p:nvPr>
        </p:nvSpPr>
        <p:spPr>
          <a:xfrm>
            <a:off x="838200" y="1457943"/>
            <a:ext cx="10515600" cy="4429511"/>
          </a:xfrm>
        </p:spPr>
        <p:txBody>
          <a:bodyPr/>
          <a:lstStyle/>
          <a:p>
            <a:pPr marL="457200" indent="-457200" algn="just">
              <a:lnSpc>
                <a:spcPct val="130000"/>
              </a:lnSpc>
              <a:buFont typeface="+mj-lt"/>
              <a:buAutoNum type="arabicPeriod" startAt="25"/>
            </a:pPr>
            <a:r>
              <a:rPr lang="en-US" dirty="0"/>
              <a:t>Once all the required fields in the sections have been completed, click Submit.</a:t>
            </a:r>
          </a:p>
          <a:p>
            <a:pPr marL="457200" indent="-457200" algn="just">
              <a:lnSpc>
                <a:spcPct val="130000"/>
              </a:lnSpc>
              <a:buFont typeface="+mj-lt"/>
              <a:buAutoNum type="arabicPeriod" startAt="8"/>
            </a:pPr>
            <a:endParaRPr lang="en-US" dirty="0"/>
          </a:p>
          <a:p>
            <a:pPr marL="457200" indent="-457200" algn="just">
              <a:lnSpc>
                <a:spcPct val="130000"/>
              </a:lnSpc>
              <a:buFont typeface="+mj-lt"/>
              <a:buAutoNum type="arabicPeriod" startAt="8"/>
            </a:pPr>
            <a:endParaRPr lang="en-US" dirty="0"/>
          </a:p>
          <a:p>
            <a:pPr marL="0" indent="0" algn="just">
              <a:lnSpc>
                <a:spcPct val="130000"/>
              </a:lnSpc>
              <a:buNone/>
            </a:pPr>
            <a:endParaRPr lang="en-US" dirty="0"/>
          </a:p>
          <a:p>
            <a:pPr marL="457200" indent="-457200" algn="just">
              <a:lnSpc>
                <a:spcPct val="130000"/>
              </a:lnSpc>
              <a:buFont typeface="+mj-lt"/>
              <a:buAutoNum type="arabicPeriod" startAt="26"/>
            </a:pPr>
            <a:r>
              <a:rPr lang="en-US" dirty="0"/>
              <a:t>Click on Close to exit the Warehouse Options resource.</a:t>
            </a:r>
            <a:endParaRPr lang="en-CA" dirty="0"/>
          </a:p>
          <a:p>
            <a:pPr marL="457200" indent="-457200" algn="just">
              <a:lnSpc>
                <a:spcPct val="130000"/>
              </a:lnSpc>
              <a:buFont typeface="+mj-lt"/>
              <a:buAutoNum type="arabicPeriod" startAt="26"/>
            </a:pPr>
            <a:endParaRPr lang="en-CA" dirty="0"/>
          </a:p>
        </p:txBody>
      </p:sp>
      <p:pic>
        <p:nvPicPr>
          <p:cNvPr id="6" name="Picture 5">
            <a:extLst>
              <a:ext uri="{FF2B5EF4-FFF2-40B4-BE49-F238E27FC236}">
                <a16:creationId xmlns:a16="http://schemas.microsoft.com/office/drawing/2014/main" xmlns="" id="{C5EE0996-CA09-4E2C-9FBE-46A5BD313388}"/>
              </a:ext>
            </a:extLst>
          </p:cNvPr>
          <p:cNvPicPr>
            <a:picLocks noChangeAspect="1"/>
          </p:cNvPicPr>
          <p:nvPr>
            <p:custDataLst>
              <p:tags r:id="rId3"/>
            </p:custDataLst>
          </p:nvPr>
        </p:nvPicPr>
        <p:blipFill>
          <a:blip r:embed="rId6"/>
          <a:stretch>
            <a:fillRect/>
          </a:stretch>
        </p:blipFill>
        <p:spPr>
          <a:xfrm>
            <a:off x="304800" y="4744870"/>
            <a:ext cx="11688382" cy="1014248"/>
          </a:xfrm>
          <a:prstGeom prst="rect">
            <a:avLst/>
          </a:prstGeom>
        </p:spPr>
      </p:pic>
      <p:pic>
        <p:nvPicPr>
          <p:cNvPr id="8" name="Picture 7">
            <a:extLst>
              <a:ext uri="{FF2B5EF4-FFF2-40B4-BE49-F238E27FC236}">
                <a16:creationId xmlns:a16="http://schemas.microsoft.com/office/drawing/2014/main" xmlns="" id="{26AE0E81-57D5-48AD-A680-20128DC282E8}"/>
              </a:ext>
            </a:extLst>
          </p:cNvPr>
          <p:cNvPicPr>
            <a:picLocks noChangeAspect="1"/>
          </p:cNvPicPr>
          <p:nvPr>
            <p:custDataLst>
              <p:tags r:id="rId4"/>
            </p:custDataLst>
          </p:nvPr>
        </p:nvPicPr>
        <p:blipFill>
          <a:blip r:embed="rId7"/>
          <a:stretch>
            <a:fillRect/>
          </a:stretch>
        </p:blipFill>
        <p:spPr>
          <a:xfrm>
            <a:off x="503618" y="2158079"/>
            <a:ext cx="11489564" cy="1270365"/>
          </a:xfrm>
          <a:prstGeom prst="rect">
            <a:avLst/>
          </a:prstGeom>
        </p:spPr>
      </p:pic>
    </p:spTree>
    <p:extLst>
      <p:ext uri="{BB962C8B-B14F-4D97-AF65-F5344CB8AC3E}">
        <p14:creationId xmlns:p14="http://schemas.microsoft.com/office/powerpoint/2010/main" val="3207609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6538F9-A8AF-4002-AA1A-D2B7AD2B3537}"/>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5A8CD139-BF53-4E19-8438-33DC5374D489}"/>
              </a:ext>
            </a:extLst>
          </p:cNvPr>
          <p:cNvSpPr>
            <a:spLocks noGrp="1"/>
          </p:cNvSpPr>
          <p:nvPr>
            <p:ph idx="1"/>
            <p:custDataLst>
              <p:tags r:id="rId2"/>
            </p:custDataLst>
          </p:nvPr>
        </p:nvSpPr>
        <p:spPr>
          <a:xfrm>
            <a:off x="395040" y="1061966"/>
            <a:ext cx="11225460" cy="5241157"/>
          </a:xfrm>
        </p:spPr>
        <p:txBody>
          <a:bodyPr/>
          <a:lstStyle/>
          <a:p>
            <a:pPr marL="0" indent="0" algn="just">
              <a:lnSpc>
                <a:spcPct val="120000"/>
              </a:lnSpc>
              <a:buNone/>
            </a:pPr>
            <a:r>
              <a:rPr lang="fr-CA" sz="1900" dirty="0" err="1"/>
              <a:t>Additional</a:t>
            </a:r>
            <a:r>
              <a:rPr lang="fr-CA" sz="1900" dirty="0"/>
              <a:t> Note – </a:t>
            </a:r>
            <a:r>
              <a:rPr lang="fr-CA" sz="1900" b="1" dirty="0"/>
              <a:t>Release Mobile Locks &amp; Release Exclusive Locks</a:t>
            </a:r>
            <a:r>
              <a:rPr lang="fr-CA" sz="1900" dirty="0"/>
              <a:t>. </a:t>
            </a:r>
            <a:r>
              <a:rPr lang="en-US" sz="1900" dirty="0"/>
              <a:t>If you see that a transaction is blocked in the WMS (using the Queued Commands resource), you can unblock that transaction in the Warehouse Options resource using one of the following two buttons: </a:t>
            </a:r>
            <a:r>
              <a:rPr lang="en-CA" sz="1900" dirty="0"/>
              <a:t>either </a:t>
            </a:r>
            <a:r>
              <a:rPr lang="en-CA" sz="1900" b="1" dirty="0"/>
              <a:t>Release Mobile Locks to unblock the transaction on a device mobile</a:t>
            </a:r>
            <a:r>
              <a:rPr lang="en-CA" sz="1900" dirty="0"/>
              <a:t> </a:t>
            </a:r>
            <a:r>
              <a:rPr lang="en-CA" sz="1900" b="1" dirty="0"/>
              <a:t>or Release Exclusive Locks for a desktop computer</a:t>
            </a:r>
            <a:r>
              <a:rPr lang="en-CA" sz="1900" dirty="0"/>
              <a:t>.</a:t>
            </a:r>
            <a:endParaRPr lang="fr-CA" sz="1900" dirty="0"/>
          </a:p>
        </p:txBody>
      </p:sp>
      <p:pic>
        <p:nvPicPr>
          <p:cNvPr id="13" name="Picture 12">
            <a:extLst>
              <a:ext uri="{FF2B5EF4-FFF2-40B4-BE49-F238E27FC236}">
                <a16:creationId xmlns:a16="http://schemas.microsoft.com/office/drawing/2014/main" xmlns="" id="{23AD5C95-5D71-433A-B6CB-275673C300D9}"/>
              </a:ext>
            </a:extLst>
          </p:cNvPr>
          <p:cNvPicPr>
            <a:picLocks noChangeAspect="1"/>
          </p:cNvPicPr>
          <p:nvPr>
            <p:custDataLst>
              <p:tags r:id="rId3"/>
            </p:custDataLst>
          </p:nvPr>
        </p:nvPicPr>
        <p:blipFill>
          <a:blip r:embed="rId7"/>
          <a:stretch>
            <a:fillRect/>
          </a:stretch>
        </p:blipFill>
        <p:spPr>
          <a:xfrm>
            <a:off x="500417" y="4928621"/>
            <a:ext cx="11392331" cy="1374501"/>
          </a:xfrm>
          <a:prstGeom prst="rect">
            <a:avLst/>
          </a:prstGeom>
          <a:ln>
            <a:solidFill>
              <a:schemeClr val="tx1">
                <a:lumMod val="65000"/>
                <a:lumOff val="35000"/>
              </a:schemeClr>
            </a:solidFill>
          </a:ln>
        </p:spPr>
      </p:pic>
      <p:pic>
        <p:nvPicPr>
          <p:cNvPr id="15" name="Picture 14">
            <a:extLst>
              <a:ext uri="{FF2B5EF4-FFF2-40B4-BE49-F238E27FC236}">
                <a16:creationId xmlns:a16="http://schemas.microsoft.com/office/drawing/2014/main" xmlns="" id="{151B967E-8C7D-4B23-B95D-64710923ECB0}"/>
              </a:ext>
            </a:extLst>
          </p:cNvPr>
          <p:cNvPicPr>
            <a:picLocks noChangeAspect="1"/>
          </p:cNvPicPr>
          <p:nvPr>
            <p:custDataLst>
              <p:tags r:id="rId4"/>
            </p:custDataLst>
          </p:nvPr>
        </p:nvPicPr>
        <p:blipFill>
          <a:blip r:embed="rId8"/>
          <a:stretch>
            <a:fillRect/>
          </a:stretch>
        </p:blipFill>
        <p:spPr>
          <a:xfrm>
            <a:off x="424129" y="2580404"/>
            <a:ext cx="10223312" cy="2133485"/>
          </a:xfrm>
          <a:prstGeom prst="rect">
            <a:avLst/>
          </a:prstGeom>
        </p:spPr>
      </p:pic>
    </p:spTree>
    <p:extLst>
      <p:ext uri="{BB962C8B-B14F-4D97-AF65-F5344CB8AC3E}">
        <p14:creationId xmlns:p14="http://schemas.microsoft.com/office/powerpoint/2010/main" val="2465083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Sections</a:t>
            </a:r>
          </a:p>
        </p:txBody>
      </p:sp>
      <p:sp>
        <p:nvSpPr>
          <p:cNvPr id="4" name="TextBox 3">
            <a:extLst>
              <a:ext uri="{FF2B5EF4-FFF2-40B4-BE49-F238E27FC236}">
                <a16:creationId xmlns:a16="http://schemas.microsoft.com/office/drawing/2014/main" xmlns="" id="{252FC7FB-EBD9-4497-97AA-DA0DAEFC942A}"/>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1198941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Sections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47700" y="1243008"/>
            <a:ext cx="10396538" cy="4729163"/>
          </a:xfrm>
        </p:spPr>
        <p:txBody>
          <a:bodyPr/>
          <a:lstStyle/>
          <a:p>
            <a:pPr algn="just">
              <a:lnSpc>
                <a:spcPct val="150000"/>
              </a:lnSpc>
            </a:pPr>
            <a:r>
              <a:rPr lang="en-US" sz="2200" dirty="0"/>
              <a:t>The Sections resource is used to add, modify, copy, and delete the records in the sections table and query the records in the sections table.</a:t>
            </a:r>
          </a:p>
          <a:p>
            <a:pPr algn="just">
              <a:lnSpc>
                <a:spcPct val="150000"/>
              </a:lnSpc>
            </a:pPr>
            <a:r>
              <a:rPr lang="en-US" sz="2200" dirty="0"/>
              <a:t>A section may be physical or logical as defined within the WMS. A section is defined in the WMS as a logical attribute of some location or group of locations. </a:t>
            </a:r>
          </a:p>
          <a:p>
            <a:pPr algn="just">
              <a:lnSpc>
                <a:spcPct val="150000"/>
              </a:lnSpc>
            </a:pPr>
            <a:r>
              <a:rPr lang="en-US" sz="2200" dirty="0"/>
              <a:t>Sections are established primarily for the inventory selection process for selecting inventory to fulfill outbound order lines and forward pick location replenishments. </a:t>
            </a:r>
          </a:p>
          <a:p>
            <a:pPr algn="just">
              <a:lnSpc>
                <a:spcPct val="150000"/>
              </a:lnSpc>
            </a:pPr>
            <a:r>
              <a:rPr lang="en-US" sz="2200" dirty="0"/>
              <a:t>More than one section is required only if the inventory selection process should consider certain groups of locations as having a higher priority over others.</a:t>
            </a:r>
          </a:p>
          <a:p>
            <a:pPr marL="0" indent="0" algn="just">
              <a:lnSpc>
                <a:spcPct val="150000"/>
              </a:lnSpc>
              <a:buNone/>
            </a:pPr>
            <a:endParaRPr lang="en-US" sz="2200" dirty="0"/>
          </a:p>
        </p:txBody>
      </p:sp>
    </p:spTree>
    <p:extLst>
      <p:ext uri="{BB962C8B-B14F-4D97-AF65-F5344CB8AC3E}">
        <p14:creationId xmlns:p14="http://schemas.microsoft.com/office/powerpoint/2010/main" val="3181804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Sections</a:t>
            </a:r>
            <a:endParaRPr lang="en-CA"/>
          </a:p>
        </p:txBody>
      </p:sp>
      <p:pic>
        <p:nvPicPr>
          <p:cNvPr id="4" name="Picture 3">
            <a:extLst>
              <a:ext uri="{FF2B5EF4-FFF2-40B4-BE49-F238E27FC236}">
                <a16:creationId xmlns:a16="http://schemas.microsoft.com/office/drawing/2014/main" xmlns="" id="{5323D215-E59E-4CC4-94F4-D6876747A868}"/>
              </a:ext>
            </a:extLst>
          </p:cNvPr>
          <p:cNvPicPr>
            <a:picLocks noChangeAspect="1"/>
          </p:cNvPicPr>
          <p:nvPr>
            <p:custDataLst>
              <p:tags r:id="rId2"/>
            </p:custDataLst>
          </p:nvPr>
        </p:nvPicPr>
        <p:blipFill>
          <a:blip r:embed="rId6"/>
          <a:stretch>
            <a:fillRect/>
          </a:stretch>
        </p:blipFill>
        <p:spPr>
          <a:xfrm>
            <a:off x="8266867" y="365125"/>
            <a:ext cx="3255746" cy="5671014"/>
          </a:xfrm>
          <a:prstGeom prst="rect">
            <a:avLst/>
          </a:prstGeom>
        </p:spPr>
      </p:pic>
      <p:sp>
        <p:nvSpPr>
          <p:cNvPr id="9" name="Content Placeholder 2">
            <a:extLst>
              <a:ext uri="{FF2B5EF4-FFF2-40B4-BE49-F238E27FC236}">
                <a16:creationId xmlns:a16="http://schemas.microsoft.com/office/drawing/2014/main" xmlns="" id="{18DD0A14-472D-47D7-BB84-C19EB5AB6390}"/>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Sections.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336163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9F102-C62E-4062-9F41-B22BA2BE7327}"/>
              </a:ext>
            </a:extLst>
          </p:cNvPr>
          <p:cNvSpPr>
            <a:spLocks noGrp="1"/>
          </p:cNvSpPr>
          <p:nvPr>
            <p:ph type="title"/>
            <p:custDataLst>
              <p:tags r:id="rId1"/>
            </p:custDataLst>
          </p:nvPr>
        </p:nvSpPr>
        <p:spPr/>
        <p:txBody>
          <a:bodyPr/>
          <a:lstStyle/>
          <a:p>
            <a:r>
              <a:rPr lang="fr-CA"/>
              <a:t>Sections</a:t>
            </a:r>
            <a:endParaRPr lang="en-CA"/>
          </a:p>
        </p:txBody>
      </p:sp>
      <p:sp>
        <p:nvSpPr>
          <p:cNvPr id="3" name="Content Placeholder 2">
            <a:extLst>
              <a:ext uri="{FF2B5EF4-FFF2-40B4-BE49-F238E27FC236}">
                <a16:creationId xmlns:a16="http://schemas.microsoft.com/office/drawing/2014/main" xmlns="" id="{1A7B4D29-E493-4071-A0A9-B300D6224112}"/>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5"/>
            </a:pPr>
            <a:r>
              <a:rPr lang="fr-CA" dirty="0" err="1"/>
              <a:t>From</a:t>
            </a:r>
            <a:r>
              <a:rPr lang="fr-CA" dirty="0"/>
              <a:t> the new </a:t>
            </a:r>
            <a:r>
              <a:rPr lang="fr-CA" dirty="0" err="1"/>
              <a:t>window</a:t>
            </a:r>
            <a:r>
              <a:rPr lang="fr-CA" dirty="0"/>
              <a:t>, </a:t>
            </a:r>
            <a:r>
              <a:rPr lang="en-US" dirty="0"/>
              <a:t>the different sections of the warehouse will be listed.</a:t>
            </a:r>
          </a:p>
          <a:p>
            <a:pPr marL="457200" indent="-457200" algn="just">
              <a:lnSpc>
                <a:spcPct val="150000"/>
              </a:lnSpc>
              <a:buFont typeface="+mj-lt"/>
              <a:buAutoNum type="arabicPeriod" startAt="5"/>
            </a:pPr>
            <a:r>
              <a:rPr lang="en-US" sz="2400" dirty="0"/>
              <a:t>If required, perform a search to retrieve the section you wish to update and click on View Record Details. </a:t>
            </a:r>
            <a:endParaRPr lang="en-US" dirty="0"/>
          </a:p>
          <a:p>
            <a:pPr marL="457200" indent="-457200">
              <a:buFont typeface="+mj-lt"/>
              <a:buAutoNum type="arabicPeriod" startAt="5"/>
            </a:pPr>
            <a:endParaRPr lang="en-CA" dirty="0"/>
          </a:p>
        </p:txBody>
      </p:sp>
      <p:pic>
        <p:nvPicPr>
          <p:cNvPr id="5" name="Picture 4">
            <a:extLst>
              <a:ext uri="{FF2B5EF4-FFF2-40B4-BE49-F238E27FC236}">
                <a16:creationId xmlns:a16="http://schemas.microsoft.com/office/drawing/2014/main" xmlns="" id="{ED9DA104-4983-4668-8416-A558B0C23E4D}"/>
              </a:ext>
            </a:extLst>
          </p:cNvPr>
          <p:cNvPicPr>
            <a:picLocks noChangeAspect="1"/>
          </p:cNvPicPr>
          <p:nvPr>
            <p:custDataLst>
              <p:tags r:id="rId3"/>
            </p:custDataLst>
          </p:nvPr>
        </p:nvPicPr>
        <p:blipFill>
          <a:blip r:embed="rId5"/>
          <a:stretch>
            <a:fillRect/>
          </a:stretch>
        </p:blipFill>
        <p:spPr>
          <a:xfrm>
            <a:off x="438150" y="3224946"/>
            <a:ext cx="11468100" cy="2776741"/>
          </a:xfrm>
          <a:prstGeom prst="rect">
            <a:avLst/>
          </a:prstGeom>
        </p:spPr>
      </p:pic>
    </p:spTree>
    <p:extLst>
      <p:ext uri="{BB962C8B-B14F-4D97-AF65-F5344CB8AC3E}">
        <p14:creationId xmlns:p14="http://schemas.microsoft.com/office/powerpoint/2010/main" val="2776408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025741-AFB6-4890-91EE-370382CD375E}"/>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74023206-C4D1-430C-9069-AFB58AA27486}"/>
              </a:ext>
            </a:extLst>
          </p:cNvPr>
          <p:cNvSpPr>
            <a:spLocks noGrp="1"/>
          </p:cNvSpPr>
          <p:nvPr>
            <p:ph idx="1"/>
            <p:custDataLst>
              <p:tags r:id="rId2"/>
            </p:custDataLst>
          </p:nvPr>
        </p:nvSpPr>
        <p:spPr>
          <a:xfrm>
            <a:off x="838200" y="1009650"/>
            <a:ext cx="10515600" cy="5014913"/>
          </a:xfrm>
        </p:spPr>
        <p:txBody>
          <a:bodyPr/>
          <a:lstStyle/>
          <a:p>
            <a:pPr marL="457200" indent="-457200" algn="just">
              <a:lnSpc>
                <a:spcPct val="150000"/>
              </a:lnSpc>
              <a:buFont typeface="+mj-lt"/>
              <a:buAutoNum type="arabicPeriod" startAt="7"/>
            </a:pPr>
            <a:r>
              <a:rPr lang="fr-CA" dirty="0"/>
              <a:t>You </a:t>
            </a:r>
            <a:r>
              <a:rPr lang="fr-CA" dirty="0" err="1"/>
              <a:t>also</a:t>
            </a:r>
            <a:r>
              <a:rPr lang="fr-CA" dirty="0"/>
              <a:t> have the option to </a:t>
            </a:r>
            <a:r>
              <a:rPr lang="fr-CA" dirty="0" err="1"/>
              <a:t>create</a:t>
            </a:r>
            <a:r>
              <a:rPr lang="fr-CA" dirty="0"/>
              <a:t> a new section. To do </a:t>
            </a:r>
            <a:r>
              <a:rPr lang="fr-CA" dirty="0" err="1"/>
              <a:t>this</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 </a:t>
            </a:r>
          </a:p>
          <a:p>
            <a:pPr marL="0" indent="0">
              <a:lnSpc>
                <a:spcPct val="150000"/>
              </a:lnSpc>
              <a:buNone/>
            </a:pPr>
            <a:endParaRPr lang="fr-CA" sz="3200" dirty="0"/>
          </a:p>
          <a:p>
            <a:pPr marL="0" indent="0">
              <a:lnSpc>
                <a:spcPct val="150000"/>
              </a:lnSpc>
              <a:buNone/>
            </a:pPr>
            <a:endParaRPr lang="fr-CA" sz="3000" dirty="0"/>
          </a:p>
          <a:p>
            <a:pPr marL="457200" indent="-457200">
              <a:lnSpc>
                <a:spcPct val="150000"/>
              </a:lnSpc>
              <a:buFont typeface="+mj-lt"/>
              <a:buAutoNum type="arabicPeriod" startAt="8"/>
            </a:pPr>
            <a:r>
              <a:rPr lang="fr-CA" dirty="0" err="1"/>
              <a:t>From</a:t>
            </a:r>
            <a:r>
              <a:rPr lang="fr-CA" dirty="0"/>
              <a:t> the new </a:t>
            </a:r>
            <a:r>
              <a:rPr lang="fr-CA" dirty="0" err="1"/>
              <a:t>window</a:t>
            </a:r>
            <a:r>
              <a:rPr lang="fr-CA" dirty="0"/>
              <a:t>, enter the section </a:t>
            </a:r>
            <a:r>
              <a:rPr lang="fr-CA" dirty="0" err="1"/>
              <a:t>name</a:t>
            </a:r>
            <a:r>
              <a:rPr lang="fr-CA" dirty="0"/>
              <a:t>.</a:t>
            </a:r>
          </a:p>
          <a:p>
            <a:pPr marL="457200" indent="-457200">
              <a:lnSpc>
                <a:spcPct val="150000"/>
              </a:lnSpc>
              <a:buFont typeface="+mj-lt"/>
              <a:buAutoNum type="arabicPeriod" startAt="8"/>
            </a:pPr>
            <a:r>
              <a:rPr lang="fr-CA" dirty="0"/>
              <a:t>Click Continue.  </a:t>
            </a:r>
            <a:endParaRPr lang="en-US" dirty="0"/>
          </a:p>
          <a:p>
            <a:pPr marL="457200" indent="-457200">
              <a:buFont typeface="+mj-lt"/>
              <a:buAutoNum type="arabicPeriod" startAt="8"/>
            </a:pPr>
            <a:endParaRPr lang="en-CA" dirty="0"/>
          </a:p>
        </p:txBody>
      </p:sp>
      <p:pic>
        <p:nvPicPr>
          <p:cNvPr id="6" name="Picture 5">
            <a:extLst>
              <a:ext uri="{FF2B5EF4-FFF2-40B4-BE49-F238E27FC236}">
                <a16:creationId xmlns:a16="http://schemas.microsoft.com/office/drawing/2014/main" xmlns="" id="{9E727BF3-6933-4123-B03A-50DD0B12FB7F}"/>
              </a:ext>
            </a:extLst>
          </p:cNvPr>
          <p:cNvPicPr>
            <a:picLocks noChangeAspect="1"/>
          </p:cNvPicPr>
          <p:nvPr>
            <p:custDataLst>
              <p:tags r:id="rId3"/>
            </p:custDataLst>
          </p:nvPr>
        </p:nvPicPr>
        <p:blipFill rotWithShape="1">
          <a:blip r:embed="rId6"/>
          <a:srcRect t="73320"/>
          <a:stretch/>
        </p:blipFill>
        <p:spPr>
          <a:xfrm>
            <a:off x="561975" y="2349757"/>
            <a:ext cx="11068050" cy="1444369"/>
          </a:xfrm>
          <a:prstGeom prst="rect">
            <a:avLst/>
          </a:prstGeom>
        </p:spPr>
      </p:pic>
      <p:grpSp>
        <p:nvGrpSpPr>
          <p:cNvPr id="10" name="Group 9">
            <a:extLst>
              <a:ext uri="{FF2B5EF4-FFF2-40B4-BE49-F238E27FC236}">
                <a16:creationId xmlns:a16="http://schemas.microsoft.com/office/drawing/2014/main" xmlns="" id="{D7DC236B-10C8-45B2-91FE-24A5461ED7E1}"/>
              </a:ext>
            </a:extLst>
          </p:cNvPr>
          <p:cNvGrpSpPr/>
          <p:nvPr>
            <p:custDataLst>
              <p:tags r:id="rId4"/>
            </p:custDataLst>
          </p:nvPr>
        </p:nvGrpSpPr>
        <p:grpSpPr>
          <a:xfrm>
            <a:off x="7732836" y="3924285"/>
            <a:ext cx="3620964" cy="2343695"/>
            <a:chOff x="4285518" y="117724"/>
            <a:chExt cx="3620964" cy="2343695"/>
          </a:xfrm>
        </p:grpSpPr>
        <p:pic>
          <p:nvPicPr>
            <p:cNvPr id="8" name="Picture 7">
              <a:extLst>
                <a:ext uri="{FF2B5EF4-FFF2-40B4-BE49-F238E27FC236}">
                  <a16:creationId xmlns:a16="http://schemas.microsoft.com/office/drawing/2014/main" xmlns="" id="{D4385916-8C94-466D-B8AA-3C2CE4CB8DBB}"/>
                </a:ext>
              </a:extLst>
            </p:cNvPr>
            <p:cNvPicPr>
              <a:picLocks noChangeAspect="1"/>
            </p:cNvPicPr>
            <p:nvPr/>
          </p:nvPicPr>
          <p:blipFill rotWithShape="1">
            <a:blip r:embed="rId7"/>
            <a:srcRect b="73588"/>
            <a:stretch/>
          </p:blipFill>
          <p:spPr>
            <a:xfrm>
              <a:off x="4285518" y="117724"/>
              <a:ext cx="3620964" cy="1749176"/>
            </a:xfrm>
            <a:prstGeom prst="rect">
              <a:avLst/>
            </a:prstGeom>
          </p:spPr>
        </p:pic>
        <p:pic>
          <p:nvPicPr>
            <p:cNvPr id="9" name="Picture 8">
              <a:extLst>
                <a:ext uri="{FF2B5EF4-FFF2-40B4-BE49-F238E27FC236}">
                  <a16:creationId xmlns:a16="http://schemas.microsoft.com/office/drawing/2014/main" xmlns="" id="{C449BE6E-690A-41CC-99DF-9828F373CC3E}"/>
                </a:ext>
              </a:extLst>
            </p:cNvPr>
            <p:cNvPicPr>
              <a:picLocks noChangeAspect="1"/>
            </p:cNvPicPr>
            <p:nvPr/>
          </p:nvPicPr>
          <p:blipFill rotWithShape="1">
            <a:blip r:embed="rId7"/>
            <a:srcRect t="87018"/>
            <a:stretch/>
          </p:blipFill>
          <p:spPr>
            <a:xfrm>
              <a:off x="4285518" y="1601665"/>
              <a:ext cx="3620964" cy="859754"/>
            </a:xfrm>
            <a:prstGeom prst="rect">
              <a:avLst/>
            </a:prstGeom>
          </p:spPr>
        </p:pic>
      </p:grpSp>
    </p:spTree>
    <p:extLst>
      <p:ext uri="{BB962C8B-B14F-4D97-AF65-F5344CB8AC3E}">
        <p14:creationId xmlns:p14="http://schemas.microsoft.com/office/powerpoint/2010/main" val="2179575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E52E1-C1A9-40EC-8B25-734165866077}"/>
              </a:ext>
            </a:extLst>
          </p:cNvPr>
          <p:cNvSpPr>
            <a:spLocks noGrp="1"/>
          </p:cNvSpPr>
          <p:nvPr>
            <p:ph type="title"/>
            <p:custDataLst>
              <p:tags r:id="rId1"/>
            </p:custDataLst>
          </p:nvPr>
        </p:nvSpPr>
        <p:spPr/>
        <p:txBody>
          <a:bodyPr/>
          <a:lstStyle/>
          <a:p>
            <a:r>
              <a:rPr lang="fr-CA"/>
              <a:t>Sections</a:t>
            </a:r>
            <a:endParaRPr lang="en-CA"/>
          </a:p>
        </p:txBody>
      </p:sp>
      <p:sp>
        <p:nvSpPr>
          <p:cNvPr id="4" name="Content Placeholder 2">
            <a:extLst>
              <a:ext uri="{FF2B5EF4-FFF2-40B4-BE49-F238E27FC236}">
                <a16:creationId xmlns:a16="http://schemas.microsoft.com/office/drawing/2014/main" xmlns="" id="{61E11A44-8AB1-4316-84E2-78CAE17F8909}"/>
              </a:ext>
            </a:extLst>
          </p:cNvPr>
          <p:cNvSpPr>
            <a:spLocks noGrp="1"/>
          </p:cNvSpPr>
          <p:nvPr>
            <p:ph idx="1"/>
            <p:custDataLst>
              <p:tags r:id="rId2"/>
            </p:custDataLst>
          </p:nvPr>
        </p:nvSpPr>
        <p:spPr>
          <a:xfrm>
            <a:off x="389650" y="1147759"/>
            <a:ext cx="7482763" cy="4786313"/>
          </a:xfrm>
        </p:spPr>
        <p:txBody>
          <a:bodyPr/>
          <a:lstStyle/>
          <a:p>
            <a:pPr marL="457200" indent="-457200" algn="just">
              <a:lnSpc>
                <a:spcPct val="110000"/>
              </a:lnSpc>
              <a:buFont typeface="+mj-lt"/>
              <a:buAutoNum type="arabicPeriod" startAt="10"/>
            </a:pPr>
            <a:r>
              <a:rPr lang="en-US" sz="2150" dirty="0"/>
              <a:t>Whether you have chosen to update a section or create a new one, a new Sections window will appear. From this window, enter or update the </a:t>
            </a:r>
            <a:r>
              <a:rPr lang="en-CA" sz="2150" dirty="0"/>
              <a:t>Replenishment Hierarchy Sequence field if needed. </a:t>
            </a:r>
          </a:p>
          <a:p>
            <a:pPr lvl="1" algn="just">
              <a:lnSpc>
                <a:spcPct val="110000"/>
              </a:lnSpc>
              <a:buFont typeface="Wingdings" panose="05000000000000000000" pitchFamily="2" charset="2"/>
              <a:buChar char="ü"/>
            </a:pPr>
            <a:r>
              <a:rPr lang="en-CA" sz="2150" dirty="0"/>
              <a:t>This field is optional. </a:t>
            </a:r>
          </a:p>
          <a:p>
            <a:pPr lvl="1" algn="just">
              <a:lnSpc>
                <a:spcPct val="110000"/>
              </a:lnSpc>
              <a:buFont typeface="Wingdings" panose="05000000000000000000" pitchFamily="2" charset="2"/>
              <a:buChar char="ü"/>
            </a:pPr>
            <a:r>
              <a:rPr lang="en-CA" sz="2150" dirty="0"/>
              <a:t>This field corresponds to the</a:t>
            </a:r>
            <a:r>
              <a:rPr lang="en-US" sz="2150" dirty="0"/>
              <a:t> replenishment hierarchy sequence of the section.</a:t>
            </a:r>
          </a:p>
          <a:p>
            <a:pPr lvl="1" algn="just">
              <a:lnSpc>
                <a:spcPct val="110000"/>
              </a:lnSpc>
              <a:buFont typeface="Wingdings" panose="05000000000000000000" pitchFamily="2" charset="2"/>
              <a:buChar char="ü"/>
            </a:pPr>
            <a:r>
              <a:rPr lang="en-US" sz="2150" dirty="0"/>
              <a:t> This is used by the replenishment logic when replenishing a </a:t>
            </a:r>
            <a:r>
              <a:rPr lang="en-US" sz="2000" dirty="0"/>
              <a:t>forward pick</a:t>
            </a:r>
            <a:r>
              <a:rPr lang="en-US" sz="2150" dirty="0"/>
              <a:t> location from another </a:t>
            </a:r>
            <a:r>
              <a:rPr lang="en-US" sz="2000" dirty="0"/>
              <a:t>forward pick</a:t>
            </a:r>
            <a:r>
              <a:rPr lang="en-US" sz="2150" dirty="0"/>
              <a:t> location where the UOM configurations for both locations are the same. This is used to prevent a replenishment loop of an FP to another and then back again.</a:t>
            </a:r>
            <a:endParaRPr lang="en-CA" sz="2150" dirty="0"/>
          </a:p>
          <a:p>
            <a:pPr marL="457200" indent="-457200" algn="just">
              <a:lnSpc>
                <a:spcPct val="110000"/>
              </a:lnSpc>
              <a:buFont typeface="+mj-lt"/>
              <a:buAutoNum type="arabicPeriod" startAt="10"/>
            </a:pPr>
            <a:r>
              <a:rPr lang="en-CA" sz="2150" dirty="0"/>
              <a:t>Then Click Submit. </a:t>
            </a:r>
            <a:endParaRPr lang="en-US" sz="2150" dirty="0"/>
          </a:p>
        </p:txBody>
      </p:sp>
      <p:grpSp>
        <p:nvGrpSpPr>
          <p:cNvPr id="9" name="Group 8">
            <a:extLst>
              <a:ext uri="{FF2B5EF4-FFF2-40B4-BE49-F238E27FC236}">
                <a16:creationId xmlns:a16="http://schemas.microsoft.com/office/drawing/2014/main" xmlns="" id="{ACC1905A-C1EA-42A1-A935-1E9F7F89547A}"/>
              </a:ext>
            </a:extLst>
          </p:cNvPr>
          <p:cNvGrpSpPr/>
          <p:nvPr>
            <p:custDataLst>
              <p:tags r:id="rId3"/>
            </p:custDataLst>
          </p:nvPr>
        </p:nvGrpSpPr>
        <p:grpSpPr>
          <a:xfrm>
            <a:off x="8096250" y="1004887"/>
            <a:ext cx="3706100" cy="4919663"/>
            <a:chOff x="3932950" y="8143"/>
            <a:chExt cx="4326099" cy="5056982"/>
          </a:xfrm>
        </p:grpSpPr>
        <p:pic>
          <p:nvPicPr>
            <p:cNvPr id="6" name="Picture 5">
              <a:extLst>
                <a:ext uri="{FF2B5EF4-FFF2-40B4-BE49-F238E27FC236}">
                  <a16:creationId xmlns:a16="http://schemas.microsoft.com/office/drawing/2014/main" xmlns="" id="{DB21942F-37A0-4516-AEB3-9F256A4778C1}"/>
                </a:ext>
              </a:extLst>
            </p:cNvPr>
            <p:cNvPicPr>
              <a:picLocks noChangeAspect="1"/>
            </p:cNvPicPr>
            <p:nvPr/>
          </p:nvPicPr>
          <p:blipFill rotWithShape="1">
            <a:blip r:embed="rId5"/>
            <a:srcRect b="30042"/>
            <a:stretch/>
          </p:blipFill>
          <p:spPr>
            <a:xfrm>
              <a:off x="3932950" y="8143"/>
              <a:ext cx="4326099" cy="4786314"/>
            </a:xfrm>
            <a:prstGeom prst="rect">
              <a:avLst/>
            </a:prstGeom>
          </p:spPr>
        </p:pic>
        <p:pic>
          <p:nvPicPr>
            <p:cNvPr id="8" name="Picture 7">
              <a:extLst>
                <a:ext uri="{FF2B5EF4-FFF2-40B4-BE49-F238E27FC236}">
                  <a16:creationId xmlns:a16="http://schemas.microsoft.com/office/drawing/2014/main" xmlns="" id="{E81C64F4-0C0A-48AC-92DC-1B795AAD0F1A}"/>
                </a:ext>
              </a:extLst>
            </p:cNvPr>
            <p:cNvPicPr>
              <a:picLocks noChangeAspect="1"/>
            </p:cNvPicPr>
            <p:nvPr/>
          </p:nvPicPr>
          <p:blipFill rotWithShape="1">
            <a:blip r:embed="rId5"/>
            <a:srcRect t="92087"/>
            <a:stretch/>
          </p:blipFill>
          <p:spPr>
            <a:xfrm>
              <a:off x="3932950" y="4523788"/>
              <a:ext cx="4326099" cy="541337"/>
            </a:xfrm>
            <a:prstGeom prst="rect">
              <a:avLst/>
            </a:prstGeom>
          </p:spPr>
        </p:pic>
      </p:grpSp>
    </p:spTree>
    <p:extLst>
      <p:ext uri="{BB962C8B-B14F-4D97-AF65-F5344CB8AC3E}">
        <p14:creationId xmlns:p14="http://schemas.microsoft.com/office/powerpoint/2010/main" val="191203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79DB71-7D18-4A97-91DC-D67C39364319}"/>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D0A8FC7C-ED75-44F7-980E-E8EBBE2EB1A2}"/>
              </a:ext>
            </a:extLst>
          </p:cNvPr>
          <p:cNvSpPr>
            <a:spLocks noGrp="1"/>
          </p:cNvSpPr>
          <p:nvPr>
            <p:ph idx="1"/>
            <p:custDataLst>
              <p:tags r:id="rId2"/>
            </p:custDataLst>
          </p:nvPr>
        </p:nvSpPr>
        <p:spPr>
          <a:xfrm>
            <a:off x="669387" y="1298713"/>
            <a:ext cx="10290161" cy="4415901"/>
          </a:xfrm>
        </p:spPr>
        <p:txBody>
          <a:bodyPr/>
          <a:lstStyle/>
          <a:p>
            <a:pPr algn="just">
              <a:lnSpc>
                <a:spcPct val="150000"/>
              </a:lnSpc>
            </a:pPr>
            <a:r>
              <a:rPr lang="en-US" sz="2000" dirty="0"/>
              <a:t>The Warehouse Options resource includes parameters that are initially populated during the WMS installation procedure.</a:t>
            </a:r>
          </a:p>
          <a:p>
            <a:pPr algn="just">
              <a:lnSpc>
                <a:spcPct val="150000"/>
              </a:lnSpc>
            </a:pPr>
            <a:r>
              <a:rPr lang="en-US" sz="2000" dirty="0"/>
              <a:t>This resource contains general information such as the material selection parameters, default values for customer and vendor returns, definition of automatic cycle counts, definition of several system-wide parameters, etc.</a:t>
            </a:r>
          </a:p>
          <a:p>
            <a:pPr algn="just">
              <a:lnSpc>
                <a:spcPct val="150000"/>
              </a:lnSpc>
            </a:pPr>
            <a:r>
              <a:rPr lang="en-US" sz="2000" dirty="0"/>
              <a:t> This resource is used to maintain the parameters established in the warehouse, create new warehouses in the database and Query the parameters defined in the warehouse options table. </a:t>
            </a:r>
          </a:p>
          <a:p>
            <a:pPr algn="just">
              <a:lnSpc>
                <a:spcPct val="150000"/>
              </a:lnSpc>
            </a:pPr>
            <a:r>
              <a:rPr lang="en-US" sz="2000" dirty="0"/>
              <a:t>Since multiple WMS warehouses may be set up in the same database, when launching this resource, you are only given the warehouse record tied to your session parameter. </a:t>
            </a:r>
          </a:p>
        </p:txBody>
      </p:sp>
    </p:spTree>
    <p:extLst>
      <p:ext uri="{BB962C8B-B14F-4D97-AF65-F5344CB8AC3E}">
        <p14:creationId xmlns:p14="http://schemas.microsoft.com/office/powerpoint/2010/main" val="1741378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dirty="0"/>
              <a:t>Mobile Equipment</a:t>
            </a:r>
          </a:p>
        </p:txBody>
      </p:sp>
      <p:sp>
        <p:nvSpPr>
          <p:cNvPr id="4" name="TextBox 3">
            <a:extLst>
              <a:ext uri="{FF2B5EF4-FFF2-40B4-BE49-F238E27FC236}">
                <a16:creationId xmlns:a16="http://schemas.microsoft.com/office/drawing/2014/main" xmlns="" id="{3BB3E62B-6850-4FD5-BFEA-E4A264058564}"/>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2144359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419100" y="1400176"/>
            <a:ext cx="11249025" cy="4401318"/>
          </a:xfrm>
        </p:spPr>
        <p:txBody>
          <a:bodyPr/>
          <a:lstStyle/>
          <a:p>
            <a:pPr algn="just">
              <a:lnSpc>
                <a:spcPct val="150000"/>
              </a:lnSpc>
            </a:pPr>
            <a:r>
              <a:rPr lang="en-US" sz="2200" dirty="0"/>
              <a:t>The Mobile Equipment resource is used to add, modify, and delete the records in the mobile equipment table and query the records in the mobile equipment table.</a:t>
            </a:r>
          </a:p>
          <a:p>
            <a:pPr algn="just">
              <a:lnSpc>
                <a:spcPct val="150000"/>
              </a:lnSpc>
            </a:pPr>
            <a:r>
              <a:rPr lang="en-US" sz="2200" dirty="0"/>
              <a:t>The mobile equipment type refers to equipment a user actually uses on the floor, such as a turret truck or a forklift. </a:t>
            </a:r>
          </a:p>
          <a:p>
            <a:pPr algn="just">
              <a:lnSpc>
                <a:spcPct val="150000"/>
              </a:lnSpc>
            </a:pPr>
            <a:r>
              <a:rPr lang="en-US" sz="2200" dirty="0"/>
              <a:t>Each mobile equipment type is assigned one or more location classes which define the locations the equipment type may access.</a:t>
            </a:r>
          </a:p>
          <a:p>
            <a:pPr algn="just">
              <a:lnSpc>
                <a:spcPct val="150000"/>
              </a:lnSpc>
            </a:pPr>
            <a:r>
              <a:rPr lang="en-US" sz="2200" dirty="0"/>
              <a:t>When a user signs onto a mobile computer, the user specifies the equipment type being operated.</a:t>
            </a:r>
          </a:p>
          <a:p>
            <a:pPr marL="0" indent="0" algn="just">
              <a:lnSpc>
                <a:spcPct val="150000"/>
              </a:lnSpc>
              <a:buNone/>
            </a:pPr>
            <a:endParaRPr lang="en-US" sz="2200" dirty="0"/>
          </a:p>
          <a:p>
            <a:pPr algn="just">
              <a:lnSpc>
                <a:spcPct val="150000"/>
              </a:lnSpc>
            </a:pPr>
            <a:endParaRPr lang="en-US" sz="2200" dirty="0"/>
          </a:p>
        </p:txBody>
      </p:sp>
    </p:spTree>
    <p:extLst>
      <p:ext uri="{BB962C8B-B14F-4D97-AF65-F5344CB8AC3E}">
        <p14:creationId xmlns:p14="http://schemas.microsoft.com/office/powerpoint/2010/main" val="1104225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a:t>
            </a:r>
            <a:endParaRPr lang="en-CA"/>
          </a:p>
        </p:txBody>
      </p:sp>
      <p:pic>
        <p:nvPicPr>
          <p:cNvPr id="4" name="Picture 3">
            <a:extLst>
              <a:ext uri="{FF2B5EF4-FFF2-40B4-BE49-F238E27FC236}">
                <a16:creationId xmlns:a16="http://schemas.microsoft.com/office/drawing/2014/main" xmlns="" id="{BD5DB960-CB00-4231-8A1A-0BB6113AD494}"/>
              </a:ext>
            </a:extLst>
          </p:cNvPr>
          <p:cNvPicPr>
            <a:picLocks noChangeAspect="1"/>
          </p:cNvPicPr>
          <p:nvPr>
            <p:custDataLst>
              <p:tags r:id="rId2"/>
            </p:custDataLst>
          </p:nvPr>
        </p:nvPicPr>
        <p:blipFill>
          <a:blip r:embed="rId6"/>
          <a:stretch>
            <a:fillRect/>
          </a:stretch>
        </p:blipFill>
        <p:spPr>
          <a:xfrm>
            <a:off x="7709529" y="214582"/>
            <a:ext cx="3506617" cy="6107994"/>
          </a:xfrm>
          <a:prstGeom prst="rect">
            <a:avLst/>
          </a:prstGeom>
        </p:spPr>
      </p:pic>
      <p:sp>
        <p:nvSpPr>
          <p:cNvPr id="9" name="Content Placeholder 2">
            <a:extLst>
              <a:ext uri="{FF2B5EF4-FFF2-40B4-BE49-F238E27FC236}">
                <a16:creationId xmlns:a16="http://schemas.microsoft.com/office/drawing/2014/main" xmlns="" id="{951D7F6F-D0EC-420D-9DAC-BB2EA926E660}"/>
              </a:ext>
            </a:extLst>
          </p:cNvPr>
          <p:cNvSpPr txBox="1">
            <a:spLocks/>
          </p:cNvSpPr>
          <p:nvPr>
            <p:custDataLst>
              <p:tags r:id="rId3"/>
            </p:custDataLst>
          </p:nvPr>
        </p:nvSpPr>
        <p:spPr>
          <a:xfrm>
            <a:off x="669387" y="1312622"/>
            <a:ext cx="6742066" cy="4733783"/>
          </a:xfrm>
          <a:prstGeom prst="rect">
            <a:avLst/>
          </a:prstGeom>
        </p:spPr>
        <p:txBody>
          <a:bodyPr/>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Mobile Equipment.</a:t>
            </a:r>
            <a:endParaRPr lang="en-US" sz="2300" dirty="0"/>
          </a:p>
          <a:p>
            <a:pPr marL="0" indent="0" algn="just">
              <a:lnSpc>
                <a:spcPct val="150000"/>
              </a:lnSpc>
              <a:buFont typeface="Arial" panose="020B0604020202020204" pitchFamily="34" charset="0"/>
              <a:buNone/>
            </a:pPr>
            <a:endParaRPr lang="en-US" sz="2200" dirty="0"/>
          </a:p>
        </p:txBody>
      </p:sp>
    </p:spTree>
    <p:extLst>
      <p:ext uri="{BB962C8B-B14F-4D97-AF65-F5344CB8AC3E}">
        <p14:creationId xmlns:p14="http://schemas.microsoft.com/office/powerpoint/2010/main" val="160421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dirty="0"/>
              <a:t>In the new </a:t>
            </a:r>
            <a:r>
              <a:rPr lang="fr-CA" dirty="0" err="1"/>
              <a:t>window</a:t>
            </a:r>
            <a:r>
              <a:rPr lang="fr-CA" dirty="0"/>
              <a:t>, </a:t>
            </a:r>
            <a:r>
              <a:rPr lang="en-US" dirty="0"/>
              <a:t>the different mobile equipment already configured in the WMS will be listed.</a:t>
            </a:r>
          </a:p>
          <a:p>
            <a:pPr marL="457200" indent="-457200">
              <a:lnSpc>
                <a:spcPct val="150000"/>
              </a:lnSpc>
              <a:buFont typeface="+mj-lt"/>
              <a:buAutoNum type="arabicPeriod" startAt="5"/>
            </a:pPr>
            <a:r>
              <a:rPr lang="en-US" u="sng" dirty="0"/>
              <a:t>If you want to create a mobile equipment</a:t>
            </a:r>
            <a:r>
              <a:rPr lang="en-US" dirty="0"/>
              <a:t>, do this:</a:t>
            </a:r>
          </a:p>
          <a:p>
            <a:pPr marL="0" indent="0">
              <a:lnSpc>
                <a:spcPct val="150000"/>
              </a:lnSpc>
              <a:buNone/>
            </a:pPr>
            <a:r>
              <a:rPr lang="fr-CA" dirty="0"/>
              <a:t>	</a:t>
            </a:r>
            <a:r>
              <a:rPr lang="fr-CA" dirty="0">
                <a:solidFill>
                  <a:schemeClr val="accent2"/>
                </a:solidFill>
              </a:rPr>
              <a:t>6.1</a:t>
            </a:r>
            <a:r>
              <a:rPr lang="fr-CA" dirty="0"/>
              <a:t> Click on </a:t>
            </a:r>
            <a:r>
              <a:rPr lang="fr-CA" dirty="0" err="1"/>
              <a:t>Create</a:t>
            </a:r>
            <a:r>
              <a:rPr lang="fr-CA" dirty="0"/>
              <a:t> at the </a:t>
            </a:r>
            <a:r>
              <a:rPr lang="fr-CA" dirty="0" err="1"/>
              <a:t>bottom</a:t>
            </a:r>
            <a:r>
              <a:rPr lang="fr-CA" dirty="0"/>
              <a:t> right of </a:t>
            </a:r>
            <a:r>
              <a:rPr lang="fr-CA" dirty="0" err="1"/>
              <a:t>your</a:t>
            </a:r>
            <a:r>
              <a:rPr lang="fr-CA" dirty="0"/>
              <a:t> screen.</a:t>
            </a:r>
          </a:p>
          <a:p>
            <a:pPr marL="0" indent="0">
              <a:lnSpc>
                <a:spcPct val="150000"/>
              </a:lnSpc>
              <a:buNone/>
            </a:pPr>
            <a:endParaRPr lang="fr-CA" dirty="0"/>
          </a:p>
          <a:p>
            <a:pPr marL="0" indent="0" algn="just">
              <a:lnSpc>
                <a:spcPct val="150000"/>
              </a:lnSpc>
              <a:spcBef>
                <a:spcPts val="1000"/>
              </a:spcBef>
              <a:buClr>
                <a:srgbClr val="F58220"/>
              </a:buClr>
              <a:buNone/>
            </a:pPr>
            <a:r>
              <a:rPr lang="fr-CA" dirty="0">
                <a:solidFill>
                  <a:schemeClr val="accent2"/>
                </a:solidFill>
              </a:rPr>
              <a:t>	</a:t>
            </a: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fr-CA" dirty="0"/>
          </a:p>
          <a:p>
            <a:pPr marL="0" indent="0">
              <a:lnSpc>
                <a:spcPct val="150000"/>
              </a:lnSpc>
              <a:buNone/>
            </a:pPr>
            <a:endParaRPr lang="en-US" dirty="0"/>
          </a:p>
          <a:p>
            <a:pPr marL="0" indent="0">
              <a:lnSpc>
                <a:spcPct val="150000"/>
              </a:lnSpc>
              <a:buNone/>
            </a:pPr>
            <a:endParaRPr lang="en-CA" dirty="0"/>
          </a:p>
        </p:txBody>
      </p:sp>
      <p:pic>
        <p:nvPicPr>
          <p:cNvPr id="6" name="Picture 5">
            <a:extLst>
              <a:ext uri="{FF2B5EF4-FFF2-40B4-BE49-F238E27FC236}">
                <a16:creationId xmlns:a16="http://schemas.microsoft.com/office/drawing/2014/main" xmlns="" id="{E35D36CB-4735-4517-88CE-6F117E1B58E6}"/>
              </a:ext>
            </a:extLst>
          </p:cNvPr>
          <p:cNvPicPr>
            <a:picLocks noChangeAspect="1"/>
          </p:cNvPicPr>
          <p:nvPr>
            <p:custDataLst>
              <p:tags r:id="rId3"/>
            </p:custDataLst>
          </p:nvPr>
        </p:nvPicPr>
        <p:blipFill>
          <a:blip r:embed="rId5"/>
          <a:stretch>
            <a:fillRect/>
          </a:stretch>
        </p:blipFill>
        <p:spPr>
          <a:xfrm>
            <a:off x="304800" y="3944221"/>
            <a:ext cx="11646568" cy="2052403"/>
          </a:xfrm>
          <a:prstGeom prst="rect">
            <a:avLst/>
          </a:prstGeom>
        </p:spPr>
      </p:pic>
    </p:spTree>
    <p:extLst>
      <p:ext uri="{BB962C8B-B14F-4D97-AF65-F5344CB8AC3E}">
        <p14:creationId xmlns:p14="http://schemas.microsoft.com/office/powerpoint/2010/main" val="1849500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E08FD-755E-4C67-B8B9-F6019322B323}"/>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D4A45BD8-B89A-41D5-B9A5-3E035D43DB17}"/>
              </a:ext>
            </a:extLst>
          </p:cNvPr>
          <p:cNvSpPr>
            <a:spLocks noGrp="1"/>
          </p:cNvSpPr>
          <p:nvPr>
            <p:ph idx="1"/>
            <p:custDataLst>
              <p:tags r:id="rId2"/>
            </p:custDataLst>
          </p:nvPr>
        </p:nvSpPr>
        <p:spPr>
          <a:xfrm>
            <a:off x="838200" y="1251284"/>
            <a:ext cx="5995737" cy="4925679"/>
          </a:xfrm>
        </p:spPr>
        <p:txBody>
          <a:bodyPr/>
          <a:lstStyle/>
          <a:p>
            <a:pPr marL="0" indent="0" algn="just">
              <a:lnSpc>
                <a:spcPct val="20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mobile </a:t>
            </a:r>
            <a:r>
              <a:rPr lang="fr-CA" sz="2400" err="1">
                <a:solidFill>
                  <a:schemeClr val="tx1">
                    <a:lumMod val="50000"/>
                    <a:lumOff val="50000"/>
                  </a:schemeClr>
                </a:solidFill>
              </a:rPr>
              <a:t>equipment</a:t>
            </a:r>
            <a:r>
              <a:rPr lang="fr-CA" sz="2400">
                <a:solidFill>
                  <a:schemeClr val="tx1">
                    <a:lumMod val="50000"/>
                    <a:lumOff val="50000"/>
                  </a:schemeClr>
                </a:solidFill>
              </a:rPr>
              <a:t> type.</a:t>
            </a:r>
          </a:p>
          <a:p>
            <a:pPr marL="0" indent="0" algn="just">
              <a:lnSpc>
                <a:spcPct val="20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lnSpc>
                <a:spcPct val="200000"/>
              </a:lnSpc>
              <a:buNone/>
            </a:pPr>
            <a:endParaRPr lang="en-CA"/>
          </a:p>
        </p:txBody>
      </p:sp>
      <p:grpSp>
        <p:nvGrpSpPr>
          <p:cNvPr id="7" name="Group 6">
            <a:extLst>
              <a:ext uri="{FF2B5EF4-FFF2-40B4-BE49-F238E27FC236}">
                <a16:creationId xmlns:a16="http://schemas.microsoft.com/office/drawing/2014/main" xmlns="" id="{90280F5B-610C-4E16-AD2C-25B246311DF5}"/>
              </a:ext>
            </a:extLst>
          </p:cNvPr>
          <p:cNvGrpSpPr/>
          <p:nvPr>
            <p:custDataLst>
              <p:tags r:id="rId3"/>
            </p:custDataLst>
          </p:nvPr>
        </p:nvGrpSpPr>
        <p:grpSpPr>
          <a:xfrm>
            <a:off x="7379368" y="365125"/>
            <a:ext cx="4195478" cy="5821111"/>
            <a:chOff x="3998261" y="1418481"/>
            <a:chExt cx="4195478" cy="5821111"/>
          </a:xfrm>
        </p:grpSpPr>
        <p:pic>
          <p:nvPicPr>
            <p:cNvPr id="5" name="Picture 4">
              <a:extLst>
                <a:ext uri="{FF2B5EF4-FFF2-40B4-BE49-F238E27FC236}">
                  <a16:creationId xmlns:a16="http://schemas.microsoft.com/office/drawing/2014/main" xmlns="" id="{D3C4412E-9A7B-4F09-9188-9E9EEF3A0A0C}"/>
                </a:ext>
              </a:extLst>
            </p:cNvPr>
            <p:cNvPicPr>
              <a:picLocks noChangeAspect="1"/>
            </p:cNvPicPr>
            <p:nvPr/>
          </p:nvPicPr>
          <p:blipFill rotWithShape="1">
            <a:blip r:embed="rId5"/>
            <a:srcRect b="58179"/>
            <a:stretch/>
          </p:blipFill>
          <p:spPr>
            <a:xfrm>
              <a:off x="3998261" y="1418481"/>
              <a:ext cx="4195478" cy="3474361"/>
            </a:xfrm>
            <a:prstGeom prst="rect">
              <a:avLst/>
            </a:prstGeom>
          </p:spPr>
        </p:pic>
        <p:pic>
          <p:nvPicPr>
            <p:cNvPr id="6" name="Picture 5">
              <a:extLst>
                <a:ext uri="{FF2B5EF4-FFF2-40B4-BE49-F238E27FC236}">
                  <a16:creationId xmlns:a16="http://schemas.microsoft.com/office/drawing/2014/main" xmlns="" id="{BA0DF916-DA74-4646-AC7B-32E37C104692}"/>
                </a:ext>
              </a:extLst>
            </p:cNvPr>
            <p:cNvPicPr>
              <a:picLocks noChangeAspect="1"/>
            </p:cNvPicPr>
            <p:nvPr/>
          </p:nvPicPr>
          <p:blipFill rotWithShape="1">
            <a:blip r:embed="rId5"/>
            <a:srcRect t="68862" b="1"/>
            <a:stretch/>
          </p:blipFill>
          <p:spPr>
            <a:xfrm>
              <a:off x="3998261" y="4652803"/>
              <a:ext cx="4195478" cy="2586789"/>
            </a:xfrm>
            <a:prstGeom prst="rect">
              <a:avLst/>
            </a:prstGeom>
          </p:spPr>
        </p:pic>
      </p:grpSp>
    </p:spTree>
    <p:extLst>
      <p:ext uri="{BB962C8B-B14F-4D97-AF65-F5344CB8AC3E}">
        <p14:creationId xmlns:p14="http://schemas.microsoft.com/office/powerpoint/2010/main" val="1225192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314450"/>
            <a:ext cx="5466347" cy="4862513"/>
          </a:xfrm>
        </p:spPr>
        <p:txBody>
          <a:bodyPr/>
          <a:lstStyle/>
          <a:p>
            <a:pPr marL="0" indent="0" algn="just">
              <a:lnSpc>
                <a:spcPct val="200000"/>
              </a:lnSpc>
              <a:buNone/>
            </a:pPr>
            <a:r>
              <a:rPr lang="fr-CA">
                <a:solidFill>
                  <a:schemeClr val="accent2"/>
                </a:solidFill>
              </a:rPr>
              <a:t>6.4</a:t>
            </a:r>
            <a:r>
              <a:rPr lang="fr-CA"/>
              <a:t> A new </a:t>
            </a:r>
            <a:r>
              <a:rPr lang="fr-CA" err="1"/>
              <a:t>window</a:t>
            </a:r>
            <a:r>
              <a:rPr lang="fr-CA"/>
              <a:t> </a:t>
            </a:r>
            <a:r>
              <a:rPr lang="fr-CA" err="1"/>
              <a:t>will</a:t>
            </a:r>
            <a:r>
              <a:rPr lang="fr-CA"/>
              <a:t> </a:t>
            </a:r>
            <a:r>
              <a:rPr lang="fr-CA" err="1"/>
              <a:t>appear</a:t>
            </a:r>
            <a:r>
              <a:rPr lang="fr-CA"/>
              <a:t>. Enter a description of the mobile </a:t>
            </a:r>
            <a:r>
              <a:rPr lang="fr-CA" err="1"/>
              <a:t>equipment</a:t>
            </a:r>
            <a:r>
              <a:rPr lang="fr-CA"/>
              <a:t>. </a:t>
            </a:r>
          </a:p>
          <a:p>
            <a:pPr marL="0" indent="0">
              <a:lnSpc>
                <a:spcPct val="200000"/>
              </a:lnSpc>
              <a:buNone/>
            </a:pPr>
            <a:r>
              <a:rPr lang="fr-CA">
                <a:solidFill>
                  <a:schemeClr val="accent2"/>
                </a:solidFill>
              </a:rPr>
              <a:t>6.5</a:t>
            </a:r>
            <a:r>
              <a:rPr lang="fr-CA"/>
              <a:t> Click on Continue. </a:t>
            </a:r>
          </a:p>
        </p:txBody>
      </p:sp>
      <p:pic>
        <p:nvPicPr>
          <p:cNvPr id="5" name="Picture 4">
            <a:extLst>
              <a:ext uri="{FF2B5EF4-FFF2-40B4-BE49-F238E27FC236}">
                <a16:creationId xmlns:a16="http://schemas.microsoft.com/office/drawing/2014/main" xmlns="" id="{BC65E5E3-27B7-4F07-950B-82C46AC5AD20}"/>
              </a:ext>
            </a:extLst>
          </p:cNvPr>
          <p:cNvPicPr>
            <a:picLocks noChangeAspect="1"/>
          </p:cNvPicPr>
          <p:nvPr>
            <p:custDataLst>
              <p:tags r:id="rId3"/>
            </p:custDataLst>
          </p:nvPr>
        </p:nvPicPr>
        <p:blipFill>
          <a:blip r:embed="rId5"/>
          <a:stretch>
            <a:fillRect/>
          </a:stretch>
        </p:blipFill>
        <p:spPr>
          <a:xfrm>
            <a:off x="7117528" y="270108"/>
            <a:ext cx="3423291" cy="5906855"/>
          </a:xfrm>
          <a:prstGeom prst="rect">
            <a:avLst/>
          </a:prstGeom>
        </p:spPr>
      </p:pic>
    </p:spTree>
    <p:extLst>
      <p:ext uri="{BB962C8B-B14F-4D97-AF65-F5344CB8AC3E}">
        <p14:creationId xmlns:p14="http://schemas.microsoft.com/office/powerpoint/2010/main" val="251047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026696"/>
            <a:ext cx="11220450" cy="5131218"/>
          </a:xfrm>
        </p:spPr>
        <p:txBody>
          <a:bodyPr/>
          <a:lstStyle/>
          <a:p>
            <a:pPr marL="0" indent="0" algn="just">
              <a:lnSpc>
                <a:spcPct val="110000"/>
              </a:lnSpc>
              <a:buNone/>
            </a:pPr>
            <a:r>
              <a:rPr lang="fr-CA" sz="2200" dirty="0">
                <a:solidFill>
                  <a:schemeClr val="accent2"/>
                </a:solidFill>
              </a:rPr>
              <a:t>6.6</a:t>
            </a:r>
            <a:r>
              <a:rPr lang="fr-CA" sz="2200" dirty="0"/>
              <a:t> </a:t>
            </a:r>
            <a:r>
              <a:rPr lang="en-US" sz="2200" dirty="0"/>
              <a:t>You will be automatically redirected to the Mobile Equipment Details view.</a:t>
            </a:r>
            <a:r>
              <a:rPr lang="fr-CA" sz="2200" dirty="0"/>
              <a:t> Enter as </a:t>
            </a:r>
            <a:r>
              <a:rPr lang="fr-CA" sz="2200" dirty="0" err="1"/>
              <a:t>many</a:t>
            </a:r>
            <a:r>
              <a:rPr lang="fr-CA" sz="2200" dirty="0"/>
              <a:t> location classes as </a:t>
            </a:r>
            <a:r>
              <a:rPr lang="fr-CA" sz="2200" dirty="0" err="1"/>
              <a:t>you</a:t>
            </a:r>
            <a:r>
              <a:rPr lang="fr-CA" sz="2200" dirty="0"/>
              <a:t> </a:t>
            </a:r>
            <a:r>
              <a:rPr lang="fr-CA" sz="2200" dirty="0" err="1"/>
              <a:t>want</a:t>
            </a:r>
            <a:r>
              <a:rPr lang="fr-CA" sz="2200" dirty="0"/>
              <a:t> by:</a:t>
            </a:r>
          </a:p>
          <a:p>
            <a:pPr lvl="1" algn="just">
              <a:lnSpc>
                <a:spcPct val="110000"/>
              </a:lnSpc>
              <a:buFont typeface="Wingdings" panose="05000000000000000000" pitchFamily="2" charset="2"/>
              <a:buChar char="ü"/>
            </a:pPr>
            <a:r>
              <a:rPr lang="en-US" sz="2200" dirty="0"/>
              <a:t> Entering the Location Class,</a:t>
            </a:r>
          </a:p>
          <a:p>
            <a:pPr lvl="1" algn="just">
              <a:lnSpc>
                <a:spcPct val="110000"/>
              </a:lnSpc>
              <a:buFont typeface="Wingdings" panose="05000000000000000000" pitchFamily="2" charset="2"/>
              <a:buChar char="ü"/>
            </a:pPr>
            <a:r>
              <a:rPr lang="en-US" sz="2200" dirty="0"/>
              <a:t> Modifying the Capability if necessary, </a:t>
            </a:r>
          </a:p>
          <a:p>
            <a:pPr lvl="1" algn="just">
              <a:lnSpc>
                <a:spcPct val="110000"/>
              </a:lnSpc>
              <a:buFont typeface="Wingdings" panose="05000000000000000000" pitchFamily="2" charset="2"/>
              <a:buChar char="ü"/>
            </a:pPr>
            <a:r>
              <a:rPr lang="en-US" sz="2200" dirty="0"/>
              <a:t> Clicking on Add.</a:t>
            </a:r>
          </a:p>
          <a:p>
            <a:pPr marL="0" indent="0" algn="just">
              <a:lnSpc>
                <a:spcPct val="110000"/>
              </a:lnSpc>
              <a:buNone/>
            </a:pPr>
            <a:r>
              <a:rPr lang="en-US" sz="2200" dirty="0"/>
              <a:t>An explanation of the fields is given in the next slide.</a:t>
            </a:r>
          </a:p>
          <a:p>
            <a:pPr marL="0" indent="0" algn="just">
              <a:lnSpc>
                <a:spcPct val="110000"/>
              </a:lnSpc>
              <a:buNone/>
            </a:pPr>
            <a:endParaRPr lang="en-US" sz="2200" dirty="0"/>
          </a:p>
          <a:p>
            <a:pPr marL="0" indent="0" algn="just">
              <a:lnSpc>
                <a:spcPct val="110000"/>
              </a:lnSpc>
              <a:buNone/>
            </a:pPr>
            <a:endParaRPr lang="fr-CA" sz="2200" dirty="0"/>
          </a:p>
        </p:txBody>
      </p:sp>
      <p:pic>
        <p:nvPicPr>
          <p:cNvPr id="6" name="Picture 5">
            <a:extLst>
              <a:ext uri="{FF2B5EF4-FFF2-40B4-BE49-F238E27FC236}">
                <a16:creationId xmlns:a16="http://schemas.microsoft.com/office/drawing/2014/main" xmlns="" id="{4C82C45B-B642-444B-9BDE-9C73ECB16804}"/>
              </a:ext>
            </a:extLst>
          </p:cNvPr>
          <p:cNvPicPr>
            <a:picLocks noChangeAspect="1"/>
          </p:cNvPicPr>
          <p:nvPr>
            <p:custDataLst>
              <p:tags r:id="rId3"/>
            </p:custDataLst>
          </p:nvPr>
        </p:nvPicPr>
        <p:blipFill rotWithShape="1">
          <a:blip r:embed="rId5"/>
          <a:srcRect b="5668"/>
          <a:stretch/>
        </p:blipFill>
        <p:spPr>
          <a:xfrm>
            <a:off x="342900" y="3672515"/>
            <a:ext cx="10858500" cy="2717099"/>
          </a:xfrm>
          <a:prstGeom prst="rect">
            <a:avLst/>
          </a:prstGeom>
        </p:spPr>
      </p:pic>
    </p:spTree>
    <p:extLst>
      <p:ext uri="{BB962C8B-B14F-4D97-AF65-F5344CB8AC3E}">
        <p14:creationId xmlns:p14="http://schemas.microsoft.com/office/powerpoint/2010/main" val="797512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76990-3683-4C0A-8BA4-8279A1AB62D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C49F5392-5962-46F9-886C-B415BC97220A}"/>
              </a:ext>
            </a:extLst>
          </p:cNvPr>
          <p:cNvSpPr>
            <a:spLocks noGrp="1"/>
          </p:cNvSpPr>
          <p:nvPr>
            <p:ph idx="1"/>
            <p:custDataLst>
              <p:tags r:id="rId2"/>
            </p:custDataLst>
          </p:nvPr>
        </p:nvSpPr>
        <p:spPr>
          <a:xfrm>
            <a:off x="971550" y="1360695"/>
            <a:ext cx="10515600" cy="4136609"/>
          </a:xfrm>
        </p:spPr>
        <p:txBody>
          <a:bodyPr/>
          <a:lstStyle/>
          <a:p>
            <a:pPr marL="0" indent="0" algn="just">
              <a:lnSpc>
                <a:spcPct val="110000"/>
              </a:lnSpc>
              <a:buNone/>
            </a:pPr>
            <a:r>
              <a:rPr lang="fr-CA" sz="2200">
                <a:solidFill>
                  <a:schemeClr val="accent2"/>
                </a:solidFill>
              </a:rPr>
              <a:t>6.6</a:t>
            </a:r>
            <a:r>
              <a:rPr lang="fr-CA" sz="2200"/>
              <a:t> (</a:t>
            </a:r>
            <a:r>
              <a:rPr lang="fr-CA" sz="2200" err="1"/>
              <a:t>Continued</a:t>
            </a:r>
            <a:r>
              <a:rPr lang="fr-CA" sz="2200"/>
              <a:t>)</a:t>
            </a:r>
            <a:endParaRPr lang="en-US" sz="2200"/>
          </a:p>
          <a:p>
            <a:pPr marL="0" indent="0" algn="just">
              <a:lnSpc>
                <a:spcPct val="110000"/>
              </a:lnSpc>
              <a:buNone/>
            </a:pPr>
            <a:endParaRPr lang="en-US" sz="2200"/>
          </a:p>
          <a:p>
            <a:pPr marL="0" indent="0" algn="just">
              <a:lnSpc>
                <a:spcPct val="110000"/>
              </a:lnSpc>
              <a:buNone/>
            </a:pPr>
            <a:endParaRPr lang="fr-CA" sz="2200"/>
          </a:p>
        </p:txBody>
      </p:sp>
      <p:graphicFrame>
        <p:nvGraphicFramePr>
          <p:cNvPr id="6" name="Table 5">
            <a:extLst>
              <a:ext uri="{FF2B5EF4-FFF2-40B4-BE49-F238E27FC236}">
                <a16:creationId xmlns:a16="http://schemas.microsoft.com/office/drawing/2014/main" xmlns="" id="{6DBB1463-43D4-4560-B78D-625C43D2E3D1}"/>
              </a:ext>
            </a:extLst>
          </p:cNvPr>
          <p:cNvGraphicFramePr>
            <a:graphicFrameLocks noGrp="1"/>
          </p:cNvGraphicFramePr>
          <p:nvPr>
            <p:custDataLst>
              <p:tags r:id="rId3"/>
            </p:custDataLst>
            <p:extLst>
              <p:ext uri="{D42A27DB-BD31-4B8C-83A1-F6EECF244321}">
                <p14:modId xmlns:p14="http://schemas.microsoft.com/office/powerpoint/2010/main" val="3536040183"/>
              </p:ext>
            </p:extLst>
          </p:nvPr>
        </p:nvGraphicFramePr>
        <p:xfrm>
          <a:off x="638175" y="2085473"/>
          <a:ext cx="10915650" cy="4114800"/>
        </p:xfrm>
        <a:graphic>
          <a:graphicData uri="http://schemas.openxmlformats.org/drawingml/2006/table">
            <a:tbl>
              <a:tblPr firstRow="1" bandRow="1">
                <a:tableStyleId>{F5AB1C69-6EDB-4FF4-983F-18BD219EF322}</a:tableStyleId>
              </a:tblPr>
              <a:tblGrid>
                <a:gridCol w="1768141">
                  <a:extLst>
                    <a:ext uri="{9D8B030D-6E8A-4147-A177-3AD203B41FA5}">
                      <a16:colId xmlns:a16="http://schemas.microsoft.com/office/drawing/2014/main" xmlns="" val="3807936760"/>
                    </a:ext>
                  </a:extLst>
                </a:gridCol>
                <a:gridCol w="9147509">
                  <a:extLst>
                    <a:ext uri="{9D8B030D-6E8A-4147-A177-3AD203B41FA5}">
                      <a16:colId xmlns:a16="http://schemas.microsoft.com/office/drawing/2014/main" xmlns="" val="3719687500"/>
                    </a:ext>
                  </a:extLst>
                </a:gridCol>
              </a:tblGrid>
              <a:tr h="307761">
                <a:tc>
                  <a:txBody>
                    <a:bodyPr/>
                    <a:lstStyle/>
                    <a:p>
                      <a:r>
                        <a:rPr lang="fr-CA" sz="1800"/>
                        <a:t>Field</a:t>
                      </a:r>
                      <a:endParaRPr lang="en-CA" sz="180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Location Class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Each mobile equipment type is assigned one or more location classes which define the locations the equipment type may access. The location class refers to the type of storage unit. Each location is assigned a location class.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Capability</a:t>
                      </a:r>
                      <a:endParaRPr lang="en-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Different options are available. At a specific class of location: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Full Loads </a:t>
                      </a:r>
                      <a:r>
                        <a:rPr lang="en-US" sz="1800" kern="1200">
                          <a:solidFill>
                            <a:schemeClr val="tx1">
                              <a:lumMod val="50000"/>
                              <a:lumOff val="50000"/>
                            </a:schemeClr>
                          </a:solidFill>
                          <a:latin typeface="+mn-lt"/>
                          <a:ea typeface="+mn-ea"/>
                          <a:cs typeface="+mn-cs"/>
                        </a:rPr>
                        <a:t>indicates that a full load can be handled for a mobile equipment type,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lumMod val="50000"/>
                              <a:lumOff val="50000"/>
                            </a:schemeClr>
                          </a:solidFill>
                          <a:latin typeface="+mn-lt"/>
                          <a:ea typeface="+mn-ea"/>
                          <a:cs typeface="+mn-cs"/>
                        </a:rPr>
                        <a:t>Partial Loads </a:t>
                      </a:r>
                      <a:r>
                        <a:rPr lang="en-US" sz="1800" kern="1200">
                          <a:solidFill>
                            <a:schemeClr val="tx1">
                              <a:lumMod val="50000"/>
                              <a:lumOff val="50000"/>
                            </a:schemeClr>
                          </a:solidFill>
                          <a:latin typeface="+mn-lt"/>
                          <a:ea typeface="+mn-ea"/>
                          <a:cs typeface="+mn-cs"/>
                        </a:rPr>
                        <a:t>indicates that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a:solidFill>
                            <a:schemeClr val="tx1">
                              <a:lumMod val="50000"/>
                              <a:lumOff val="50000"/>
                            </a:schemeClr>
                          </a:solidFill>
                          <a:latin typeface="+mn-lt"/>
                          <a:ea typeface="+mn-ea"/>
                          <a:cs typeface="+mn-cs"/>
                        </a:rPr>
                        <a:t>Both</a:t>
                      </a:r>
                      <a:r>
                        <a:rPr lang="en-US" sz="1800" kern="1200">
                          <a:solidFill>
                            <a:schemeClr val="tx1">
                              <a:lumMod val="50000"/>
                              <a:lumOff val="50000"/>
                            </a:schemeClr>
                          </a:solidFill>
                          <a:latin typeface="+mn-lt"/>
                          <a:ea typeface="+mn-ea"/>
                          <a:cs typeface="+mn-cs"/>
                        </a:rPr>
                        <a:t> </a:t>
                      </a:r>
                      <a:r>
                        <a:rPr lang="en-US" sz="1800" b="1" kern="1200">
                          <a:solidFill>
                            <a:schemeClr val="tx1">
                              <a:lumMod val="50000"/>
                              <a:lumOff val="50000"/>
                            </a:schemeClr>
                          </a:solidFill>
                          <a:latin typeface="+mn-lt"/>
                          <a:ea typeface="+mn-ea"/>
                          <a:cs typeface="+mn-cs"/>
                        </a:rPr>
                        <a:t>Full and Partial Loads </a:t>
                      </a:r>
                      <a:r>
                        <a:rPr lang="en-US" sz="1800" kern="1200">
                          <a:solidFill>
                            <a:schemeClr val="tx1">
                              <a:lumMod val="50000"/>
                              <a:lumOff val="50000"/>
                            </a:schemeClr>
                          </a:solidFill>
                          <a:latin typeface="+mn-lt"/>
                          <a:ea typeface="+mn-ea"/>
                          <a:cs typeface="+mn-cs"/>
                        </a:rPr>
                        <a:t>indicates that either a full load or a partial load can be handled for a mobile equipment type.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455727233"/>
                  </a:ext>
                </a:extLst>
              </a:tr>
            </a:tbl>
          </a:graphicData>
        </a:graphic>
      </p:graphicFrame>
    </p:spTree>
    <p:extLst>
      <p:ext uri="{BB962C8B-B14F-4D97-AF65-F5344CB8AC3E}">
        <p14:creationId xmlns:p14="http://schemas.microsoft.com/office/powerpoint/2010/main" val="2436527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28650" y="1103898"/>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location classes properly added, click on Submit. </a:t>
            </a:r>
          </a:p>
          <a:p>
            <a:pPr marL="0" indent="0">
              <a:lnSpc>
                <a:spcPct val="130000"/>
              </a:lnSpc>
              <a:buNone/>
            </a:pPr>
            <a:endParaRPr lang="fr-CA" dirty="0"/>
          </a:p>
        </p:txBody>
      </p:sp>
      <p:pic>
        <p:nvPicPr>
          <p:cNvPr id="8" name="Picture 7">
            <a:extLst>
              <a:ext uri="{FF2B5EF4-FFF2-40B4-BE49-F238E27FC236}">
                <a16:creationId xmlns:a16="http://schemas.microsoft.com/office/drawing/2014/main" xmlns="" id="{BC7FD912-5492-4ED0-B54E-3E85971438D9}"/>
              </a:ext>
            </a:extLst>
          </p:cNvPr>
          <p:cNvPicPr>
            <a:picLocks noChangeAspect="1"/>
          </p:cNvPicPr>
          <p:nvPr>
            <p:custDataLst>
              <p:tags r:id="rId3"/>
            </p:custDataLst>
          </p:nvPr>
        </p:nvPicPr>
        <p:blipFill>
          <a:blip r:embed="rId5"/>
          <a:stretch>
            <a:fillRect/>
          </a:stretch>
        </p:blipFill>
        <p:spPr>
          <a:xfrm>
            <a:off x="660734" y="1806884"/>
            <a:ext cx="9182100" cy="4478446"/>
          </a:xfrm>
          <a:prstGeom prst="rect">
            <a:avLst/>
          </a:prstGeom>
        </p:spPr>
      </p:pic>
    </p:spTree>
    <p:extLst>
      <p:ext uri="{BB962C8B-B14F-4D97-AF65-F5344CB8AC3E}">
        <p14:creationId xmlns:p14="http://schemas.microsoft.com/office/powerpoint/2010/main" val="886440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Mobile Equipment</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mobile equipment</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mobile equipment you wish to update and click on View Record Details.</a:t>
            </a:r>
          </a:p>
          <a:p>
            <a:pPr marL="457200" indent="-457200" algn="just">
              <a:buFont typeface="+mj-lt"/>
              <a:buAutoNum type="arabicPeriod" startAt="7"/>
            </a:pPr>
            <a:endParaRPr lang="en-CA" dirty="0"/>
          </a:p>
        </p:txBody>
      </p:sp>
      <p:pic>
        <p:nvPicPr>
          <p:cNvPr id="6" name="Picture 5">
            <a:extLst>
              <a:ext uri="{FF2B5EF4-FFF2-40B4-BE49-F238E27FC236}">
                <a16:creationId xmlns:a16="http://schemas.microsoft.com/office/drawing/2014/main" xmlns="" id="{44ED9EFF-1577-4876-92F1-7FE2CF33110E}"/>
              </a:ext>
            </a:extLst>
          </p:cNvPr>
          <p:cNvPicPr>
            <a:picLocks noChangeAspect="1"/>
          </p:cNvPicPr>
          <p:nvPr>
            <p:custDataLst>
              <p:tags r:id="rId3"/>
            </p:custDataLst>
          </p:nvPr>
        </p:nvPicPr>
        <p:blipFill>
          <a:blip r:embed="rId5"/>
          <a:stretch>
            <a:fillRect/>
          </a:stretch>
        </p:blipFill>
        <p:spPr>
          <a:xfrm>
            <a:off x="304800" y="3418649"/>
            <a:ext cx="11582400" cy="2277301"/>
          </a:xfrm>
          <a:prstGeom prst="rect">
            <a:avLst/>
          </a:prstGeom>
        </p:spPr>
      </p:pic>
    </p:spTree>
    <p:extLst>
      <p:ext uri="{BB962C8B-B14F-4D97-AF65-F5344CB8AC3E}">
        <p14:creationId xmlns:p14="http://schemas.microsoft.com/office/powerpoint/2010/main" val="307827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Options</a:t>
            </a:r>
            <a:endParaRPr lang="en-CA"/>
          </a:p>
        </p:txBody>
      </p:sp>
      <p:sp>
        <p:nvSpPr>
          <p:cNvPr id="6" name="Content Placeholder 2">
            <a:extLst>
              <a:ext uri="{FF2B5EF4-FFF2-40B4-BE49-F238E27FC236}">
                <a16:creationId xmlns:a16="http://schemas.microsoft.com/office/drawing/2014/main" xmlns="" id="{A03162A0-74B3-4941-98D9-AE56889B2F7E}"/>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Options.</a:t>
            </a:r>
            <a:endParaRPr lang="en-US" sz="2300"/>
          </a:p>
          <a:p>
            <a:pPr marL="0" indent="0" algn="just">
              <a:lnSpc>
                <a:spcPct val="150000"/>
              </a:lnSpc>
              <a:buNone/>
            </a:pPr>
            <a:endParaRPr lang="en-US" sz="2200"/>
          </a:p>
        </p:txBody>
      </p:sp>
      <p:pic>
        <p:nvPicPr>
          <p:cNvPr id="4" name="Picture 3">
            <a:extLst>
              <a:ext uri="{FF2B5EF4-FFF2-40B4-BE49-F238E27FC236}">
                <a16:creationId xmlns:a16="http://schemas.microsoft.com/office/drawing/2014/main" xmlns="" id="{0229D075-FFDE-449F-8A92-7844B8D8CCC1}"/>
              </a:ext>
            </a:extLst>
          </p:cNvPr>
          <p:cNvPicPr>
            <a:picLocks noChangeAspect="1"/>
          </p:cNvPicPr>
          <p:nvPr>
            <p:custDataLst>
              <p:tags r:id="rId3"/>
            </p:custDataLst>
          </p:nvPr>
        </p:nvPicPr>
        <p:blipFill>
          <a:blip r:embed="rId6"/>
          <a:stretch>
            <a:fillRect/>
          </a:stretch>
        </p:blipFill>
        <p:spPr>
          <a:xfrm>
            <a:off x="8085083" y="518028"/>
            <a:ext cx="3268717" cy="5693608"/>
          </a:xfrm>
          <a:prstGeom prst="rect">
            <a:avLst/>
          </a:prstGeom>
        </p:spPr>
      </p:pic>
    </p:spTree>
    <p:extLst>
      <p:ext uri="{BB962C8B-B14F-4D97-AF65-F5344CB8AC3E}">
        <p14:creationId xmlns:p14="http://schemas.microsoft.com/office/powerpoint/2010/main" val="3907000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471617"/>
            <a:ext cx="10515600" cy="4819650"/>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6" name="Picture 5">
            <a:extLst>
              <a:ext uri="{FF2B5EF4-FFF2-40B4-BE49-F238E27FC236}">
                <a16:creationId xmlns:a16="http://schemas.microsoft.com/office/drawing/2014/main" xmlns="" id="{E7030BE4-FB16-4FD4-A98C-4AD959B1FB98}"/>
              </a:ext>
            </a:extLst>
          </p:cNvPr>
          <p:cNvPicPr>
            <a:picLocks noChangeAspect="1"/>
          </p:cNvPicPr>
          <p:nvPr>
            <p:custDataLst>
              <p:tags r:id="rId3"/>
            </p:custDataLst>
          </p:nvPr>
        </p:nvPicPr>
        <p:blipFill>
          <a:blip r:embed="rId5"/>
          <a:stretch>
            <a:fillRect/>
          </a:stretch>
        </p:blipFill>
        <p:spPr>
          <a:xfrm>
            <a:off x="980185" y="2228379"/>
            <a:ext cx="5179588" cy="2757962"/>
          </a:xfrm>
          <a:prstGeom prst="rect">
            <a:avLst/>
          </a:prstGeom>
        </p:spPr>
      </p:pic>
    </p:spTree>
    <p:extLst>
      <p:ext uri="{BB962C8B-B14F-4D97-AF65-F5344CB8AC3E}">
        <p14:creationId xmlns:p14="http://schemas.microsoft.com/office/powerpoint/2010/main" val="3716198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95300" y="1333500"/>
            <a:ext cx="5470925" cy="4843463"/>
          </a:xfrm>
        </p:spPr>
        <p:txBody>
          <a:bodyPr/>
          <a:lstStyle/>
          <a:p>
            <a:pPr marL="0" indent="0" algn="just">
              <a:lnSpc>
                <a:spcPct val="150000"/>
              </a:lnSpc>
              <a:buNone/>
            </a:pPr>
            <a:r>
              <a:rPr lang="en-US" sz="2200">
                <a:solidFill>
                  <a:schemeClr val="accent2"/>
                </a:solidFill>
              </a:rPr>
              <a:t>7.3</a:t>
            </a:r>
            <a:r>
              <a:rPr lang="en-US" sz="2200"/>
              <a:t> In the </a:t>
            </a:r>
            <a:r>
              <a:rPr lang="en-US" sz="2200" b="1"/>
              <a:t>Mobile Equipment Details</a:t>
            </a:r>
            <a:r>
              <a:rPr lang="en-US" sz="2200"/>
              <a:t> section, the location classes already associated with the mobile equipment will be listed. You can add more if necessary: </a:t>
            </a:r>
          </a:p>
          <a:p>
            <a:pPr algn="just">
              <a:lnSpc>
                <a:spcPct val="150000"/>
              </a:lnSpc>
              <a:buFont typeface="Wingdings" panose="05000000000000000000" pitchFamily="2" charset="2"/>
              <a:buChar char="ü"/>
            </a:pPr>
            <a:r>
              <a:rPr lang="en-US" sz="2200"/>
              <a:t> Enter the Location Class,</a:t>
            </a:r>
          </a:p>
          <a:p>
            <a:pPr algn="just">
              <a:lnSpc>
                <a:spcPct val="150000"/>
              </a:lnSpc>
              <a:buFont typeface="Wingdings" panose="05000000000000000000" pitchFamily="2" charset="2"/>
              <a:buChar char="ü"/>
            </a:pPr>
            <a:r>
              <a:rPr lang="en-US" sz="2200"/>
              <a:t>Modify the Capability if necessary, </a:t>
            </a:r>
          </a:p>
          <a:p>
            <a:pPr algn="just">
              <a:lnSpc>
                <a:spcPct val="150000"/>
              </a:lnSpc>
              <a:buFont typeface="Wingdings" panose="05000000000000000000" pitchFamily="2" charset="2"/>
              <a:buChar char="ü"/>
            </a:pPr>
            <a:r>
              <a:rPr lang="en-US" sz="2200"/>
              <a:t>Click on Add.</a:t>
            </a:r>
          </a:p>
          <a:p>
            <a:pPr marL="0" indent="0">
              <a:lnSpc>
                <a:spcPct val="150000"/>
              </a:lnSpc>
              <a:buNone/>
            </a:pPr>
            <a:endParaRPr lang="en-CA">
              <a:highlight>
                <a:srgbClr val="FFFF00"/>
              </a:highlight>
            </a:endParaRPr>
          </a:p>
        </p:txBody>
      </p:sp>
      <p:pic>
        <p:nvPicPr>
          <p:cNvPr id="5" name="Picture 4">
            <a:extLst>
              <a:ext uri="{FF2B5EF4-FFF2-40B4-BE49-F238E27FC236}">
                <a16:creationId xmlns:a16="http://schemas.microsoft.com/office/drawing/2014/main" xmlns="" id="{F3BA5768-1427-4F33-86FE-A42BD367C8E7}"/>
              </a:ext>
            </a:extLst>
          </p:cNvPr>
          <p:cNvPicPr>
            <a:picLocks noChangeAspect="1"/>
          </p:cNvPicPr>
          <p:nvPr>
            <p:custDataLst>
              <p:tags r:id="rId3"/>
            </p:custDataLst>
          </p:nvPr>
        </p:nvPicPr>
        <p:blipFill>
          <a:blip r:embed="rId6"/>
          <a:stretch>
            <a:fillRect/>
          </a:stretch>
        </p:blipFill>
        <p:spPr>
          <a:xfrm>
            <a:off x="6096000" y="1504950"/>
            <a:ext cx="5879301" cy="4116464"/>
          </a:xfrm>
          <a:prstGeom prst="rect">
            <a:avLst/>
          </a:prstGeom>
        </p:spPr>
      </p:pic>
    </p:spTree>
    <p:extLst>
      <p:ext uri="{BB962C8B-B14F-4D97-AF65-F5344CB8AC3E}">
        <p14:creationId xmlns:p14="http://schemas.microsoft.com/office/powerpoint/2010/main" val="744864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Mobile Equipment</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76335"/>
            <a:ext cx="10515600" cy="4900613"/>
          </a:xfrm>
        </p:spPr>
        <p:txBody>
          <a:bodyPr/>
          <a:lstStyle/>
          <a:p>
            <a:pPr marL="0" indent="0">
              <a:buNone/>
            </a:pPr>
            <a:r>
              <a:rPr lang="en-US" dirty="0">
                <a:solidFill>
                  <a:schemeClr val="accent2"/>
                </a:solidFill>
              </a:rPr>
              <a:t>7</a:t>
            </a:r>
            <a:r>
              <a:rPr lang="en-US" sz="2400" dirty="0">
                <a:solidFill>
                  <a:schemeClr val="accent2"/>
                </a:solidFill>
              </a:rPr>
              <a:t>.4</a:t>
            </a:r>
            <a:r>
              <a:rPr lang="en-US" sz="2400" dirty="0"/>
              <a:t> Once all location classes properly added, click on Submit. </a:t>
            </a:r>
          </a:p>
          <a:p>
            <a:pPr marL="0" indent="0">
              <a:buNone/>
            </a:pPr>
            <a:endParaRPr lang="en-CA" dirty="0"/>
          </a:p>
        </p:txBody>
      </p:sp>
      <p:pic>
        <p:nvPicPr>
          <p:cNvPr id="6" name="Picture 5">
            <a:extLst>
              <a:ext uri="{FF2B5EF4-FFF2-40B4-BE49-F238E27FC236}">
                <a16:creationId xmlns:a16="http://schemas.microsoft.com/office/drawing/2014/main" xmlns="" id="{F3AA6AB6-FF31-478D-B36F-8E02C1FF7B16}"/>
              </a:ext>
            </a:extLst>
          </p:cNvPr>
          <p:cNvPicPr>
            <a:picLocks noChangeAspect="1"/>
          </p:cNvPicPr>
          <p:nvPr>
            <p:custDataLst>
              <p:tags r:id="rId3"/>
            </p:custDataLst>
          </p:nvPr>
        </p:nvPicPr>
        <p:blipFill>
          <a:blip r:embed="rId5"/>
          <a:stretch>
            <a:fillRect/>
          </a:stretch>
        </p:blipFill>
        <p:spPr>
          <a:xfrm>
            <a:off x="838200" y="1721733"/>
            <a:ext cx="9353550" cy="4613977"/>
          </a:xfrm>
          <a:prstGeom prst="rect">
            <a:avLst/>
          </a:prstGeom>
        </p:spPr>
      </p:pic>
    </p:spTree>
    <p:extLst>
      <p:ext uri="{BB962C8B-B14F-4D97-AF65-F5344CB8AC3E}">
        <p14:creationId xmlns:p14="http://schemas.microsoft.com/office/powerpoint/2010/main" val="1440722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Mobile Equipment Details</a:t>
            </a:r>
          </a:p>
        </p:txBody>
      </p:sp>
      <p:sp>
        <p:nvSpPr>
          <p:cNvPr id="4" name="TextBox 3">
            <a:extLst>
              <a:ext uri="{FF2B5EF4-FFF2-40B4-BE49-F238E27FC236}">
                <a16:creationId xmlns:a16="http://schemas.microsoft.com/office/drawing/2014/main" xmlns="" id="{D91C1970-6458-4114-B4FE-0380D70D8A28}"/>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614422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Mobile Equipment Details</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8"/>
            <a:ext cx="10684413" cy="4387802"/>
          </a:xfrm>
        </p:spPr>
        <p:txBody>
          <a:bodyPr/>
          <a:lstStyle/>
          <a:p>
            <a:pPr algn="just">
              <a:lnSpc>
                <a:spcPct val="150000"/>
              </a:lnSpc>
            </a:pPr>
            <a:r>
              <a:rPr lang="en-US" sz="2200" dirty="0"/>
              <a:t>The Mobile Equipment Details resource is used to add, modify, and delete the records in the mobile equipment details table and query the records in the mobile equipment details table.</a:t>
            </a:r>
          </a:p>
          <a:p>
            <a:pPr algn="just">
              <a:lnSpc>
                <a:spcPct val="150000"/>
              </a:lnSpc>
            </a:pPr>
            <a:r>
              <a:rPr lang="en-US" sz="2200" dirty="0"/>
              <a:t>When launched directly from the portal, </a:t>
            </a:r>
            <a:r>
              <a:rPr lang="en-US" sz="2200" b="1" dirty="0"/>
              <a:t>this view can be used to edit existing records via Excel or the search results grid</a:t>
            </a:r>
            <a:r>
              <a:rPr lang="en-US" sz="2200" dirty="0"/>
              <a:t>. In addition, record-level actions may be executed. </a:t>
            </a:r>
          </a:p>
          <a:p>
            <a:pPr algn="just">
              <a:lnSpc>
                <a:spcPct val="150000"/>
              </a:lnSpc>
            </a:pPr>
            <a:r>
              <a:rPr lang="en-US" sz="2200" dirty="0"/>
              <a:t>However, </a:t>
            </a:r>
            <a:r>
              <a:rPr lang="en-US" sz="2200" b="1" u="sng" dirty="0"/>
              <a:t>the Details page does not allow editing</a:t>
            </a:r>
            <a:r>
              <a:rPr lang="en-US" sz="2200" dirty="0"/>
              <a:t>.</a:t>
            </a:r>
          </a:p>
        </p:txBody>
      </p:sp>
    </p:spTree>
    <p:extLst>
      <p:ext uri="{BB962C8B-B14F-4D97-AF65-F5344CB8AC3E}">
        <p14:creationId xmlns:p14="http://schemas.microsoft.com/office/powerpoint/2010/main" val="1112397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Mobile Equipment Details</a:t>
            </a:r>
            <a:endParaRPr lang="en-CA"/>
          </a:p>
        </p:txBody>
      </p:sp>
      <p:pic>
        <p:nvPicPr>
          <p:cNvPr id="4" name="Picture 3">
            <a:extLst>
              <a:ext uri="{FF2B5EF4-FFF2-40B4-BE49-F238E27FC236}">
                <a16:creationId xmlns:a16="http://schemas.microsoft.com/office/drawing/2014/main" xmlns="" id="{8766ED3C-6427-45F5-BCE0-4DF886CD3837}"/>
              </a:ext>
            </a:extLst>
          </p:cNvPr>
          <p:cNvPicPr>
            <a:picLocks noChangeAspect="1"/>
          </p:cNvPicPr>
          <p:nvPr>
            <p:custDataLst>
              <p:tags r:id="rId2"/>
            </p:custDataLst>
          </p:nvPr>
        </p:nvPicPr>
        <p:blipFill>
          <a:blip r:embed="rId6"/>
          <a:stretch>
            <a:fillRect/>
          </a:stretch>
        </p:blipFill>
        <p:spPr>
          <a:xfrm>
            <a:off x="8015997" y="365125"/>
            <a:ext cx="3373000" cy="5875254"/>
          </a:xfrm>
          <a:prstGeom prst="rect">
            <a:avLst/>
          </a:prstGeom>
        </p:spPr>
      </p:pic>
      <p:sp>
        <p:nvSpPr>
          <p:cNvPr id="9" name="Content Placeholder 2">
            <a:extLst>
              <a:ext uri="{FF2B5EF4-FFF2-40B4-BE49-F238E27FC236}">
                <a16:creationId xmlns:a16="http://schemas.microsoft.com/office/drawing/2014/main" xmlns="" id="{924122C6-8C6D-42F0-B6F7-AD0CE017A5F5}"/>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Mobile Equipment Details.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72820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Mobile Equipment Details</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38200" y="1047750"/>
            <a:ext cx="10515600" cy="4938713"/>
          </a:xfrm>
        </p:spPr>
        <p:txBody>
          <a:bodyPr/>
          <a:lstStyle/>
          <a:p>
            <a:pPr marL="457200" indent="-457200" algn="just">
              <a:lnSpc>
                <a:spcPct val="130000"/>
              </a:lnSpc>
              <a:buFont typeface="+mj-lt"/>
              <a:buAutoNum type="arabicPeriod" startAt="5"/>
            </a:pPr>
            <a:r>
              <a:rPr lang="en-US" sz="2200" dirty="0"/>
              <a:t>The Mobile Equipment Details view will show you all mobile equipment types existing in the WMS as well as their associated locations classes.</a:t>
            </a:r>
            <a:endParaRPr lang="en-CA" sz="2200" dirty="0"/>
          </a:p>
        </p:txBody>
      </p:sp>
      <p:pic>
        <p:nvPicPr>
          <p:cNvPr id="7" name="Picture 6">
            <a:extLst>
              <a:ext uri="{FF2B5EF4-FFF2-40B4-BE49-F238E27FC236}">
                <a16:creationId xmlns:a16="http://schemas.microsoft.com/office/drawing/2014/main" xmlns="" id="{7420545D-7F9B-40FA-B05C-A5D8628EF07B}"/>
              </a:ext>
            </a:extLst>
          </p:cNvPr>
          <p:cNvPicPr>
            <a:picLocks noChangeAspect="1"/>
          </p:cNvPicPr>
          <p:nvPr>
            <p:custDataLst>
              <p:tags r:id="rId3"/>
            </p:custDataLst>
          </p:nvPr>
        </p:nvPicPr>
        <p:blipFill>
          <a:blip r:embed="rId15"/>
          <a:stretch>
            <a:fillRect/>
          </a:stretch>
        </p:blipFill>
        <p:spPr>
          <a:xfrm>
            <a:off x="209550" y="2145416"/>
            <a:ext cx="11826292" cy="2859289"/>
          </a:xfrm>
          <a:prstGeom prst="rect">
            <a:avLst/>
          </a:prstGeom>
        </p:spPr>
      </p:pic>
      <p:cxnSp>
        <p:nvCxnSpPr>
          <p:cNvPr id="8" name="Straight Arrow Connector 7">
            <a:extLst>
              <a:ext uri="{FF2B5EF4-FFF2-40B4-BE49-F238E27FC236}">
                <a16:creationId xmlns:a16="http://schemas.microsoft.com/office/drawing/2014/main" xmlns="" id="{1462EAED-E68E-41C4-8376-CF69EB41530D}"/>
              </a:ext>
            </a:extLst>
          </p:cNvPr>
          <p:cNvCxnSpPr>
            <a:cxnSpLocks/>
          </p:cNvCxnSpPr>
          <p:nvPr>
            <p:custDataLst>
              <p:tags r:id="rId4"/>
            </p:custDataLst>
          </p:nvPr>
        </p:nvCxnSpPr>
        <p:spPr>
          <a:xfrm>
            <a:off x="1341917" y="4382740"/>
            <a:ext cx="0" cy="755315"/>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xmlns="" id="{2E7EC114-6A2C-4EE2-B342-209500A5518B}"/>
              </a:ext>
            </a:extLst>
          </p:cNvPr>
          <p:cNvSpPr/>
          <p:nvPr>
            <p:custDataLst>
              <p:tags r:id="rId5"/>
            </p:custDataLst>
          </p:nvPr>
        </p:nvSpPr>
        <p:spPr>
          <a:xfrm>
            <a:off x="65566" y="5243131"/>
            <a:ext cx="3011453" cy="923330"/>
          </a:xfrm>
          <a:prstGeom prst="rect">
            <a:avLst/>
          </a:prstGeom>
        </p:spPr>
        <p:txBody>
          <a:bodyPr wrap="square">
            <a:spAutoFit/>
          </a:bodyPr>
          <a:lstStyle/>
          <a:p>
            <a:pPr algn="ctr"/>
            <a:r>
              <a:rPr lang="en-US" dirty="0">
                <a:solidFill>
                  <a:srgbClr val="000000"/>
                </a:solidFill>
              </a:rPr>
              <a:t>The type of mobile equipment a user needs to perform tasks.</a:t>
            </a:r>
          </a:p>
          <a:p>
            <a:pPr algn="just"/>
            <a:endParaRPr lang="en-CA" dirty="0">
              <a:solidFill>
                <a:srgbClr val="000000"/>
              </a:solidFill>
            </a:endParaRPr>
          </a:p>
        </p:txBody>
      </p:sp>
      <p:sp>
        <p:nvSpPr>
          <p:cNvPr id="13" name="Rectangle 12">
            <a:extLst>
              <a:ext uri="{FF2B5EF4-FFF2-40B4-BE49-F238E27FC236}">
                <a16:creationId xmlns:a16="http://schemas.microsoft.com/office/drawing/2014/main" xmlns="" id="{03BE251A-87BE-4B5B-94A0-9464417D3410}"/>
              </a:ext>
            </a:extLst>
          </p:cNvPr>
          <p:cNvSpPr/>
          <p:nvPr>
            <p:custDataLst>
              <p:tags r:id="rId6"/>
            </p:custDataLst>
          </p:nvPr>
        </p:nvSpPr>
        <p:spPr>
          <a:xfrm>
            <a:off x="3960520" y="5099955"/>
            <a:ext cx="4095751" cy="1477328"/>
          </a:xfrm>
          <a:prstGeom prst="rect">
            <a:avLst/>
          </a:prstGeom>
        </p:spPr>
        <p:txBody>
          <a:bodyPr wrap="square">
            <a:spAutoFit/>
          </a:bodyPr>
          <a:lstStyle/>
          <a:p>
            <a:pPr algn="just"/>
            <a:r>
              <a:rPr lang="en-US" dirty="0">
                <a:solidFill>
                  <a:srgbClr val="000000"/>
                </a:solidFill>
              </a:rPr>
              <a:t>Location class associated with the mobile equipment type which defines the location the equipment type may access. It refers to the type of storage unit. </a:t>
            </a:r>
          </a:p>
          <a:p>
            <a:pPr algn="just"/>
            <a:endParaRPr lang="en-CA" dirty="0">
              <a:solidFill>
                <a:srgbClr val="000000"/>
              </a:solidFill>
            </a:endParaRPr>
          </a:p>
        </p:txBody>
      </p:sp>
      <p:sp>
        <p:nvSpPr>
          <p:cNvPr id="15" name="Rectangle 14">
            <a:extLst>
              <a:ext uri="{FF2B5EF4-FFF2-40B4-BE49-F238E27FC236}">
                <a16:creationId xmlns:a16="http://schemas.microsoft.com/office/drawing/2014/main" xmlns="" id="{5A555E0B-7EEA-4C0A-8B61-4C760FDFD31E}"/>
              </a:ext>
            </a:extLst>
          </p:cNvPr>
          <p:cNvSpPr/>
          <p:nvPr>
            <p:custDataLst>
              <p:tags r:id="rId7"/>
            </p:custDataLst>
          </p:nvPr>
        </p:nvSpPr>
        <p:spPr>
          <a:xfrm>
            <a:off x="8352653" y="5099479"/>
            <a:ext cx="3686948" cy="1754326"/>
          </a:xfrm>
          <a:prstGeom prst="rect">
            <a:avLst/>
          </a:prstGeom>
        </p:spPr>
        <p:txBody>
          <a:bodyPr wrap="square">
            <a:spAutoFit/>
          </a:bodyPr>
          <a:lstStyle/>
          <a:p>
            <a:pPr algn="just"/>
            <a:r>
              <a:rPr lang="en-US" dirty="0">
                <a:solidFill>
                  <a:srgbClr val="000000"/>
                </a:solidFill>
              </a:rPr>
              <a:t>This indicates either a full load, a partial load or both can be handled for this mobile equipment type at a specific class of location.</a:t>
            </a:r>
          </a:p>
          <a:p>
            <a:pPr algn="just"/>
            <a:endParaRPr lang="en-US" dirty="0">
              <a:solidFill>
                <a:srgbClr val="000000"/>
              </a:solidFill>
            </a:endParaRPr>
          </a:p>
          <a:p>
            <a:pPr algn="just"/>
            <a:endParaRPr lang="en-CA" dirty="0">
              <a:solidFill>
                <a:srgbClr val="000000"/>
              </a:solidFill>
            </a:endParaRPr>
          </a:p>
        </p:txBody>
      </p:sp>
      <p:cxnSp>
        <p:nvCxnSpPr>
          <p:cNvPr id="17" name="Straight Connector 16">
            <a:extLst>
              <a:ext uri="{FF2B5EF4-FFF2-40B4-BE49-F238E27FC236}">
                <a16:creationId xmlns:a16="http://schemas.microsoft.com/office/drawing/2014/main" xmlns="" id="{3A5B7FE1-0D2C-4498-9CE3-DEF2D3F5CB37}"/>
              </a:ext>
            </a:extLst>
          </p:cNvPr>
          <p:cNvCxnSpPr/>
          <p:nvPr>
            <p:custDataLst>
              <p:tags r:id="rId8"/>
            </p:custDataLst>
          </p:nvPr>
        </p:nvCxnSpPr>
        <p:spPr>
          <a:xfrm>
            <a:off x="134191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62FADFB7-ECF0-486C-A3F6-E1DE00C0665C}"/>
              </a:ext>
            </a:extLst>
          </p:cNvPr>
          <p:cNvCxnSpPr/>
          <p:nvPr>
            <p:custDataLst>
              <p:tags r:id="rId9"/>
            </p:custDataLst>
          </p:nvPr>
        </p:nvCxnSpPr>
        <p:spPr>
          <a:xfrm>
            <a:off x="9742967" y="4382740"/>
            <a:ext cx="1286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ACCD722A-161A-453F-A095-B0D2C9B863B2}"/>
              </a:ext>
            </a:extLst>
          </p:cNvPr>
          <p:cNvCxnSpPr>
            <a:cxnSpLocks/>
          </p:cNvCxnSpPr>
          <p:nvPr>
            <p:custDataLst>
              <p:tags r:id="rId10"/>
            </p:custDataLst>
          </p:nvPr>
        </p:nvCxnSpPr>
        <p:spPr>
          <a:xfrm>
            <a:off x="11019317" y="4382264"/>
            <a:ext cx="0" cy="660541"/>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xmlns="" id="{2AE915EB-6BFC-4F37-81C1-4FB9A9B2E5E0}"/>
              </a:ext>
            </a:extLst>
          </p:cNvPr>
          <p:cNvCxnSpPr>
            <a:cxnSpLocks/>
          </p:cNvCxnSpPr>
          <p:nvPr>
            <p:custDataLst>
              <p:tags r:id="rId11"/>
            </p:custDataLst>
          </p:nvPr>
        </p:nvCxnSpPr>
        <p:spPr>
          <a:xfrm>
            <a:off x="5086350" y="4350849"/>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46EB5166-0CEA-4729-839E-ECE5364F4EF0}"/>
              </a:ext>
            </a:extLst>
          </p:cNvPr>
          <p:cNvCxnSpPr>
            <a:cxnSpLocks/>
          </p:cNvCxnSpPr>
          <p:nvPr>
            <p:custDataLst>
              <p:tags r:id="rId12"/>
            </p:custDataLst>
          </p:nvPr>
        </p:nvCxnSpPr>
        <p:spPr>
          <a:xfrm>
            <a:off x="5086350" y="4369899"/>
            <a:ext cx="0" cy="72958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266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a:t>
            </a:r>
          </a:p>
        </p:txBody>
      </p:sp>
      <p:sp>
        <p:nvSpPr>
          <p:cNvPr id="4" name="TextBox 3">
            <a:extLst>
              <a:ext uri="{FF2B5EF4-FFF2-40B4-BE49-F238E27FC236}">
                <a16:creationId xmlns:a16="http://schemas.microsoft.com/office/drawing/2014/main" xmlns="" id="{DF4CD74D-0FEE-498D-8B65-266461844C25}"/>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424886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dirty="0"/>
              <a:t>Warehouse </a:t>
            </a:r>
            <a:r>
              <a:rPr lang="fr-CA" dirty="0" err="1"/>
              <a:t>Searches</a:t>
            </a:r>
            <a:r>
              <a:rPr lang="fr-CA" dirty="0"/>
              <a:t> </a:t>
            </a:r>
            <a:endParaRPr lang="en-CA" dirty="0"/>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838201" y="1371600"/>
            <a:ext cx="10406062" cy="4601346"/>
          </a:xfrm>
        </p:spPr>
        <p:txBody>
          <a:bodyPr/>
          <a:lstStyle/>
          <a:p>
            <a:pPr algn="just">
              <a:lnSpc>
                <a:spcPct val="150000"/>
              </a:lnSpc>
            </a:pPr>
            <a:r>
              <a:rPr lang="en-US" sz="2100" dirty="0"/>
              <a:t>The Warehouse Searches resource is used to add, modify, copy, and delete the records in the warehouse searches table and query the records in the warehouse searches table. </a:t>
            </a:r>
          </a:p>
          <a:p>
            <a:pPr algn="just">
              <a:lnSpc>
                <a:spcPct val="150000"/>
              </a:lnSpc>
            </a:pPr>
            <a:r>
              <a:rPr lang="en-US" sz="2100" dirty="0"/>
              <a:t>Warehouse search paths are used to select inventory that matches line items in outbound orders, or to select inventory to be used in replenishment commands.</a:t>
            </a:r>
          </a:p>
          <a:p>
            <a:pPr algn="just">
              <a:lnSpc>
                <a:spcPct val="150000"/>
              </a:lnSpc>
            </a:pPr>
            <a:r>
              <a:rPr lang="en-US" sz="2100" dirty="0"/>
              <a:t>A set of rules can be assigned to a single warehouse search path. Each rule is assigned a priority, indicating the sequence in which the rule is to be examined. The search will attempt to locate inventory one rule at a time in the section specified by the rule and with the search method specified. </a:t>
            </a:r>
          </a:p>
        </p:txBody>
      </p:sp>
    </p:spTree>
    <p:extLst>
      <p:ext uri="{BB962C8B-B14F-4D97-AF65-F5344CB8AC3E}">
        <p14:creationId xmlns:p14="http://schemas.microsoft.com/office/powerpoint/2010/main" val="3950816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dirty="0"/>
              <a:t>Warehouse </a:t>
            </a:r>
            <a:r>
              <a:rPr lang="fr-CA" dirty="0" err="1"/>
              <a:t>Searches</a:t>
            </a:r>
            <a:r>
              <a:rPr lang="fr-CA" dirty="0"/>
              <a:t> </a:t>
            </a:r>
            <a:endParaRPr lang="en-CA" dirty="0"/>
          </a:p>
        </p:txBody>
      </p:sp>
      <p:pic>
        <p:nvPicPr>
          <p:cNvPr id="4" name="Picture 3">
            <a:extLst>
              <a:ext uri="{FF2B5EF4-FFF2-40B4-BE49-F238E27FC236}">
                <a16:creationId xmlns:a16="http://schemas.microsoft.com/office/drawing/2014/main" xmlns="" id="{57CD8BFB-6EB3-4F1E-ADAE-B869C1A1AA07}"/>
              </a:ext>
            </a:extLst>
          </p:cNvPr>
          <p:cNvPicPr>
            <a:picLocks noChangeAspect="1"/>
          </p:cNvPicPr>
          <p:nvPr>
            <p:custDataLst>
              <p:tags r:id="rId2"/>
            </p:custDataLst>
          </p:nvPr>
        </p:nvPicPr>
        <p:blipFill>
          <a:blip r:embed="rId6"/>
          <a:stretch>
            <a:fillRect/>
          </a:stretch>
        </p:blipFill>
        <p:spPr>
          <a:xfrm>
            <a:off x="8015996" y="166456"/>
            <a:ext cx="3506617" cy="6107994"/>
          </a:xfrm>
          <a:prstGeom prst="rect">
            <a:avLst/>
          </a:prstGeom>
        </p:spPr>
      </p:pic>
      <p:sp>
        <p:nvSpPr>
          <p:cNvPr id="9" name="Content Placeholder 2">
            <a:extLst>
              <a:ext uri="{FF2B5EF4-FFF2-40B4-BE49-F238E27FC236}">
                <a16:creationId xmlns:a16="http://schemas.microsoft.com/office/drawing/2014/main" xmlns="" id="{18B49360-CA07-4502-835D-F2A9996A2FEE}"/>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Warehouse Searches.</a:t>
            </a:r>
            <a:endParaRPr lang="en-US" sz="2300"/>
          </a:p>
          <a:p>
            <a:pPr marL="0" indent="0" algn="just">
              <a:lnSpc>
                <a:spcPct val="150000"/>
              </a:lnSpc>
              <a:buNone/>
            </a:pPr>
            <a:endParaRPr lang="en-US" sz="2200"/>
          </a:p>
        </p:txBody>
      </p:sp>
    </p:spTree>
    <p:extLst>
      <p:ext uri="{BB962C8B-B14F-4D97-AF65-F5344CB8AC3E}">
        <p14:creationId xmlns:p14="http://schemas.microsoft.com/office/powerpoint/2010/main" val="25496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1C3331-585E-4EF2-B637-AE231AF0736A}"/>
              </a:ext>
            </a:extLst>
          </p:cNvPr>
          <p:cNvSpPr>
            <a:spLocks noGrp="1"/>
          </p:cNvSpPr>
          <p:nvPr>
            <p:ph type="title"/>
            <p:custDataLst>
              <p:tags r:id="rId1"/>
            </p:custDataLst>
          </p:nvPr>
        </p:nvSpPr>
        <p:spPr/>
        <p:txBody>
          <a:bodyPr/>
          <a:lstStyle/>
          <a:p>
            <a:r>
              <a:rPr lang="fr-CA"/>
              <a:t>Warehouse Options</a:t>
            </a:r>
            <a:endParaRPr lang="en-CA"/>
          </a:p>
        </p:txBody>
      </p:sp>
      <p:sp>
        <p:nvSpPr>
          <p:cNvPr id="9" name="Content Placeholder 2">
            <a:extLst>
              <a:ext uri="{FF2B5EF4-FFF2-40B4-BE49-F238E27FC236}">
                <a16:creationId xmlns:a16="http://schemas.microsoft.com/office/drawing/2014/main" xmlns="" id="{D13DA46D-CD64-490C-80E5-4DDD30392637}"/>
              </a:ext>
            </a:extLst>
          </p:cNvPr>
          <p:cNvSpPr>
            <a:spLocks noGrp="1"/>
          </p:cNvSpPr>
          <p:nvPr>
            <p:ph idx="1"/>
            <p:custDataLst>
              <p:tags r:id="rId2"/>
            </p:custDataLst>
          </p:nvPr>
        </p:nvSpPr>
        <p:spPr>
          <a:xfrm>
            <a:off x="838200" y="1146412"/>
            <a:ext cx="10710041" cy="5030552"/>
          </a:xfrm>
        </p:spPr>
        <p:txBody>
          <a:bodyPr/>
          <a:lstStyle/>
          <a:p>
            <a:pPr marL="457200" indent="-457200" algn="just">
              <a:lnSpc>
                <a:spcPct val="150000"/>
              </a:lnSpc>
              <a:buFont typeface="+mj-lt"/>
              <a:buAutoNum type="arabicPeriod" startAt="5"/>
            </a:pPr>
            <a:r>
              <a:rPr lang="fr-CA" sz="1900" dirty="0" err="1"/>
              <a:t>From</a:t>
            </a:r>
            <a:r>
              <a:rPr lang="fr-CA" sz="1900" dirty="0"/>
              <a:t> the new </a:t>
            </a:r>
            <a:r>
              <a:rPr lang="fr-CA" sz="1900" dirty="0" err="1"/>
              <a:t>window</a:t>
            </a:r>
            <a:r>
              <a:rPr lang="fr-CA" sz="1900" dirty="0"/>
              <a:t>, </a:t>
            </a:r>
            <a:r>
              <a:rPr lang="en-US" sz="1900" dirty="0"/>
              <a:t>six sections will appear: </a:t>
            </a:r>
            <a:r>
              <a:rPr lang="en-CA" sz="1900" dirty="0">
                <a:hlinkClick r:id="rId7" action="ppaction://hlinksldjump"/>
              </a:rPr>
              <a:t>Ship From</a:t>
            </a:r>
            <a:r>
              <a:rPr lang="en-CA" sz="1900" dirty="0"/>
              <a:t>, </a:t>
            </a:r>
            <a:r>
              <a:rPr lang="en-CA" sz="1900" dirty="0">
                <a:hlinkClick r:id="rId8" action="ppaction://hlinksldjump"/>
              </a:rPr>
              <a:t>Receiving</a:t>
            </a:r>
            <a:r>
              <a:rPr lang="en-CA" sz="1900" dirty="0"/>
              <a:t>, </a:t>
            </a:r>
            <a:r>
              <a:rPr lang="en-CA" sz="1900" dirty="0">
                <a:hlinkClick r:id="rId9" action="ppaction://hlinksldjump"/>
              </a:rPr>
              <a:t>Picking and Shipping</a:t>
            </a:r>
            <a:r>
              <a:rPr lang="en-CA" sz="1900" dirty="0"/>
              <a:t>, </a:t>
            </a:r>
            <a:r>
              <a:rPr lang="en-CA" sz="1900" dirty="0">
                <a:hlinkClick r:id="rId10" action="ppaction://hlinksldjump"/>
              </a:rPr>
              <a:t>Defaults for Bill of Materials</a:t>
            </a:r>
            <a:r>
              <a:rPr lang="en-US" sz="1900" dirty="0"/>
              <a:t>, </a:t>
            </a:r>
            <a:r>
              <a:rPr lang="en-US" sz="1900" dirty="0">
                <a:hlinkClick r:id="rId11" action="ppaction://hlinksldjump"/>
              </a:rPr>
              <a:t>Defaults for Customer Returns</a:t>
            </a:r>
            <a:r>
              <a:rPr lang="en-US" sz="1900" dirty="0"/>
              <a:t> and </a:t>
            </a:r>
            <a:r>
              <a:rPr lang="en-US" sz="1900" dirty="0">
                <a:hlinkClick r:id="rId12" action="ppaction://hlinksldjump"/>
              </a:rPr>
              <a:t>Defaults for Vendor Returns</a:t>
            </a:r>
            <a:r>
              <a:rPr lang="en-US" sz="1900" dirty="0"/>
              <a:t>.  </a:t>
            </a:r>
            <a:endParaRPr lang="fr-CA" sz="1900" dirty="0"/>
          </a:p>
        </p:txBody>
      </p:sp>
      <p:pic>
        <p:nvPicPr>
          <p:cNvPr id="4" name="Picture 3">
            <a:extLst>
              <a:ext uri="{FF2B5EF4-FFF2-40B4-BE49-F238E27FC236}">
                <a16:creationId xmlns:a16="http://schemas.microsoft.com/office/drawing/2014/main" xmlns="" id="{63F80E38-6ECB-4886-B717-3E483C8742A8}"/>
              </a:ext>
            </a:extLst>
          </p:cNvPr>
          <p:cNvPicPr>
            <a:picLocks noChangeAspect="1"/>
          </p:cNvPicPr>
          <p:nvPr>
            <p:custDataLst>
              <p:tags r:id="rId3"/>
            </p:custDataLst>
          </p:nvPr>
        </p:nvPicPr>
        <p:blipFill>
          <a:blip r:embed="rId13"/>
          <a:stretch>
            <a:fillRect/>
          </a:stretch>
        </p:blipFill>
        <p:spPr>
          <a:xfrm>
            <a:off x="426083" y="2263785"/>
            <a:ext cx="11534273" cy="1136260"/>
          </a:xfrm>
          <a:prstGeom prst="rect">
            <a:avLst/>
          </a:prstGeom>
          <a:ln>
            <a:solidFill>
              <a:schemeClr val="tx1">
                <a:lumMod val="65000"/>
                <a:lumOff val="35000"/>
              </a:schemeClr>
            </a:solidFill>
          </a:ln>
        </p:spPr>
      </p:pic>
      <p:pic>
        <p:nvPicPr>
          <p:cNvPr id="6" name="Picture 5">
            <a:extLst>
              <a:ext uri="{FF2B5EF4-FFF2-40B4-BE49-F238E27FC236}">
                <a16:creationId xmlns:a16="http://schemas.microsoft.com/office/drawing/2014/main" xmlns="" id="{FF79B2AF-5F6F-4AE2-B421-98DB8D4083BE}"/>
              </a:ext>
            </a:extLst>
          </p:cNvPr>
          <p:cNvPicPr>
            <a:picLocks noChangeAspect="1"/>
          </p:cNvPicPr>
          <p:nvPr>
            <p:custDataLst>
              <p:tags r:id="rId4"/>
            </p:custDataLst>
          </p:nvPr>
        </p:nvPicPr>
        <p:blipFill>
          <a:blip r:embed="rId14"/>
          <a:stretch>
            <a:fillRect/>
          </a:stretch>
        </p:blipFill>
        <p:spPr>
          <a:xfrm>
            <a:off x="401053" y="3627804"/>
            <a:ext cx="11534273" cy="1317492"/>
          </a:xfrm>
          <a:prstGeom prst="rect">
            <a:avLst/>
          </a:prstGeom>
          <a:ln>
            <a:solidFill>
              <a:schemeClr val="tx1">
                <a:lumMod val="65000"/>
                <a:lumOff val="35000"/>
              </a:schemeClr>
            </a:solidFill>
          </a:ln>
        </p:spPr>
      </p:pic>
      <p:pic>
        <p:nvPicPr>
          <p:cNvPr id="8" name="Picture 7">
            <a:extLst>
              <a:ext uri="{FF2B5EF4-FFF2-40B4-BE49-F238E27FC236}">
                <a16:creationId xmlns:a16="http://schemas.microsoft.com/office/drawing/2014/main" xmlns="" id="{8F7A29DA-77A8-4E31-BE5E-8AD0490B1039}"/>
              </a:ext>
            </a:extLst>
          </p:cNvPr>
          <p:cNvPicPr>
            <a:picLocks noChangeAspect="1"/>
          </p:cNvPicPr>
          <p:nvPr>
            <p:custDataLst>
              <p:tags r:id="rId5"/>
            </p:custDataLst>
          </p:nvPr>
        </p:nvPicPr>
        <p:blipFill>
          <a:blip r:embed="rId15"/>
          <a:stretch>
            <a:fillRect/>
          </a:stretch>
        </p:blipFill>
        <p:spPr>
          <a:xfrm>
            <a:off x="401053" y="5099420"/>
            <a:ext cx="11534273" cy="1305302"/>
          </a:xfrm>
          <a:prstGeom prst="rect">
            <a:avLst/>
          </a:prstGeom>
          <a:ln>
            <a:solidFill>
              <a:schemeClr val="tx1">
                <a:lumMod val="65000"/>
                <a:lumOff val="35000"/>
              </a:schemeClr>
            </a:solidFill>
          </a:ln>
        </p:spPr>
      </p:pic>
    </p:spTree>
    <p:extLst>
      <p:ext uri="{BB962C8B-B14F-4D97-AF65-F5344CB8AC3E}">
        <p14:creationId xmlns:p14="http://schemas.microsoft.com/office/powerpoint/2010/main" val="1043915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085850"/>
            <a:ext cx="10515600" cy="5091113"/>
          </a:xfrm>
        </p:spPr>
        <p:txBody>
          <a:bodyPr/>
          <a:lstStyle/>
          <a:p>
            <a:pPr marL="457200" indent="-457200">
              <a:lnSpc>
                <a:spcPct val="150000"/>
              </a:lnSpc>
              <a:buFont typeface="+mj-lt"/>
              <a:buAutoNum type="arabicPeriod" startAt="5"/>
            </a:pPr>
            <a:r>
              <a:rPr lang="fr-CA" err="1"/>
              <a:t>From</a:t>
            </a:r>
            <a:r>
              <a:rPr lang="fr-CA"/>
              <a:t> the new </a:t>
            </a:r>
            <a:r>
              <a:rPr lang="fr-CA" err="1"/>
              <a:t>window</a:t>
            </a:r>
            <a:r>
              <a:rPr lang="fr-CA"/>
              <a:t>, </a:t>
            </a:r>
            <a:r>
              <a:rPr lang="en-US"/>
              <a:t>the different warehouse searches </a:t>
            </a:r>
            <a:r>
              <a:rPr lang="en-US" sz="2400"/>
              <a:t>already configured in the WMS </a:t>
            </a:r>
            <a:r>
              <a:rPr lang="en-US"/>
              <a:t>will be listed.</a:t>
            </a:r>
          </a:p>
          <a:p>
            <a:pPr marL="457200" indent="-457200">
              <a:lnSpc>
                <a:spcPct val="150000"/>
              </a:lnSpc>
              <a:buFont typeface="+mj-lt"/>
              <a:buAutoNum type="arabicPeriod" startAt="5"/>
            </a:pPr>
            <a:r>
              <a:rPr lang="en-US" u="sng"/>
              <a:t>If you want to create a warehouse search path</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6" name="Picture 5">
            <a:extLst>
              <a:ext uri="{FF2B5EF4-FFF2-40B4-BE49-F238E27FC236}">
                <a16:creationId xmlns:a16="http://schemas.microsoft.com/office/drawing/2014/main" xmlns="" id="{CA4F79A4-1288-4357-8C3C-084D7670F605}"/>
              </a:ext>
            </a:extLst>
          </p:cNvPr>
          <p:cNvPicPr>
            <a:picLocks noChangeAspect="1"/>
          </p:cNvPicPr>
          <p:nvPr>
            <p:custDataLst>
              <p:tags r:id="rId3"/>
            </p:custDataLst>
          </p:nvPr>
        </p:nvPicPr>
        <p:blipFill>
          <a:blip r:embed="rId5"/>
          <a:stretch>
            <a:fillRect/>
          </a:stretch>
        </p:blipFill>
        <p:spPr>
          <a:xfrm>
            <a:off x="328863" y="4002000"/>
            <a:ext cx="11534273" cy="1770150"/>
          </a:xfrm>
          <a:prstGeom prst="rect">
            <a:avLst/>
          </a:prstGeom>
        </p:spPr>
      </p:pic>
    </p:spTree>
    <p:extLst>
      <p:ext uri="{BB962C8B-B14F-4D97-AF65-F5344CB8AC3E}">
        <p14:creationId xmlns:p14="http://schemas.microsoft.com/office/powerpoint/2010/main" val="2930510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371E5-35F3-44DC-BF8D-64877E82694B}"/>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B6BBF437-1957-4D5D-AF6B-54DD5F8BBDFC}"/>
              </a:ext>
            </a:extLst>
          </p:cNvPr>
          <p:cNvSpPr>
            <a:spLocks noGrp="1"/>
          </p:cNvSpPr>
          <p:nvPr>
            <p:ph idx="1"/>
            <p:custDataLst>
              <p:tags r:id="rId2"/>
            </p:custDataLst>
          </p:nvPr>
        </p:nvSpPr>
        <p:spPr>
          <a:xfrm>
            <a:off x="838200" y="1347537"/>
            <a:ext cx="6236368" cy="482942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Warehouse </a:t>
            </a:r>
            <a:r>
              <a:rPr lang="fr-CA" sz="2400" err="1">
                <a:solidFill>
                  <a:schemeClr val="tx1">
                    <a:lumMod val="50000"/>
                    <a:lumOff val="50000"/>
                  </a:schemeClr>
                </a:solidFill>
              </a:rPr>
              <a:t>Search</a:t>
            </a:r>
            <a:r>
              <a:rPr lang="fr-CA" sz="2400">
                <a:solidFill>
                  <a:schemeClr val="tx1">
                    <a:lumMod val="50000"/>
                    <a:lumOff val="50000"/>
                  </a:schemeClr>
                </a:solidFill>
              </a:rPr>
              <a:t> Path.</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pPr marL="0" indent="0">
              <a:buNone/>
            </a:pPr>
            <a:endParaRPr lang="en-CA"/>
          </a:p>
        </p:txBody>
      </p:sp>
      <p:grpSp>
        <p:nvGrpSpPr>
          <p:cNvPr id="7" name="Group 6">
            <a:extLst>
              <a:ext uri="{FF2B5EF4-FFF2-40B4-BE49-F238E27FC236}">
                <a16:creationId xmlns:a16="http://schemas.microsoft.com/office/drawing/2014/main" xmlns="" id="{9025D965-8E90-4791-994B-0AAEEA5AC506}"/>
              </a:ext>
            </a:extLst>
          </p:cNvPr>
          <p:cNvGrpSpPr/>
          <p:nvPr>
            <p:custDataLst>
              <p:tags r:id="rId3"/>
            </p:custDataLst>
          </p:nvPr>
        </p:nvGrpSpPr>
        <p:grpSpPr>
          <a:xfrm>
            <a:off x="7571874" y="365125"/>
            <a:ext cx="3781926" cy="5811838"/>
            <a:chOff x="7507485" y="1347537"/>
            <a:chExt cx="3413396" cy="5269778"/>
          </a:xfrm>
        </p:grpSpPr>
        <p:pic>
          <p:nvPicPr>
            <p:cNvPr id="5" name="Picture 4">
              <a:extLst>
                <a:ext uri="{FF2B5EF4-FFF2-40B4-BE49-F238E27FC236}">
                  <a16:creationId xmlns:a16="http://schemas.microsoft.com/office/drawing/2014/main" xmlns="" id="{290AB01F-4B01-4E45-8D72-69F53D314B3E}"/>
                </a:ext>
              </a:extLst>
            </p:cNvPr>
            <p:cNvPicPr>
              <a:picLocks noChangeAspect="1"/>
            </p:cNvPicPr>
            <p:nvPr/>
          </p:nvPicPr>
          <p:blipFill rotWithShape="1">
            <a:blip r:embed="rId5"/>
            <a:srcRect b="69339"/>
            <a:stretch/>
          </p:blipFill>
          <p:spPr>
            <a:xfrm>
              <a:off x="7507486" y="1347537"/>
              <a:ext cx="3413395" cy="2091617"/>
            </a:xfrm>
            <a:prstGeom prst="rect">
              <a:avLst/>
            </a:prstGeom>
          </p:spPr>
        </p:pic>
        <p:pic>
          <p:nvPicPr>
            <p:cNvPr id="6" name="Picture 5">
              <a:extLst>
                <a:ext uri="{FF2B5EF4-FFF2-40B4-BE49-F238E27FC236}">
                  <a16:creationId xmlns:a16="http://schemas.microsoft.com/office/drawing/2014/main" xmlns="" id="{9E9C01CC-74C4-493A-BF08-2A456FC1EE0B}"/>
                </a:ext>
              </a:extLst>
            </p:cNvPr>
            <p:cNvPicPr>
              <a:picLocks noChangeAspect="1"/>
            </p:cNvPicPr>
            <p:nvPr/>
          </p:nvPicPr>
          <p:blipFill rotWithShape="1">
            <a:blip r:embed="rId5"/>
            <a:srcRect t="42179" b="1"/>
            <a:stretch/>
          </p:blipFill>
          <p:spPr>
            <a:xfrm>
              <a:off x="7507485" y="2673100"/>
              <a:ext cx="3413395" cy="3944215"/>
            </a:xfrm>
            <a:prstGeom prst="rect">
              <a:avLst/>
            </a:prstGeom>
          </p:spPr>
        </p:pic>
      </p:grpSp>
    </p:spTree>
    <p:extLst>
      <p:ext uri="{BB962C8B-B14F-4D97-AF65-F5344CB8AC3E}">
        <p14:creationId xmlns:p14="http://schemas.microsoft.com/office/powerpoint/2010/main" val="3522466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B113A-6CB6-42EA-A8E1-35ABAF444CA5}"/>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C88FFBBE-DFC4-49D5-9EB7-018331A9CD6E}"/>
              </a:ext>
            </a:extLst>
          </p:cNvPr>
          <p:cNvSpPr>
            <a:spLocks noGrp="1"/>
          </p:cNvSpPr>
          <p:nvPr>
            <p:ph idx="1"/>
            <p:custDataLst>
              <p:tags r:id="rId2"/>
            </p:custDataLst>
          </p:nvPr>
        </p:nvSpPr>
        <p:spPr>
          <a:xfrm>
            <a:off x="838200" y="1155032"/>
            <a:ext cx="5938157" cy="5021931"/>
          </a:xfrm>
        </p:spPr>
        <p:txBody>
          <a:bodyPr/>
          <a:lstStyle/>
          <a:p>
            <a:pPr marL="0" indent="0" algn="just">
              <a:lnSpc>
                <a:spcPct val="200000"/>
              </a:lnSpc>
              <a:buNone/>
            </a:pPr>
            <a:r>
              <a:rPr lang="fr-CA">
                <a:solidFill>
                  <a:schemeClr val="accent2"/>
                </a:solidFill>
              </a:rPr>
              <a:t>6.4</a:t>
            </a:r>
            <a:r>
              <a:rPr lang="fr-CA"/>
              <a:t> </a:t>
            </a:r>
            <a:r>
              <a:rPr lang="en-US"/>
              <a:t>A new window will appear. </a:t>
            </a:r>
            <a:r>
              <a:rPr lang="fr-CA"/>
              <a:t>Enter a description of the </a:t>
            </a:r>
            <a:r>
              <a:rPr lang="fr-CA" err="1"/>
              <a:t>warehouse</a:t>
            </a:r>
            <a:r>
              <a:rPr lang="fr-CA"/>
              <a:t> </a:t>
            </a:r>
            <a:r>
              <a:rPr lang="fr-CA" err="1"/>
              <a:t>search</a:t>
            </a:r>
            <a:r>
              <a:rPr lang="fr-CA"/>
              <a:t> </a:t>
            </a:r>
            <a:r>
              <a:rPr lang="fr-CA" err="1"/>
              <a:t>path</a:t>
            </a:r>
            <a:r>
              <a:rPr lang="fr-CA"/>
              <a:t>. </a:t>
            </a:r>
          </a:p>
          <a:p>
            <a:pPr marL="0" indent="0" algn="just">
              <a:lnSpc>
                <a:spcPct val="200000"/>
              </a:lnSpc>
              <a:buNone/>
            </a:pPr>
            <a:r>
              <a:rPr lang="fr-CA">
                <a:solidFill>
                  <a:schemeClr val="accent2"/>
                </a:solidFill>
              </a:rPr>
              <a:t>6.5</a:t>
            </a:r>
            <a:r>
              <a:rPr lang="fr-CA"/>
              <a:t> Click on Continue. </a:t>
            </a:r>
          </a:p>
        </p:txBody>
      </p:sp>
      <p:pic>
        <p:nvPicPr>
          <p:cNvPr id="6" name="Picture 5">
            <a:extLst>
              <a:ext uri="{FF2B5EF4-FFF2-40B4-BE49-F238E27FC236}">
                <a16:creationId xmlns:a16="http://schemas.microsoft.com/office/drawing/2014/main" xmlns="" id="{C1C0DE30-70E9-420F-8DF5-83E11239647E}"/>
              </a:ext>
            </a:extLst>
          </p:cNvPr>
          <p:cNvPicPr>
            <a:picLocks noChangeAspect="1"/>
          </p:cNvPicPr>
          <p:nvPr>
            <p:custDataLst>
              <p:tags r:id="rId3"/>
            </p:custDataLst>
          </p:nvPr>
        </p:nvPicPr>
        <p:blipFill>
          <a:blip r:embed="rId5"/>
          <a:stretch>
            <a:fillRect/>
          </a:stretch>
        </p:blipFill>
        <p:spPr>
          <a:xfrm>
            <a:off x="7315897" y="365125"/>
            <a:ext cx="3267042" cy="5935411"/>
          </a:xfrm>
          <a:prstGeom prst="rect">
            <a:avLst/>
          </a:prstGeom>
        </p:spPr>
      </p:pic>
    </p:spTree>
    <p:extLst>
      <p:ext uri="{BB962C8B-B14F-4D97-AF65-F5344CB8AC3E}">
        <p14:creationId xmlns:p14="http://schemas.microsoft.com/office/powerpoint/2010/main" val="1369040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438150" y="1027698"/>
            <a:ext cx="11410950" cy="5033963"/>
          </a:xfrm>
        </p:spPr>
        <p:txBody>
          <a:bodyPr/>
          <a:lstStyle/>
          <a:p>
            <a:pPr marL="0" indent="0" algn="just">
              <a:lnSpc>
                <a:spcPct val="120000"/>
              </a:lnSpc>
              <a:buNone/>
            </a:pPr>
            <a:r>
              <a:rPr lang="fr-CA" sz="2100">
                <a:solidFill>
                  <a:schemeClr val="accent2"/>
                </a:solidFill>
              </a:rPr>
              <a:t>6.6</a:t>
            </a:r>
            <a:r>
              <a:rPr lang="fr-CA" sz="2100"/>
              <a:t> </a:t>
            </a:r>
            <a:r>
              <a:rPr lang="en-US" sz="2100"/>
              <a:t>You will be automatically redirected to the Warehouse Search Details view.</a:t>
            </a:r>
            <a:r>
              <a:rPr lang="fr-CA" sz="2100"/>
              <a:t> Enter as </a:t>
            </a:r>
            <a:r>
              <a:rPr lang="fr-CA" sz="2100" err="1"/>
              <a:t>many</a:t>
            </a:r>
            <a:r>
              <a:rPr lang="fr-CA" sz="2100"/>
              <a:t> </a:t>
            </a:r>
            <a:r>
              <a:rPr lang="fr-CA" sz="2100" err="1"/>
              <a:t>search</a:t>
            </a:r>
            <a:r>
              <a:rPr lang="fr-CA" sz="2100"/>
              <a:t> </a:t>
            </a:r>
            <a:r>
              <a:rPr lang="fr-CA" sz="2100" err="1"/>
              <a:t>methods</a:t>
            </a:r>
            <a:r>
              <a:rPr lang="fr-CA" sz="2100"/>
              <a:t> as </a:t>
            </a:r>
            <a:r>
              <a:rPr lang="fr-CA" sz="2100" err="1"/>
              <a:t>you</a:t>
            </a:r>
            <a:r>
              <a:rPr lang="fr-CA" sz="2100"/>
              <a:t> </a:t>
            </a:r>
            <a:r>
              <a:rPr lang="fr-CA" sz="2100" err="1"/>
              <a:t>want</a:t>
            </a:r>
            <a:r>
              <a:rPr lang="fr-CA" sz="2100"/>
              <a:t> by:</a:t>
            </a:r>
          </a:p>
          <a:p>
            <a:pPr lvl="1" algn="just">
              <a:lnSpc>
                <a:spcPct val="120000"/>
              </a:lnSpc>
              <a:buFont typeface="Wingdings" panose="05000000000000000000" pitchFamily="2" charset="2"/>
              <a:buChar char="ü"/>
            </a:pPr>
            <a:endParaRPr lang="fr-CA" sz="2100"/>
          </a:p>
        </p:txBody>
      </p:sp>
      <p:sp>
        <p:nvSpPr>
          <p:cNvPr id="3" name="Content Placeholder 2">
            <a:extLst>
              <a:ext uri="{FF2B5EF4-FFF2-40B4-BE49-F238E27FC236}">
                <a16:creationId xmlns:a16="http://schemas.microsoft.com/office/drawing/2014/main" xmlns="" id="{BFDFF359-F3F9-487B-BD85-BD85DFEFFC16}"/>
              </a:ext>
            </a:extLst>
          </p:cNvPr>
          <p:cNvSpPr txBox="1">
            <a:spLocks/>
          </p:cNvSpPr>
          <p:nvPr>
            <p:custDataLst>
              <p:tags r:id="rId3"/>
            </p:custDataLst>
          </p:nvPr>
        </p:nvSpPr>
        <p:spPr>
          <a:xfrm>
            <a:off x="438150" y="1893109"/>
            <a:ext cx="10915650" cy="1831525"/>
          </a:xfrm>
          <a:prstGeom prst="rect">
            <a:avLst/>
          </a:prstGeom>
        </p:spPr>
        <p:txBody>
          <a:bodyPr numCol="2" spcCol="144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dirty="0"/>
              <a:t> Entering a Priority, </a:t>
            </a:r>
          </a:p>
          <a:p>
            <a:pPr>
              <a:lnSpc>
                <a:spcPct val="110000"/>
              </a:lnSpc>
              <a:buFont typeface="Wingdings" panose="05000000000000000000" pitchFamily="2" charset="2"/>
              <a:buChar char="ü"/>
            </a:pPr>
            <a:r>
              <a:rPr lang="en-US" sz="2100" dirty="0"/>
              <a:t>Entering the section, </a:t>
            </a:r>
          </a:p>
          <a:p>
            <a:pPr>
              <a:lnSpc>
                <a:spcPct val="110000"/>
              </a:lnSpc>
              <a:buFont typeface="Wingdings" panose="05000000000000000000" pitchFamily="2" charset="2"/>
              <a:buChar char="ü"/>
            </a:pPr>
            <a:r>
              <a:rPr lang="en-US" sz="2100" dirty="0"/>
              <a:t>Selecting the search method from the drop-down menu, </a:t>
            </a:r>
          </a:p>
          <a:p>
            <a:pPr>
              <a:lnSpc>
                <a:spcPct val="110000"/>
              </a:lnSpc>
              <a:buFont typeface="Wingdings" panose="05000000000000000000" pitchFamily="2" charset="2"/>
              <a:buChar char="ü"/>
            </a:pPr>
            <a:r>
              <a:rPr lang="en-US" sz="2100" dirty="0"/>
              <a:t> Adding a FIFO window search if required,</a:t>
            </a:r>
          </a:p>
          <a:p>
            <a:pPr marL="0" indent="0">
              <a:lnSpc>
                <a:spcPct val="110000"/>
              </a:lnSpc>
              <a:buNone/>
            </a:pPr>
            <a:r>
              <a:rPr lang="en-US" sz="2100" dirty="0"/>
              <a:t>An explanation of the fields is given in the next slides. </a:t>
            </a:r>
          </a:p>
          <a:p>
            <a:pPr>
              <a:lnSpc>
                <a:spcPct val="110000"/>
              </a:lnSpc>
              <a:buFont typeface="Wingdings" panose="05000000000000000000" pitchFamily="2" charset="2"/>
              <a:buChar char="ü"/>
            </a:pPr>
            <a:r>
              <a:rPr lang="en-US" sz="2100" dirty="0"/>
              <a:t>Clicking on Add. </a:t>
            </a:r>
          </a:p>
        </p:txBody>
      </p:sp>
      <p:pic>
        <p:nvPicPr>
          <p:cNvPr id="8" name="Picture 7">
            <a:extLst>
              <a:ext uri="{FF2B5EF4-FFF2-40B4-BE49-F238E27FC236}">
                <a16:creationId xmlns:a16="http://schemas.microsoft.com/office/drawing/2014/main" xmlns="" id="{B604907B-85F1-484F-A6D5-8FFDE0F52671}"/>
              </a:ext>
            </a:extLst>
          </p:cNvPr>
          <p:cNvPicPr>
            <a:picLocks noChangeAspect="1"/>
          </p:cNvPicPr>
          <p:nvPr>
            <p:custDataLst>
              <p:tags r:id="rId4"/>
            </p:custDataLst>
          </p:nvPr>
        </p:nvPicPr>
        <p:blipFill rotWithShape="1">
          <a:blip r:embed="rId6"/>
          <a:srcRect b="5742"/>
          <a:stretch/>
        </p:blipFill>
        <p:spPr>
          <a:xfrm>
            <a:off x="772884" y="3774621"/>
            <a:ext cx="9906000" cy="2612571"/>
          </a:xfrm>
          <a:prstGeom prst="rect">
            <a:avLst/>
          </a:prstGeom>
        </p:spPr>
      </p:pic>
    </p:spTree>
    <p:extLst>
      <p:ext uri="{BB962C8B-B14F-4D97-AF65-F5344CB8AC3E}">
        <p14:creationId xmlns:p14="http://schemas.microsoft.com/office/powerpoint/2010/main" val="265266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319562453"/>
              </p:ext>
            </p:extLst>
          </p:nvPr>
        </p:nvGraphicFramePr>
        <p:xfrm>
          <a:off x="609600" y="1684690"/>
          <a:ext cx="10744200" cy="468376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dirty="0"/>
                        <a:t>Field</a:t>
                      </a:r>
                      <a:endParaRPr lang="en-CA" sz="1800" dirty="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Search</a:t>
                      </a:r>
                      <a:r>
                        <a:rPr lang="fr-CA" sz="1800" kern="1200">
                          <a:solidFill>
                            <a:schemeClr val="tx1">
                              <a:lumMod val="50000"/>
                              <a:lumOff val="50000"/>
                            </a:schemeClr>
                          </a:solidFill>
                          <a:latin typeface="+mn-lt"/>
                          <a:ea typeface="+mn-ea"/>
                          <a:cs typeface="+mn-cs"/>
                        </a:rPr>
                        <a:t> Method</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Different options are available. At a specific class of location: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Clean Location </a:t>
                      </a:r>
                      <a:r>
                        <a:rPr lang="en-US" sz="1800" kern="1200" dirty="0">
                          <a:solidFill>
                            <a:schemeClr val="tx1">
                              <a:lumMod val="50000"/>
                              <a:lumOff val="50000"/>
                            </a:schemeClr>
                          </a:solidFill>
                          <a:latin typeface="+mn-lt"/>
                          <a:ea typeface="+mn-ea"/>
                          <a:cs typeface="+mn-cs"/>
                        </a:rPr>
                        <a:t>indicates that the WMS will search through locations with partial loads in the specified section to clean up locations. The WMS will pick inventory from the location with the least inventory. Note that inventory from a full load may be allocated.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Clean Partial </a:t>
                      </a:r>
                      <a:r>
                        <a:rPr lang="en-US" sz="1800" kern="1200" dirty="0">
                          <a:solidFill>
                            <a:schemeClr val="tx1">
                              <a:lumMod val="50000"/>
                              <a:lumOff val="50000"/>
                            </a:schemeClr>
                          </a:solidFill>
                          <a:latin typeface="+mn-lt"/>
                          <a:ea typeface="+mn-ea"/>
                          <a:cs typeface="+mn-cs"/>
                        </a:rPr>
                        <a:t>indicates that the WMS will search through locations with partial loads in the specified section to clean up partial loads. The WMS will pick the partial load only if the required quantity is equal to or greater than the quantity on the partial load. The smallest partial will be picked first. Select only inventory that will empty a partial load.</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Full Case </a:t>
                      </a:r>
                      <a:r>
                        <a:rPr lang="en-US" sz="1800" b="0" kern="1200" dirty="0">
                          <a:solidFill>
                            <a:schemeClr val="tx1">
                              <a:lumMod val="50000"/>
                              <a:lumOff val="50000"/>
                            </a:schemeClr>
                          </a:solidFill>
                          <a:latin typeface="+mn-lt"/>
                          <a:ea typeface="+mn-ea"/>
                          <a:cs typeface="+mn-cs"/>
                        </a:rPr>
                        <a:t>i</a:t>
                      </a:r>
                      <a:r>
                        <a:rPr lang="en-US" sz="1800" kern="1200" dirty="0">
                          <a:solidFill>
                            <a:schemeClr val="tx1">
                              <a:lumMod val="50000"/>
                              <a:lumOff val="50000"/>
                            </a:schemeClr>
                          </a:solidFill>
                          <a:latin typeface="+mn-lt"/>
                          <a:ea typeface="+mn-ea"/>
                          <a:cs typeface="+mn-cs"/>
                        </a:rPr>
                        <a:t>ndicates that the WMS will search the specified section for full cases.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Full Load </a:t>
                      </a:r>
                      <a:r>
                        <a:rPr lang="en-US" sz="1800" kern="1200" dirty="0">
                          <a:solidFill>
                            <a:schemeClr val="tx1">
                              <a:lumMod val="50000"/>
                              <a:lumOff val="50000"/>
                            </a:schemeClr>
                          </a:solidFill>
                          <a:latin typeface="+mn-lt"/>
                          <a:ea typeface="+mn-ea"/>
                          <a:cs typeface="+mn-cs"/>
                        </a:rPr>
                        <a:t>indicates that the WMS will search the specified section for full loads.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Forward Pick</a:t>
                      </a:r>
                      <a:r>
                        <a:rPr lang="en-US" sz="1800" kern="1200" dirty="0">
                          <a:solidFill>
                            <a:schemeClr val="tx1">
                              <a:lumMod val="50000"/>
                              <a:lumOff val="50000"/>
                            </a:schemeClr>
                          </a:solidFill>
                          <a:latin typeface="+mn-lt"/>
                          <a:ea typeface="+mn-ea"/>
                          <a:cs typeface="+mn-cs"/>
                        </a:rPr>
                        <a:t> indicates that the WMS will search the specified section for inventory in forward pick locations.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kern="1200" dirty="0">
                        <a:solidFill>
                          <a:schemeClr val="tx1">
                            <a:lumMod val="50000"/>
                            <a:lumOff val="50000"/>
                          </a:schemeClr>
                        </a:solidFill>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tx1">
                              <a:lumMod val="50000"/>
                              <a:lumOff val="50000"/>
                            </a:schemeClr>
                          </a:solidFill>
                          <a:latin typeface="+mn-lt"/>
                          <a:ea typeface="+mn-ea"/>
                          <a:cs typeface="+mn-cs"/>
                        </a:rPr>
                        <a:t>Partial</a:t>
                      </a:r>
                      <a:r>
                        <a:rPr lang="en-US" sz="1800" kern="1200" dirty="0">
                          <a:solidFill>
                            <a:schemeClr val="tx1">
                              <a:lumMod val="50000"/>
                              <a:lumOff val="50000"/>
                            </a:schemeClr>
                          </a:solidFill>
                          <a:latin typeface="+mn-lt"/>
                          <a:ea typeface="+mn-ea"/>
                          <a:cs typeface="+mn-cs"/>
                        </a:rPr>
                        <a:t> indicates that the WMS will search the specified section for partial loads.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09186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2064328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72698-1804-44DB-A76A-3073D5641A2F}"/>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graphicFrame>
        <p:nvGraphicFramePr>
          <p:cNvPr id="5" name="Table 4">
            <a:extLst>
              <a:ext uri="{FF2B5EF4-FFF2-40B4-BE49-F238E27FC236}">
                <a16:creationId xmlns:a16="http://schemas.microsoft.com/office/drawing/2014/main" xmlns="" id="{E65000CA-67C9-4092-88B5-BA800E366570}"/>
              </a:ext>
            </a:extLst>
          </p:cNvPr>
          <p:cNvGraphicFramePr>
            <a:graphicFrameLocks noGrp="1"/>
          </p:cNvGraphicFramePr>
          <p:nvPr>
            <p:custDataLst>
              <p:tags r:id="rId2"/>
            </p:custDataLst>
            <p:extLst>
              <p:ext uri="{D42A27DB-BD31-4B8C-83A1-F6EECF244321}">
                <p14:modId xmlns:p14="http://schemas.microsoft.com/office/powerpoint/2010/main" val="309871250"/>
              </p:ext>
            </p:extLst>
          </p:nvPr>
        </p:nvGraphicFramePr>
        <p:xfrm>
          <a:off x="609600" y="2053656"/>
          <a:ext cx="10744200" cy="3662680"/>
        </p:xfrm>
        <a:graphic>
          <a:graphicData uri="http://schemas.openxmlformats.org/drawingml/2006/table">
            <a:tbl>
              <a:tblPr firstRow="1" bandRow="1">
                <a:tableStyleId>{F5AB1C69-6EDB-4FF4-983F-18BD219EF322}</a:tableStyleId>
              </a:tblPr>
              <a:tblGrid>
                <a:gridCol w="1449053">
                  <a:extLst>
                    <a:ext uri="{9D8B030D-6E8A-4147-A177-3AD203B41FA5}">
                      <a16:colId xmlns:a16="http://schemas.microsoft.com/office/drawing/2014/main" xmlns="" val="3807936760"/>
                    </a:ext>
                  </a:extLst>
                </a:gridCol>
                <a:gridCol w="9295147">
                  <a:extLst>
                    <a:ext uri="{9D8B030D-6E8A-4147-A177-3AD203B41FA5}">
                      <a16:colId xmlns:a16="http://schemas.microsoft.com/office/drawing/2014/main" xmlns="" val="3719687500"/>
                    </a:ext>
                  </a:extLst>
                </a:gridCol>
              </a:tblGrid>
              <a:tr h="370840">
                <a:tc>
                  <a:txBody>
                    <a:bodyPr/>
                    <a:lstStyle/>
                    <a:p>
                      <a:r>
                        <a:rPr lang="fr-CA" sz="1800" dirty="0"/>
                        <a:t>Field</a:t>
                      </a:r>
                      <a:endParaRPr lang="en-CA" sz="1800" dirty="0"/>
                    </a:p>
                  </a:txBody>
                  <a:tcPr/>
                </a:tc>
                <a:tc>
                  <a:txBody>
                    <a:bodyPr/>
                    <a:lstStyle/>
                    <a:p>
                      <a:r>
                        <a:rPr lang="fr-CA" sz="1800" err="1"/>
                        <a:t>Explanation</a:t>
                      </a:r>
                      <a:endParaRPr lang="en-CA" sz="1800"/>
                    </a:p>
                  </a:txBody>
                  <a:tcPr/>
                </a:tc>
                <a:extLst>
                  <a:ext uri="{0D108BD9-81ED-4DB2-BD59-A6C34878D82A}">
                    <a16:rowId xmlns:a16="http://schemas.microsoft.com/office/drawing/2014/main" xmlns="" val="4204406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err="1">
                          <a:solidFill>
                            <a:schemeClr val="tx1">
                              <a:lumMod val="50000"/>
                              <a:lumOff val="50000"/>
                            </a:schemeClr>
                          </a:solidFill>
                          <a:latin typeface="+mn-lt"/>
                          <a:ea typeface="+mn-ea"/>
                          <a:cs typeface="+mn-cs"/>
                        </a:rPr>
                        <a:t>Priority</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priority of the displayed entry within the search code, when the system selects inventory that matches line items in outbound orders, or to select inventory to be used in replenishment commands. Priority 1 represents the first choice for this warehouse search rule.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546734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a:solidFill>
                            <a:schemeClr val="tx1">
                              <a:lumMod val="50000"/>
                              <a:lumOff val="50000"/>
                            </a:schemeClr>
                          </a:solidFill>
                          <a:latin typeface="+mn-lt"/>
                          <a:ea typeface="+mn-ea"/>
                          <a:cs typeface="+mn-cs"/>
                        </a:rPr>
                        <a:t>Section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This corresponds to the warehouse section code for the locations to search. Locations are grouped into warehouse sections for inventory selection.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588767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lumOff val="50000"/>
                            </a:schemeClr>
                          </a:solidFill>
                          <a:latin typeface="+mn-lt"/>
                          <a:ea typeface="+mn-ea"/>
                          <a:cs typeface="+mn-cs"/>
                        </a:rPr>
                        <a:t>FIFO Window Search</a:t>
                      </a:r>
                      <a:endParaRPr lang="fr-CA" sz="1800" kern="1200">
                        <a:solidFill>
                          <a:schemeClr val="tx1">
                            <a:lumMod val="50000"/>
                            <a:lumOff val="50000"/>
                          </a:schemeClr>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mn-lt"/>
                          <a:ea typeface="+mn-ea"/>
                          <a:cs typeface="+mn-cs"/>
                        </a:rPr>
                        <a:t>If a FIFO search is specified here, the system will execute a second search for any product that exceeds the FIFO Window field in the Items resource. The FIFO window search is only executed if some product is found as a result of the warehouse search path specified here.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lumMod val="50000"/>
                            <a:lumOff val="50000"/>
                          </a:schemeClr>
                        </a:solidFill>
                        <a:latin typeface="+mn-lt"/>
                        <a:ea typeface="+mn-ea"/>
                        <a:cs typeface="+mn-cs"/>
                      </a:endParaRPr>
                    </a:p>
                  </a:txBody>
                  <a:tcPr/>
                </a:tc>
                <a:extLst>
                  <a:ext uri="{0D108BD9-81ED-4DB2-BD59-A6C34878D82A}">
                    <a16:rowId xmlns:a16="http://schemas.microsoft.com/office/drawing/2014/main" xmlns="" val="3952893067"/>
                  </a:ext>
                </a:extLst>
              </a:tr>
            </a:tbl>
          </a:graphicData>
        </a:graphic>
      </p:graphicFrame>
      <p:sp>
        <p:nvSpPr>
          <p:cNvPr id="6" name="Content Placeholder 2">
            <a:extLst>
              <a:ext uri="{FF2B5EF4-FFF2-40B4-BE49-F238E27FC236}">
                <a16:creationId xmlns:a16="http://schemas.microsoft.com/office/drawing/2014/main" xmlns="" id="{433FF2FC-1A6A-459C-90AC-A43831FC20FF}"/>
              </a:ext>
            </a:extLst>
          </p:cNvPr>
          <p:cNvSpPr>
            <a:spLocks noGrp="1"/>
          </p:cNvSpPr>
          <p:nvPr>
            <p:ph idx="1"/>
            <p:custDataLst>
              <p:tags r:id="rId3"/>
            </p:custDataLst>
          </p:nvPr>
        </p:nvSpPr>
        <p:spPr>
          <a:xfrm>
            <a:off x="593558" y="1332498"/>
            <a:ext cx="11410950" cy="5033963"/>
          </a:xfrm>
        </p:spPr>
        <p:txBody>
          <a:bodyPr/>
          <a:lstStyle/>
          <a:p>
            <a:pPr marL="0" indent="0" algn="just">
              <a:lnSpc>
                <a:spcPct val="120000"/>
              </a:lnSpc>
              <a:buNone/>
            </a:pPr>
            <a:r>
              <a:rPr lang="fr-CA" sz="2100">
                <a:solidFill>
                  <a:schemeClr val="accent2"/>
                </a:solidFill>
              </a:rPr>
              <a:t>6.6</a:t>
            </a:r>
            <a:r>
              <a:rPr lang="fr-CA" sz="2100"/>
              <a:t> (</a:t>
            </a:r>
            <a:r>
              <a:rPr lang="fr-CA" sz="2100" err="1"/>
              <a:t>Continued</a:t>
            </a:r>
            <a:r>
              <a:rPr lang="fr-CA" sz="2100"/>
              <a:t>)</a:t>
            </a:r>
          </a:p>
          <a:p>
            <a:pPr lvl="1" algn="just">
              <a:lnSpc>
                <a:spcPct val="120000"/>
              </a:lnSpc>
              <a:buFont typeface="Wingdings" panose="05000000000000000000" pitchFamily="2" charset="2"/>
              <a:buChar char="ü"/>
            </a:pPr>
            <a:endParaRPr lang="fr-CA" sz="2100"/>
          </a:p>
        </p:txBody>
      </p:sp>
    </p:spTree>
    <p:extLst>
      <p:ext uri="{BB962C8B-B14F-4D97-AF65-F5344CB8AC3E}">
        <p14:creationId xmlns:p14="http://schemas.microsoft.com/office/powerpoint/2010/main" val="1842739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FD13F-296B-46FB-B1AA-209237768343}"/>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28A3C585-B40B-45BC-A4D4-5A11C01DC710}"/>
              </a:ext>
            </a:extLst>
          </p:cNvPr>
          <p:cNvSpPr>
            <a:spLocks noGrp="1"/>
          </p:cNvSpPr>
          <p:nvPr>
            <p:ph idx="1"/>
            <p:custDataLst>
              <p:tags r:id="rId2"/>
            </p:custDataLst>
          </p:nvPr>
        </p:nvSpPr>
        <p:spPr>
          <a:xfrm>
            <a:off x="674911" y="1027906"/>
            <a:ext cx="11563350" cy="5033963"/>
          </a:xfrm>
        </p:spPr>
        <p:txBody>
          <a:bodyPr/>
          <a:lstStyle/>
          <a:p>
            <a:pPr marL="0" indent="0">
              <a:lnSpc>
                <a:spcPct val="130000"/>
              </a:lnSpc>
              <a:buNone/>
            </a:pPr>
            <a:r>
              <a:rPr lang="fr-CA" dirty="0">
                <a:solidFill>
                  <a:schemeClr val="accent2"/>
                </a:solidFill>
              </a:rPr>
              <a:t>6.7</a:t>
            </a:r>
            <a:r>
              <a:rPr lang="fr-CA" dirty="0"/>
              <a:t> </a:t>
            </a:r>
            <a:r>
              <a:rPr lang="en-US" sz="2400" dirty="0"/>
              <a:t>Once all search methods properly added, click on Submit. </a:t>
            </a:r>
          </a:p>
          <a:p>
            <a:pPr marL="0" indent="0">
              <a:lnSpc>
                <a:spcPct val="130000"/>
              </a:lnSpc>
              <a:buNone/>
            </a:pPr>
            <a:endParaRPr lang="fr-CA" dirty="0"/>
          </a:p>
        </p:txBody>
      </p:sp>
      <p:pic>
        <p:nvPicPr>
          <p:cNvPr id="5" name="Picture 4">
            <a:extLst>
              <a:ext uri="{FF2B5EF4-FFF2-40B4-BE49-F238E27FC236}">
                <a16:creationId xmlns:a16="http://schemas.microsoft.com/office/drawing/2014/main" xmlns="" id="{E515B29E-8240-405F-9D1C-90127CB14257}"/>
              </a:ext>
            </a:extLst>
          </p:cNvPr>
          <p:cNvPicPr>
            <a:picLocks noChangeAspect="1"/>
          </p:cNvPicPr>
          <p:nvPr>
            <p:custDataLst>
              <p:tags r:id="rId3"/>
            </p:custDataLst>
          </p:nvPr>
        </p:nvPicPr>
        <p:blipFill>
          <a:blip r:embed="rId5"/>
          <a:stretch>
            <a:fillRect/>
          </a:stretch>
        </p:blipFill>
        <p:spPr>
          <a:xfrm>
            <a:off x="674911" y="1759172"/>
            <a:ext cx="9399814" cy="4604260"/>
          </a:xfrm>
          <a:prstGeom prst="rect">
            <a:avLst/>
          </a:prstGeom>
        </p:spPr>
      </p:pic>
    </p:spTree>
    <p:extLst>
      <p:ext uri="{BB962C8B-B14F-4D97-AF65-F5344CB8AC3E}">
        <p14:creationId xmlns:p14="http://schemas.microsoft.com/office/powerpoint/2010/main" val="1760319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1BA5-4443-49D9-88B0-08FCFF9B05B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4" name="Content Placeholder 2">
            <a:extLst>
              <a:ext uri="{FF2B5EF4-FFF2-40B4-BE49-F238E27FC236}">
                <a16:creationId xmlns:a16="http://schemas.microsoft.com/office/drawing/2014/main" xmlns="" id="{519D5511-1587-476D-9B34-640C0A9D0FE1}"/>
              </a:ext>
            </a:extLst>
          </p:cNvPr>
          <p:cNvSpPr>
            <a:spLocks noGrp="1"/>
          </p:cNvSpPr>
          <p:nvPr>
            <p:ph idx="1"/>
            <p:custDataLst>
              <p:tags r:id="rId2"/>
            </p:custDataLst>
          </p:nvPr>
        </p:nvSpPr>
        <p:spPr>
          <a:xfrm>
            <a:off x="838200" y="1162050"/>
            <a:ext cx="10515600" cy="5014913"/>
          </a:xfrm>
        </p:spPr>
        <p:txBody>
          <a:bodyPr/>
          <a:lstStyle/>
          <a:p>
            <a:pPr marL="457200" indent="-457200" algn="just">
              <a:lnSpc>
                <a:spcPct val="150000"/>
              </a:lnSpc>
              <a:buFont typeface="+mj-lt"/>
              <a:buAutoNum type="arabicPeriod" startAt="7"/>
            </a:pPr>
            <a:r>
              <a:rPr lang="en-US" u="sng" dirty="0"/>
              <a:t>If you want to update a warehouse search path</a:t>
            </a:r>
            <a:r>
              <a:rPr lang="en-US" dirty="0"/>
              <a:t>, do this:</a:t>
            </a:r>
          </a:p>
          <a:p>
            <a:pPr marL="457200" lvl="1" indent="0" algn="just">
              <a:lnSpc>
                <a:spcPct val="150000"/>
              </a:lnSpc>
              <a:buNone/>
            </a:pPr>
            <a:r>
              <a:rPr lang="en-US" sz="2400" dirty="0">
                <a:solidFill>
                  <a:schemeClr val="accent2"/>
                </a:solidFill>
              </a:rPr>
              <a:t>7.1</a:t>
            </a:r>
            <a:r>
              <a:rPr lang="en-US" sz="2400" dirty="0"/>
              <a:t> Perform a search to retrieve the warehouse search path you wish to update and click on View Record Details.</a:t>
            </a:r>
          </a:p>
          <a:p>
            <a:pPr marL="457200" indent="-457200" algn="just">
              <a:buFont typeface="+mj-lt"/>
              <a:buAutoNum type="arabicPeriod" startAt="7"/>
            </a:pPr>
            <a:endParaRPr lang="en-CA" dirty="0"/>
          </a:p>
        </p:txBody>
      </p:sp>
      <p:pic>
        <p:nvPicPr>
          <p:cNvPr id="5" name="Picture 4">
            <a:extLst>
              <a:ext uri="{FF2B5EF4-FFF2-40B4-BE49-F238E27FC236}">
                <a16:creationId xmlns:a16="http://schemas.microsoft.com/office/drawing/2014/main" xmlns="" id="{D2283B40-4603-4506-959F-44847E5AA95A}"/>
              </a:ext>
            </a:extLst>
          </p:cNvPr>
          <p:cNvPicPr>
            <a:picLocks noChangeAspect="1"/>
          </p:cNvPicPr>
          <p:nvPr>
            <p:custDataLst>
              <p:tags r:id="rId3"/>
            </p:custDataLst>
          </p:nvPr>
        </p:nvPicPr>
        <p:blipFill>
          <a:blip r:embed="rId5"/>
          <a:stretch>
            <a:fillRect/>
          </a:stretch>
        </p:blipFill>
        <p:spPr>
          <a:xfrm>
            <a:off x="342900" y="3220296"/>
            <a:ext cx="11506200" cy="2222054"/>
          </a:xfrm>
          <a:prstGeom prst="rect">
            <a:avLst/>
          </a:prstGeom>
        </p:spPr>
      </p:pic>
    </p:spTree>
    <p:extLst>
      <p:ext uri="{BB962C8B-B14F-4D97-AF65-F5344CB8AC3E}">
        <p14:creationId xmlns:p14="http://schemas.microsoft.com/office/powerpoint/2010/main" val="1762188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504945"/>
            <a:ext cx="10515600" cy="4486275"/>
          </a:xfrm>
        </p:spPr>
        <p:txBody>
          <a:bodyPr/>
          <a:lstStyle/>
          <a:p>
            <a:pPr marL="0" indent="0">
              <a:buNone/>
            </a:pPr>
            <a:r>
              <a:rPr lang="en-US" dirty="0">
                <a:solidFill>
                  <a:schemeClr val="accent2"/>
                </a:solidFill>
              </a:rPr>
              <a:t>7</a:t>
            </a:r>
            <a:r>
              <a:rPr lang="en-US" sz="2400" dirty="0">
                <a:solidFill>
                  <a:schemeClr val="accent2"/>
                </a:solidFill>
              </a:rPr>
              <a:t>.2</a:t>
            </a:r>
            <a:r>
              <a:rPr lang="en-US" sz="2400" dirty="0"/>
              <a:t> In the </a:t>
            </a:r>
            <a:r>
              <a:rPr lang="en-US" sz="2400" b="1" dirty="0"/>
              <a:t>General</a:t>
            </a:r>
            <a:r>
              <a:rPr lang="en-US" sz="2400" dirty="0"/>
              <a:t> </a:t>
            </a:r>
            <a:r>
              <a:rPr lang="en-US" dirty="0"/>
              <a:t>section, </a:t>
            </a:r>
            <a:r>
              <a:rPr lang="en-US" sz="2400" dirty="0"/>
              <a:t>update the description if need be. </a:t>
            </a:r>
          </a:p>
          <a:p>
            <a:pPr marL="0" indent="0">
              <a:buNone/>
            </a:pPr>
            <a:endParaRPr lang="en-CA" dirty="0"/>
          </a:p>
        </p:txBody>
      </p:sp>
      <p:pic>
        <p:nvPicPr>
          <p:cNvPr id="5" name="Picture 4">
            <a:extLst>
              <a:ext uri="{FF2B5EF4-FFF2-40B4-BE49-F238E27FC236}">
                <a16:creationId xmlns:a16="http://schemas.microsoft.com/office/drawing/2014/main" xmlns="" id="{A14FE372-C8E7-430D-9E89-5B6851C53B04}"/>
              </a:ext>
            </a:extLst>
          </p:cNvPr>
          <p:cNvPicPr>
            <a:picLocks noChangeAspect="1"/>
          </p:cNvPicPr>
          <p:nvPr>
            <p:custDataLst>
              <p:tags r:id="rId3"/>
            </p:custDataLst>
          </p:nvPr>
        </p:nvPicPr>
        <p:blipFill>
          <a:blip r:embed="rId5"/>
          <a:stretch>
            <a:fillRect/>
          </a:stretch>
        </p:blipFill>
        <p:spPr>
          <a:xfrm>
            <a:off x="876299" y="2323667"/>
            <a:ext cx="4556733" cy="2605517"/>
          </a:xfrm>
          <a:prstGeom prst="rect">
            <a:avLst/>
          </a:prstGeom>
        </p:spPr>
      </p:pic>
    </p:spTree>
    <p:extLst>
      <p:ext uri="{BB962C8B-B14F-4D97-AF65-F5344CB8AC3E}">
        <p14:creationId xmlns:p14="http://schemas.microsoft.com/office/powerpoint/2010/main" val="46211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419100" y="1055910"/>
            <a:ext cx="11334750" cy="4843463"/>
          </a:xfrm>
        </p:spPr>
        <p:txBody>
          <a:bodyPr/>
          <a:lstStyle/>
          <a:p>
            <a:pPr marL="0" indent="0" algn="just">
              <a:lnSpc>
                <a:spcPct val="130000"/>
              </a:lnSpc>
              <a:buNone/>
            </a:pPr>
            <a:r>
              <a:rPr lang="en-US" sz="2100">
                <a:solidFill>
                  <a:schemeClr val="accent2"/>
                </a:solidFill>
              </a:rPr>
              <a:t>7.3</a:t>
            </a:r>
            <a:r>
              <a:rPr lang="en-US" sz="2100"/>
              <a:t> In the </a:t>
            </a:r>
            <a:r>
              <a:rPr lang="en-US" sz="2100" b="1"/>
              <a:t>Warehouse Search Details</a:t>
            </a:r>
            <a:r>
              <a:rPr lang="en-US" sz="2100"/>
              <a:t> section, the search methods already associated with the warehouse search path will be listed. You can add more if necessary: </a:t>
            </a:r>
          </a:p>
          <a:p>
            <a:pPr marL="0" indent="0" algn="just">
              <a:lnSpc>
                <a:spcPct val="130000"/>
              </a:lnSpc>
              <a:buNone/>
            </a:pPr>
            <a:endParaRPr lang="en-CA" sz="2100">
              <a:highlight>
                <a:srgbClr val="FFFF00"/>
              </a:highlight>
            </a:endParaRPr>
          </a:p>
        </p:txBody>
      </p:sp>
      <p:sp>
        <p:nvSpPr>
          <p:cNvPr id="7" name="Content Placeholder 2">
            <a:extLst>
              <a:ext uri="{FF2B5EF4-FFF2-40B4-BE49-F238E27FC236}">
                <a16:creationId xmlns:a16="http://schemas.microsoft.com/office/drawing/2014/main" xmlns="" id="{088D0E83-39E7-43E4-B5E4-1D11DE4A184B}"/>
              </a:ext>
            </a:extLst>
          </p:cNvPr>
          <p:cNvSpPr txBox="1">
            <a:spLocks/>
          </p:cNvSpPr>
          <p:nvPr>
            <p:custDataLst>
              <p:tags r:id="rId3"/>
            </p:custDataLst>
          </p:nvPr>
        </p:nvSpPr>
        <p:spPr>
          <a:xfrm>
            <a:off x="438150" y="1989361"/>
            <a:ext cx="11315700" cy="1831525"/>
          </a:xfrm>
          <a:prstGeom prst="rect">
            <a:avLst/>
          </a:prstGeom>
        </p:spPr>
        <p:txBody>
          <a:bodyPr numCol="2" spcCol="36000"/>
          <a:lstStyle>
            <a:lvl1pPr marL="228600" indent="-228600" algn="l" defTabSz="914400" rtl="0" eaLnBrk="1" latinLnBrk="0" hangingPunct="1">
              <a:lnSpc>
                <a:spcPct val="90000"/>
              </a:lnSpc>
              <a:spcBef>
                <a:spcPts val="1000"/>
              </a:spcBef>
              <a:buClr>
                <a:srgbClr val="F58220"/>
              </a:buClr>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rgbClr val="F58220"/>
              </a:buClr>
              <a:buFont typeface="Arial" panose="020B0604020202020204" pitchFamily="34" charset="0"/>
              <a:buChar char="•"/>
              <a:defRPr sz="18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rgbClr val="F58220"/>
              </a:buClr>
              <a:buFont typeface="Calibri" panose="020F0502020204030204"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ü"/>
            </a:pPr>
            <a:r>
              <a:rPr lang="en-US" sz="2100"/>
              <a:t> Enter a Priority, </a:t>
            </a:r>
          </a:p>
          <a:p>
            <a:pPr>
              <a:lnSpc>
                <a:spcPct val="110000"/>
              </a:lnSpc>
              <a:buFont typeface="Wingdings" panose="05000000000000000000" pitchFamily="2" charset="2"/>
              <a:buChar char="ü"/>
            </a:pPr>
            <a:r>
              <a:rPr lang="en-US" sz="2100"/>
              <a:t>Enter the section, </a:t>
            </a:r>
          </a:p>
          <a:p>
            <a:pPr>
              <a:lnSpc>
                <a:spcPct val="110000"/>
              </a:lnSpc>
              <a:buFont typeface="Wingdings" panose="05000000000000000000" pitchFamily="2" charset="2"/>
              <a:buChar char="ü"/>
            </a:pPr>
            <a:r>
              <a:rPr lang="en-US" sz="2100"/>
              <a:t>Select the search method from the drop-down menu, </a:t>
            </a:r>
          </a:p>
          <a:p>
            <a:pPr>
              <a:lnSpc>
                <a:spcPct val="110000"/>
              </a:lnSpc>
              <a:buFont typeface="Wingdings" panose="05000000000000000000" pitchFamily="2" charset="2"/>
              <a:buChar char="ü"/>
            </a:pPr>
            <a:r>
              <a:rPr lang="en-US" sz="2100"/>
              <a:t> Add a FIFO window search if required, </a:t>
            </a:r>
          </a:p>
          <a:p>
            <a:pPr>
              <a:lnSpc>
                <a:spcPct val="110000"/>
              </a:lnSpc>
              <a:buFont typeface="Wingdings" panose="05000000000000000000" pitchFamily="2" charset="2"/>
              <a:buChar char="ü"/>
            </a:pPr>
            <a:r>
              <a:rPr lang="en-US" sz="2100"/>
              <a:t>Click on Add. </a:t>
            </a:r>
          </a:p>
        </p:txBody>
      </p:sp>
      <p:pic>
        <p:nvPicPr>
          <p:cNvPr id="5" name="Picture 4">
            <a:extLst>
              <a:ext uri="{FF2B5EF4-FFF2-40B4-BE49-F238E27FC236}">
                <a16:creationId xmlns:a16="http://schemas.microsoft.com/office/drawing/2014/main" xmlns="" id="{C2F34394-898B-48B6-9E3F-F90BB3E215CA}"/>
              </a:ext>
            </a:extLst>
          </p:cNvPr>
          <p:cNvPicPr>
            <a:picLocks noChangeAspect="1"/>
          </p:cNvPicPr>
          <p:nvPr>
            <p:custDataLst>
              <p:tags r:id="rId4"/>
            </p:custDataLst>
          </p:nvPr>
        </p:nvPicPr>
        <p:blipFill>
          <a:blip r:embed="rId7"/>
          <a:stretch>
            <a:fillRect/>
          </a:stretch>
        </p:blipFill>
        <p:spPr>
          <a:xfrm>
            <a:off x="1595800" y="3428999"/>
            <a:ext cx="10225911" cy="2930857"/>
          </a:xfrm>
          <a:prstGeom prst="rect">
            <a:avLst/>
          </a:prstGeom>
        </p:spPr>
      </p:pic>
    </p:spTree>
    <p:extLst>
      <p:ext uri="{BB962C8B-B14F-4D97-AF65-F5344CB8AC3E}">
        <p14:creationId xmlns:p14="http://schemas.microsoft.com/office/powerpoint/2010/main" val="409212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6B7B-178A-4850-ABFC-AB2E3C52C83C}"/>
              </a:ext>
            </a:extLst>
          </p:cNvPr>
          <p:cNvSpPr>
            <a:spLocks noGrp="1"/>
          </p:cNvSpPr>
          <p:nvPr>
            <p:ph type="title"/>
            <p:custDataLst>
              <p:tags r:id="rId1"/>
            </p:custDataLst>
          </p:nvPr>
        </p:nvSpPr>
        <p:spPr/>
        <p:txBody>
          <a:bodyPr/>
          <a:lstStyle/>
          <a:p>
            <a:r>
              <a:rPr lang="fr-CA"/>
              <a:t>Warehouse Options</a:t>
            </a:r>
            <a:endParaRPr lang="en-CA"/>
          </a:p>
        </p:txBody>
      </p:sp>
      <p:sp>
        <p:nvSpPr>
          <p:cNvPr id="4" name="Content Placeholder 2">
            <a:extLst>
              <a:ext uri="{FF2B5EF4-FFF2-40B4-BE49-F238E27FC236}">
                <a16:creationId xmlns:a16="http://schemas.microsoft.com/office/drawing/2014/main" xmlns="" id="{E67F6EB8-7EFF-4FFA-B2F7-88264B3094B6}"/>
              </a:ext>
            </a:extLst>
          </p:cNvPr>
          <p:cNvSpPr>
            <a:spLocks noGrp="1"/>
          </p:cNvSpPr>
          <p:nvPr>
            <p:ph idx="1"/>
            <p:custDataLst>
              <p:tags r:id="rId2"/>
            </p:custDataLst>
          </p:nvPr>
        </p:nvSpPr>
        <p:spPr>
          <a:xfrm>
            <a:off x="356940" y="1121061"/>
            <a:ext cx="11225460" cy="4975692"/>
          </a:xfrm>
        </p:spPr>
        <p:txBody>
          <a:bodyPr/>
          <a:lstStyle/>
          <a:p>
            <a:pPr marL="457200" indent="-457200" algn="just">
              <a:lnSpc>
                <a:spcPct val="130000"/>
              </a:lnSpc>
              <a:buFont typeface="+mj-lt"/>
              <a:buAutoNum type="arabicPeriod" startAt="6"/>
            </a:pPr>
            <a:r>
              <a:rPr lang="en-US" sz="2100" dirty="0"/>
              <a:t>Complete the </a:t>
            </a:r>
            <a:r>
              <a:rPr lang="en-US" sz="2100" b="1" dirty="0"/>
              <a:t>Ship From </a:t>
            </a:r>
            <a:r>
              <a:rPr lang="en-US" sz="2100" dirty="0"/>
              <a:t>section</a:t>
            </a:r>
            <a:r>
              <a:rPr lang="en-US" sz="2100" b="1" dirty="0"/>
              <a:t> </a:t>
            </a:r>
            <a:r>
              <a:rPr lang="en-US" sz="2100" dirty="0"/>
              <a:t>for the fields shown below. An explanation of the fields is given in the next slide.</a:t>
            </a:r>
            <a:endParaRPr lang="en-CA" sz="2100" dirty="0"/>
          </a:p>
        </p:txBody>
      </p:sp>
      <p:pic>
        <p:nvPicPr>
          <p:cNvPr id="6" name="Picture 5">
            <a:extLst>
              <a:ext uri="{FF2B5EF4-FFF2-40B4-BE49-F238E27FC236}">
                <a16:creationId xmlns:a16="http://schemas.microsoft.com/office/drawing/2014/main" xmlns="" id="{4EB7E265-68FC-4475-8CE1-158861375819}"/>
              </a:ext>
            </a:extLst>
          </p:cNvPr>
          <p:cNvPicPr>
            <a:picLocks noChangeAspect="1"/>
          </p:cNvPicPr>
          <p:nvPr>
            <p:custDataLst>
              <p:tags r:id="rId3"/>
            </p:custDataLst>
          </p:nvPr>
        </p:nvPicPr>
        <p:blipFill>
          <a:blip r:embed="rId5"/>
          <a:stretch>
            <a:fillRect/>
          </a:stretch>
        </p:blipFill>
        <p:spPr>
          <a:xfrm>
            <a:off x="822158" y="2139412"/>
            <a:ext cx="7930886" cy="4069636"/>
          </a:xfrm>
          <a:prstGeom prst="rect">
            <a:avLst/>
          </a:prstGeom>
        </p:spPr>
      </p:pic>
    </p:spTree>
    <p:extLst>
      <p:ext uri="{BB962C8B-B14F-4D97-AF65-F5344CB8AC3E}">
        <p14:creationId xmlns:p14="http://schemas.microsoft.com/office/powerpoint/2010/main" val="32194184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B2C7-C871-43A0-981A-A620420A3846}"/>
              </a:ext>
            </a:extLst>
          </p:cNvPr>
          <p:cNvSpPr>
            <a:spLocks noGrp="1"/>
          </p:cNvSpPr>
          <p:nvPr>
            <p:ph type="title"/>
            <p:custDataLst>
              <p:tags r:id="rId1"/>
            </p:custDataLst>
          </p:nvPr>
        </p:nvSpPr>
        <p:spPr/>
        <p:txBody>
          <a:bodyPr/>
          <a:lstStyle/>
          <a:p>
            <a:r>
              <a:rPr lang="fr-CA"/>
              <a:t>Warehouse </a:t>
            </a:r>
            <a:r>
              <a:rPr lang="fr-CA" err="1"/>
              <a:t>Searches</a:t>
            </a:r>
            <a:r>
              <a:rPr lang="fr-CA"/>
              <a:t> </a:t>
            </a:r>
            <a:endParaRPr lang="en-CA"/>
          </a:p>
        </p:txBody>
      </p:sp>
      <p:sp>
        <p:nvSpPr>
          <p:cNvPr id="3" name="Content Placeholder 2">
            <a:extLst>
              <a:ext uri="{FF2B5EF4-FFF2-40B4-BE49-F238E27FC236}">
                <a16:creationId xmlns:a16="http://schemas.microsoft.com/office/drawing/2014/main" xmlns="" id="{7A18097C-E3F0-4E6C-AEE3-8778833D9389}"/>
              </a:ext>
            </a:extLst>
          </p:cNvPr>
          <p:cNvSpPr>
            <a:spLocks noGrp="1"/>
          </p:cNvSpPr>
          <p:nvPr>
            <p:ph idx="1"/>
            <p:custDataLst>
              <p:tags r:id="rId2"/>
            </p:custDataLst>
          </p:nvPr>
        </p:nvSpPr>
        <p:spPr>
          <a:xfrm>
            <a:off x="838200" y="1196140"/>
            <a:ext cx="10515600" cy="4900613"/>
          </a:xfrm>
        </p:spPr>
        <p:txBody>
          <a:bodyPr/>
          <a:lstStyle/>
          <a:p>
            <a:pPr marL="0" indent="0">
              <a:buNone/>
            </a:pPr>
            <a:r>
              <a:rPr lang="en-US" sz="2400" dirty="0">
                <a:solidFill>
                  <a:schemeClr val="accent2"/>
                </a:solidFill>
              </a:rPr>
              <a:t>7.4</a:t>
            </a:r>
            <a:r>
              <a:rPr lang="en-US" sz="2400" dirty="0"/>
              <a:t> Once all search methods properly added, click on Submit. </a:t>
            </a:r>
          </a:p>
          <a:p>
            <a:pPr marL="0" indent="0">
              <a:buNone/>
            </a:pPr>
            <a:endParaRPr lang="en-CA" dirty="0"/>
          </a:p>
        </p:txBody>
      </p:sp>
      <p:pic>
        <p:nvPicPr>
          <p:cNvPr id="5" name="Picture 4">
            <a:extLst>
              <a:ext uri="{FF2B5EF4-FFF2-40B4-BE49-F238E27FC236}">
                <a16:creationId xmlns:a16="http://schemas.microsoft.com/office/drawing/2014/main" xmlns="" id="{D2CE606D-6212-42BC-A069-26138EAE6E9A}"/>
              </a:ext>
            </a:extLst>
          </p:cNvPr>
          <p:cNvPicPr>
            <a:picLocks noChangeAspect="1"/>
          </p:cNvPicPr>
          <p:nvPr>
            <p:custDataLst>
              <p:tags r:id="rId3"/>
            </p:custDataLst>
          </p:nvPr>
        </p:nvPicPr>
        <p:blipFill>
          <a:blip r:embed="rId5"/>
          <a:stretch>
            <a:fillRect/>
          </a:stretch>
        </p:blipFill>
        <p:spPr>
          <a:xfrm>
            <a:off x="985159" y="1777871"/>
            <a:ext cx="9154886" cy="4480737"/>
          </a:xfrm>
          <a:prstGeom prst="rect">
            <a:avLst/>
          </a:prstGeom>
        </p:spPr>
      </p:pic>
    </p:spTree>
    <p:extLst>
      <p:ext uri="{BB962C8B-B14F-4D97-AF65-F5344CB8AC3E}">
        <p14:creationId xmlns:p14="http://schemas.microsoft.com/office/powerpoint/2010/main" val="2415151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Warehouse Searches Details </a:t>
            </a:r>
          </a:p>
        </p:txBody>
      </p:sp>
      <p:sp>
        <p:nvSpPr>
          <p:cNvPr id="4" name="TextBox 3">
            <a:extLst>
              <a:ext uri="{FF2B5EF4-FFF2-40B4-BE49-F238E27FC236}">
                <a16:creationId xmlns:a16="http://schemas.microsoft.com/office/drawing/2014/main" xmlns="" id="{A341BD54-4BCC-4D1B-B8E5-9A44454C71B9}"/>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4" action="ppaction://hlinksldjump"/>
              </a:rPr>
              <a:t>Back to the Table of Contents</a:t>
            </a:r>
            <a:endParaRPr lang="en-CA" dirty="0"/>
          </a:p>
        </p:txBody>
      </p:sp>
    </p:spTree>
    <p:extLst>
      <p:ext uri="{BB962C8B-B14F-4D97-AF65-F5344CB8AC3E}">
        <p14:creationId xmlns:p14="http://schemas.microsoft.com/office/powerpoint/2010/main" val="3387184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C30DD-3CDB-4BF7-BB15-802D6537754E}"/>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8" name="Content Placeholder 2">
            <a:extLst>
              <a:ext uri="{FF2B5EF4-FFF2-40B4-BE49-F238E27FC236}">
                <a16:creationId xmlns:a16="http://schemas.microsoft.com/office/drawing/2014/main" xmlns="" id="{22D07A49-DCCF-4596-B459-F110CEA75CB0}"/>
              </a:ext>
            </a:extLst>
          </p:cNvPr>
          <p:cNvSpPr>
            <a:spLocks noGrp="1"/>
          </p:cNvSpPr>
          <p:nvPr>
            <p:ph idx="1"/>
            <p:custDataLst>
              <p:tags r:id="rId2"/>
            </p:custDataLst>
          </p:nvPr>
        </p:nvSpPr>
        <p:spPr>
          <a:xfrm>
            <a:off x="669387" y="1690689"/>
            <a:ext cx="10515600" cy="3236154"/>
          </a:xfrm>
        </p:spPr>
        <p:txBody>
          <a:bodyPr/>
          <a:lstStyle/>
          <a:p>
            <a:pPr algn="just">
              <a:lnSpc>
                <a:spcPct val="150000"/>
              </a:lnSpc>
            </a:pPr>
            <a:r>
              <a:rPr lang="en-US" sz="2200" dirty="0"/>
              <a:t>The Warehouse Searches Details resource is used to view to add, modify, delete, and query warehouse search details.</a:t>
            </a:r>
          </a:p>
          <a:p>
            <a:pPr algn="just">
              <a:lnSpc>
                <a:spcPct val="150000"/>
              </a:lnSpc>
            </a:pPr>
            <a:r>
              <a:rPr lang="en-US" sz="2200" dirty="0"/>
              <a:t>When launched directly from the portal, this view can be used </a:t>
            </a:r>
            <a:r>
              <a:rPr lang="en-US" sz="2200" b="1" dirty="0"/>
              <a:t>to edit existing records via Excel or the search results grid</a:t>
            </a:r>
            <a:r>
              <a:rPr lang="en-US" sz="2200" dirty="0"/>
              <a:t>. In addition, record-level actions may be executed. </a:t>
            </a:r>
          </a:p>
          <a:p>
            <a:pPr algn="just">
              <a:lnSpc>
                <a:spcPct val="150000"/>
              </a:lnSpc>
            </a:pPr>
            <a:r>
              <a:rPr lang="en-US" sz="2200" dirty="0"/>
              <a:t>However, </a:t>
            </a:r>
            <a:r>
              <a:rPr lang="en-US" sz="2200" b="1" u="sng" dirty="0"/>
              <a:t>the Details page does not allow editing</a:t>
            </a:r>
            <a:r>
              <a:rPr lang="en-US" sz="2200" dirty="0"/>
              <a:t>.</a:t>
            </a:r>
          </a:p>
        </p:txBody>
      </p:sp>
    </p:spTree>
    <p:extLst>
      <p:ext uri="{BB962C8B-B14F-4D97-AF65-F5344CB8AC3E}">
        <p14:creationId xmlns:p14="http://schemas.microsoft.com/office/powerpoint/2010/main" val="3007900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A014F7-DE4D-40E1-860D-4E9FEC2BB033}"/>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pic>
        <p:nvPicPr>
          <p:cNvPr id="4" name="Picture 3">
            <a:extLst>
              <a:ext uri="{FF2B5EF4-FFF2-40B4-BE49-F238E27FC236}">
                <a16:creationId xmlns:a16="http://schemas.microsoft.com/office/drawing/2014/main" xmlns="" id="{5B490496-E57A-470F-A49C-FEC13DF9E8EA}"/>
              </a:ext>
            </a:extLst>
          </p:cNvPr>
          <p:cNvPicPr>
            <a:picLocks noChangeAspect="1"/>
          </p:cNvPicPr>
          <p:nvPr>
            <p:custDataLst>
              <p:tags r:id="rId2"/>
            </p:custDataLst>
          </p:nvPr>
        </p:nvPicPr>
        <p:blipFill>
          <a:blip r:embed="rId6"/>
          <a:stretch>
            <a:fillRect/>
          </a:stretch>
        </p:blipFill>
        <p:spPr>
          <a:xfrm>
            <a:off x="7828125" y="365125"/>
            <a:ext cx="3363553" cy="5827128"/>
          </a:xfrm>
          <a:prstGeom prst="rect">
            <a:avLst/>
          </a:prstGeom>
        </p:spPr>
      </p:pic>
      <p:sp>
        <p:nvSpPr>
          <p:cNvPr id="9" name="Content Placeholder 2">
            <a:extLst>
              <a:ext uri="{FF2B5EF4-FFF2-40B4-BE49-F238E27FC236}">
                <a16:creationId xmlns:a16="http://schemas.microsoft.com/office/drawing/2014/main" xmlns="" id="{C25C66DE-3B3B-498B-93A8-DA3EA03DF956}"/>
              </a:ext>
            </a:extLst>
          </p:cNvPr>
          <p:cNvSpPr>
            <a:spLocks noGrp="1"/>
          </p:cNvSpPr>
          <p:nvPr>
            <p:ph idx="1"/>
            <p:custDataLst>
              <p:tags r:id="rId3"/>
            </p:custDataLst>
          </p:nvPr>
        </p:nvSpPr>
        <p:spPr>
          <a:xfrm>
            <a:off x="669387" y="1312622"/>
            <a:ext cx="6742066" cy="4733783"/>
          </a:xfrm>
        </p:spPr>
        <p:txBody>
          <a:bodyPr/>
          <a:lstStyle/>
          <a:p>
            <a:pPr marL="457200" indent="-457200" algn="just">
              <a:lnSpc>
                <a:spcPct val="150000"/>
              </a:lnSpc>
              <a:buFont typeface="+mj-lt"/>
              <a:buAutoNum type="arabicPeriod"/>
            </a:pPr>
            <a:r>
              <a:rPr lang="en-US" sz="2300" dirty="0"/>
              <a:t>With a </a:t>
            </a:r>
            <a:r>
              <a:rPr lang="en-US" sz="2300" u="sng" dirty="0"/>
              <a:t>desktop computer</a:t>
            </a:r>
            <a:r>
              <a:rPr lang="en-US" sz="2300" dirty="0"/>
              <a:t>, select the </a:t>
            </a:r>
            <a:r>
              <a:rPr lang="en-US" sz="2300" b="1" dirty="0"/>
              <a:t>WMS System Administration</a:t>
            </a:r>
            <a:r>
              <a:rPr lang="en-US" sz="2300" dirty="0"/>
              <a:t> resource.</a:t>
            </a:r>
          </a:p>
          <a:p>
            <a:pPr marL="457200" indent="-457200" algn="just">
              <a:lnSpc>
                <a:spcPct val="150000"/>
              </a:lnSpc>
              <a:buFont typeface="+mj-lt"/>
              <a:buAutoNum type="arabicPeriod"/>
            </a:pPr>
            <a:r>
              <a:rPr lang="en-US" sz="2300" dirty="0"/>
              <a:t>Under WMS System Administration, click on </a:t>
            </a:r>
            <a:r>
              <a:rPr lang="en-US" sz="2300" b="1" dirty="0"/>
              <a:t>Configuration.</a:t>
            </a:r>
            <a:endParaRPr lang="en-US" sz="2300" dirty="0"/>
          </a:p>
          <a:p>
            <a:pPr marL="457200" indent="-457200" algn="just">
              <a:lnSpc>
                <a:spcPct val="150000"/>
              </a:lnSpc>
              <a:buFont typeface="+mj-lt"/>
              <a:buAutoNum type="arabicPeriod"/>
            </a:pPr>
            <a:r>
              <a:rPr lang="en-US" sz="2300" dirty="0"/>
              <a:t>Under Configuration, click on </a:t>
            </a:r>
            <a:r>
              <a:rPr lang="en-US" sz="2300" b="1" dirty="0"/>
              <a:t>WMS Warehouse Setup.</a:t>
            </a:r>
            <a:endParaRPr lang="en-US" sz="2300" dirty="0"/>
          </a:p>
          <a:p>
            <a:pPr marL="457200" indent="-457200" algn="just">
              <a:lnSpc>
                <a:spcPct val="150000"/>
              </a:lnSpc>
              <a:buFont typeface="+mj-lt"/>
              <a:buAutoNum type="arabicPeriod"/>
            </a:pPr>
            <a:r>
              <a:rPr lang="en-US" sz="2300" dirty="0"/>
              <a:t>Under WMS Warehouse Setup, click on </a:t>
            </a:r>
            <a:r>
              <a:rPr lang="en-US" sz="2300" b="1" dirty="0"/>
              <a:t>Warehouse Search Details.</a:t>
            </a:r>
            <a:endParaRPr lang="en-US" sz="2300" dirty="0"/>
          </a:p>
          <a:p>
            <a:pPr marL="0" indent="0" algn="just">
              <a:lnSpc>
                <a:spcPct val="150000"/>
              </a:lnSpc>
              <a:buNone/>
            </a:pPr>
            <a:endParaRPr lang="en-US" sz="2200" dirty="0"/>
          </a:p>
        </p:txBody>
      </p:sp>
    </p:spTree>
    <p:extLst>
      <p:ext uri="{BB962C8B-B14F-4D97-AF65-F5344CB8AC3E}">
        <p14:creationId xmlns:p14="http://schemas.microsoft.com/office/powerpoint/2010/main" val="23490224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2B3C63-DEBC-466B-BF04-8AC573E06D36}"/>
              </a:ext>
            </a:extLst>
          </p:cNvPr>
          <p:cNvSpPr>
            <a:spLocks noGrp="1"/>
          </p:cNvSpPr>
          <p:nvPr>
            <p:ph type="title"/>
            <p:custDataLst>
              <p:tags r:id="rId1"/>
            </p:custDataLst>
          </p:nvPr>
        </p:nvSpPr>
        <p:spPr/>
        <p:txBody>
          <a:bodyPr/>
          <a:lstStyle/>
          <a:p>
            <a:r>
              <a:rPr lang="fr-CA"/>
              <a:t>Warehouse </a:t>
            </a:r>
            <a:r>
              <a:rPr lang="fr-CA" err="1"/>
              <a:t>Searches</a:t>
            </a:r>
            <a:r>
              <a:rPr lang="fr-CA"/>
              <a:t> Details </a:t>
            </a:r>
            <a:endParaRPr lang="en-CA"/>
          </a:p>
        </p:txBody>
      </p:sp>
      <p:sp>
        <p:nvSpPr>
          <p:cNvPr id="3" name="Content Placeholder 2">
            <a:extLst>
              <a:ext uri="{FF2B5EF4-FFF2-40B4-BE49-F238E27FC236}">
                <a16:creationId xmlns:a16="http://schemas.microsoft.com/office/drawing/2014/main" xmlns="" id="{D197749D-8986-4F12-A5B5-8501A66C7FD6}"/>
              </a:ext>
            </a:extLst>
          </p:cNvPr>
          <p:cNvSpPr>
            <a:spLocks noGrp="1"/>
          </p:cNvSpPr>
          <p:nvPr>
            <p:ph idx="1"/>
            <p:custDataLst>
              <p:tags r:id="rId2"/>
            </p:custDataLst>
          </p:nvPr>
        </p:nvSpPr>
        <p:spPr>
          <a:xfrm>
            <a:off x="870858" y="959643"/>
            <a:ext cx="10515600" cy="4938713"/>
          </a:xfrm>
        </p:spPr>
        <p:txBody>
          <a:bodyPr/>
          <a:lstStyle/>
          <a:p>
            <a:pPr marL="457200" indent="-457200" algn="just">
              <a:lnSpc>
                <a:spcPct val="130000"/>
              </a:lnSpc>
              <a:buFont typeface="+mj-lt"/>
              <a:buAutoNum type="arabicPeriod" startAt="5"/>
            </a:pPr>
            <a:r>
              <a:rPr lang="en-US" sz="2200" dirty="0"/>
              <a:t>The Warehouse Searches Details view will show you all warehouse search path existing in the WMS as well as their associated search method and any relevant information.</a:t>
            </a:r>
            <a:endParaRPr lang="en-CA" sz="2200" dirty="0"/>
          </a:p>
        </p:txBody>
      </p:sp>
      <p:pic>
        <p:nvPicPr>
          <p:cNvPr id="5" name="Picture 4">
            <a:extLst>
              <a:ext uri="{FF2B5EF4-FFF2-40B4-BE49-F238E27FC236}">
                <a16:creationId xmlns:a16="http://schemas.microsoft.com/office/drawing/2014/main" xmlns="" id="{92FAA47A-08B5-40C0-9C38-FD2469C30116}"/>
              </a:ext>
            </a:extLst>
          </p:cNvPr>
          <p:cNvPicPr>
            <a:picLocks noChangeAspect="1"/>
          </p:cNvPicPr>
          <p:nvPr>
            <p:custDataLst>
              <p:tags r:id="rId3"/>
            </p:custDataLst>
          </p:nvPr>
        </p:nvPicPr>
        <p:blipFill>
          <a:blip r:embed="rId20"/>
          <a:stretch>
            <a:fillRect/>
          </a:stretch>
        </p:blipFill>
        <p:spPr>
          <a:xfrm>
            <a:off x="332014" y="2960477"/>
            <a:ext cx="11527971" cy="2432508"/>
          </a:xfrm>
          <a:prstGeom prst="rect">
            <a:avLst/>
          </a:prstGeom>
        </p:spPr>
      </p:pic>
      <p:cxnSp>
        <p:nvCxnSpPr>
          <p:cNvPr id="16" name="Straight Arrow Connector 15">
            <a:extLst>
              <a:ext uri="{FF2B5EF4-FFF2-40B4-BE49-F238E27FC236}">
                <a16:creationId xmlns:a16="http://schemas.microsoft.com/office/drawing/2014/main" xmlns="" id="{37225500-FC23-4924-BD4B-7D5556A983C9}"/>
              </a:ext>
            </a:extLst>
          </p:cNvPr>
          <p:cNvCxnSpPr>
            <a:cxnSpLocks/>
          </p:cNvCxnSpPr>
          <p:nvPr>
            <p:custDataLst>
              <p:tags r:id="rId4"/>
            </p:custDataLst>
          </p:nvPr>
        </p:nvCxnSpPr>
        <p:spPr>
          <a:xfrm flipH="1" flipV="1">
            <a:off x="1295399" y="2725549"/>
            <a:ext cx="1" cy="224502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77362231-27DD-4423-AED2-01A27EDD5C5D}"/>
              </a:ext>
            </a:extLst>
          </p:cNvPr>
          <p:cNvCxnSpPr>
            <a:cxnSpLocks/>
          </p:cNvCxnSpPr>
          <p:nvPr>
            <p:custDataLst>
              <p:tags r:id="rId5"/>
            </p:custDataLst>
          </p:nvPr>
        </p:nvCxnSpPr>
        <p:spPr>
          <a:xfrm>
            <a:off x="1295398" y="4970569"/>
            <a:ext cx="5007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8C297EB3-C292-4E76-8145-AA8D8783E79F}"/>
              </a:ext>
            </a:extLst>
          </p:cNvPr>
          <p:cNvSpPr/>
          <p:nvPr>
            <p:custDataLst>
              <p:tags r:id="rId6"/>
            </p:custDataLst>
          </p:nvPr>
        </p:nvSpPr>
        <p:spPr>
          <a:xfrm>
            <a:off x="5737025" y="2039972"/>
            <a:ext cx="6155618"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Search method associated with the warehouse search path which defines </a:t>
            </a:r>
            <a:r>
              <a:rPr lang="en-US"/>
              <a:t>how the system will week inventory within the section. </a:t>
            </a:r>
            <a:endParaRPr lang="fr-CA" sz="1800" b="0"/>
          </a:p>
          <a:p>
            <a:pPr algn="just">
              <a:lnSpc>
                <a:spcPct val="110000"/>
              </a:lnSpc>
            </a:pPr>
            <a:endParaRPr lang="en-CA">
              <a:solidFill>
                <a:srgbClr val="000000"/>
              </a:solidFill>
            </a:endParaRPr>
          </a:p>
        </p:txBody>
      </p:sp>
      <p:sp>
        <p:nvSpPr>
          <p:cNvPr id="14" name="Rectangle 13">
            <a:extLst>
              <a:ext uri="{FF2B5EF4-FFF2-40B4-BE49-F238E27FC236}">
                <a16:creationId xmlns:a16="http://schemas.microsoft.com/office/drawing/2014/main" xmlns="" id="{B128AB75-A9BA-4C78-8F3D-9B63460A071F}"/>
              </a:ext>
            </a:extLst>
          </p:cNvPr>
          <p:cNvSpPr/>
          <p:nvPr>
            <p:custDataLst>
              <p:tags r:id="rId7"/>
            </p:custDataLst>
          </p:nvPr>
        </p:nvSpPr>
        <p:spPr>
          <a:xfrm>
            <a:off x="805541" y="5688115"/>
            <a:ext cx="2917363" cy="991169"/>
          </a:xfrm>
          <a:prstGeom prst="rect">
            <a:avLst/>
          </a:prstGeom>
        </p:spPr>
        <p:txBody>
          <a:bodyPr wrap="square">
            <a:spAutoFit/>
          </a:bodyPr>
          <a:lstStyle/>
          <a:p>
            <a:pPr algn="just">
              <a:lnSpc>
                <a:spcPct val="110000"/>
              </a:lnSpc>
              <a:buFont typeface="Wingdings" panose="05000000000000000000" pitchFamily="2" charset="2"/>
              <a:buNone/>
            </a:pPr>
            <a:r>
              <a:rPr lang="fr-CA" sz="1800" b="0"/>
              <a:t>C</a:t>
            </a:r>
            <a:r>
              <a:rPr lang="en-US" sz="1800" err="1"/>
              <a:t>orresponds</a:t>
            </a:r>
            <a:r>
              <a:rPr lang="en-US" sz="1800"/>
              <a:t> to the priority given to the search method.</a:t>
            </a:r>
            <a:endParaRPr lang="fr-CA" sz="1800"/>
          </a:p>
          <a:p>
            <a:pPr algn="just">
              <a:lnSpc>
                <a:spcPct val="110000"/>
              </a:lnSpc>
            </a:pPr>
            <a:endParaRPr lang="en-CA">
              <a:solidFill>
                <a:srgbClr val="000000"/>
              </a:solidFill>
            </a:endParaRPr>
          </a:p>
        </p:txBody>
      </p:sp>
      <p:cxnSp>
        <p:nvCxnSpPr>
          <p:cNvPr id="25" name="Straight Connector 24">
            <a:extLst>
              <a:ext uri="{FF2B5EF4-FFF2-40B4-BE49-F238E27FC236}">
                <a16:creationId xmlns:a16="http://schemas.microsoft.com/office/drawing/2014/main" xmlns="" id="{599D4C9D-400C-4FF6-9278-00B70A4F986F}"/>
              </a:ext>
            </a:extLst>
          </p:cNvPr>
          <p:cNvCxnSpPr>
            <a:cxnSpLocks/>
          </p:cNvCxnSpPr>
          <p:nvPr>
            <p:custDataLst>
              <p:tags r:id="rId8"/>
            </p:custDataLst>
          </p:nvPr>
        </p:nvCxnSpPr>
        <p:spPr>
          <a:xfrm>
            <a:off x="3298374" y="4970569"/>
            <a:ext cx="2993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605BF4EB-1F01-4B55-9FC1-37F1164EA316}"/>
              </a:ext>
            </a:extLst>
          </p:cNvPr>
          <p:cNvCxnSpPr>
            <a:cxnSpLocks/>
          </p:cNvCxnSpPr>
          <p:nvPr>
            <p:custDataLst>
              <p:tags r:id="rId9"/>
            </p:custDataLst>
          </p:nvPr>
        </p:nvCxnSpPr>
        <p:spPr>
          <a:xfrm>
            <a:off x="3298374" y="4970569"/>
            <a:ext cx="0" cy="65734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xmlns="" id="{07F2342E-2DBA-4182-9F48-1E11B8092D84}"/>
              </a:ext>
            </a:extLst>
          </p:cNvPr>
          <p:cNvSpPr/>
          <p:nvPr>
            <p:custDataLst>
              <p:tags r:id="rId10"/>
            </p:custDataLst>
          </p:nvPr>
        </p:nvSpPr>
        <p:spPr>
          <a:xfrm>
            <a:off x="3755562" y="5704444"/>
            <a:ext cx="2917363" cy="991169"/>
          </a:xfrm>
          <a:prstGeom prst="rect">
            <a:avLst/>
          </a:prstGeom>
        </p:spPr>
        <p:txBody>
          <a:bodyPr wrap="square">
            <a:spAutoFit/>
          </a:bodyPr>
          <a:lstStyle/>
          <a:p>
            <a:pPr algn="just">
              <a:lnSpc>
                <a:spcPct val="110000"/>
              </a:lnSpc>
              <a:buFont typeface="Wingdings" panose="05000000000000000000" pitchFamily="2" charset="2"/>
              <a:buNone/>
            </a:pPr>
            <a:r>
              <a:rPr lang="en-US" sz="1800"/>
              <a:t>Warehouse section code for the location to search. </a:t>
            </a:r>
          </a:p>
          <a:p>
            <a:pPr algn="just">
              <a:lnSpc>
                <a:spcPct val="110000"/>
              </a:lnSpc>
            </a:pPr>
            <a:endParaRPr lang="en-CA">
              <a:solidFill>
                <a:srgbClr val="000000"/>
              </a:solidFill>
            </a:endParaRPr>
          </a:p>
        </p:txBody>
      </p:sp>
      <p:cxnSp>
        <p:nvCxnSpPr>
          <p:cNvPr id="31" name="Straight Arrow Connector 30">
            <a:extLst>
              <a:ext uri="{FF2B5EF4-FFF2-40B4-BE49-F238E27FC236}">
                <a16:creationId xmlns:a16="http://schemas.microsoft.com/office/drawing/2014/main" xmlns="" id="{83F96AFD-A055-4317-A502-45B237207403}"/>
              </a:ext>
            </a:extLst>
          </p:cNvPr>
          <p:cNvCxnSpPr>
            <a:cxnSpLocks/>
          </p:cNvCxnSpPr>
          <p:nvPr>
            <p:custDataLst>
              <p:tags r:id="rId11"/>
            </p:custDataLst>
          </p:nvPr>
        </p:nvCxnSpPr>
        <p:spPr>
          <a:xfrm>
            <a:off x="4332517" y="5343114"/>
            <a:ext cx="0" cy="28479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xmlns="" id="{C6FC0847-72B4-40F0-BEE9-7D41F95E6480}"/>
              </a:ext>
            </a:extLst>
          </p:cNvPr>
          <p:cNvCxnSpPr>
            <a:cxnSpLocks/>
          </p:cNvCxnSpPr>
          <p:nvPr>
            <p:custDataLst>
              <p:tags r:id="rId12"/>
            </p:custDataLst>
          </p:nvPr>
        </p:nvCxnSpPr>
        <p:spPr>
          <a:xfrm flipH="1">
            <a:off x="5252344" y="2561012"/>
            <a:ext cx="5443" cy="1767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4CB17F02-B61E-4A23-8813-87675F98F03F}"/>
              </a:ext>
            </a:extLst>
          </p:cNvPr>
          <p:cNvCxnSpPr>
            <a:cxnSpLocks/>
          </p:cNvCxnSpPr>
          <p:nvPr>
            <p:custDataLst>
              <p:tags r:id="rId13"/>
            </p:custDataLst>
          </p:nvPr>
        </p:nvCxnSpPr>
        <p:spPr>
          <a:xfrm>
            <a:off x="5279559" y="2556377"/>
            <a:ext cx="408466"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Rectangle 44">
            <a:extLst>
              <a:ext uri="{FF2B5EF4-FFF2-40B4-BE49-F238E27FC236}">
                <a16:creationId xmlns:a16="http://schemas.microsoft.com/office/drawing/2014/main" xmlns="" id="{95AD549F-0F54-4202-98BD-C1560B8B6B8C}"/>
              </a:ext>
            </a:extLst>
          </p:cNvPr>
          <p:cNvSpPr/>
          <p:nvPr>
            <p:custDataLst>
              <p:tags r:id="rId14"/>
            </p:custDataLst>
          </p:nvPr>
        </p:nvSpPr>
        <p:spPr>
          <a:xfrm>
            <a:off x="6768311" y="5476222"/>
            <a:ext cx="5423689" cy="1295868"/>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If a value is specified here, the system will execute a second search for any product that exceeds the FIFO Window field in the Items resource. </a:t>
            </a:r>
          </a:p>
          <a:p>
            <a:pPr algn="just">
              <a:lnSpc>
                <a:spcPct val="110000"/>
              </a:lnSpc>
            </a:pPr>
            <a:endParaRPr lang="en-CA">
              <a:solidFill>
                <a:srgbClr val="000000"/>
              </a:solidFill>
            </a:endParaRPr>
          </a:p>
        </p:txBody>
      </p:sp>
      <p:cxnSp>
        <p:nvCxnSpPr>
          <p:cNvPr id="46" name="Straight Connector 45">
            <a:extLst>
              <a:ext uri="{FF2B5EF4-FFF2-40B4-BE49-F238E27FC236}">
                <a16:creationId xmlns:a16="http://schemas.microsoft.com/office/drawing/2014/main" xmlns="" id="{A70B3BE8-79B7-457B-B1BD-22DB37E581CD}"/>
              </a:ext>
            </a:extLst>
          </p:cNvPr>
          <p:cNvCxnSpPr>
            <a:cxnSpLocks/>
          </p:cNvCxnSpPr>
          <p:nvPr>
            <p:custDataLst>
              <p:tags r:id="rId15"/>
            </p:custDataLst>
          </p:nvPr>
        </p:nvCxnSpPr>
        <p:spPr>
          <a:xfrm flipH="1">
            <a:off x="7037614" y="4863676"/>
            <a:ext cx="18098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F5D2DA41-B567-427B-8E22-6BE76FF46E44}"/>
              </a:ext>
            </a:extLst>
          </p:cNvPr>
          <p:cNvCxnSpPr>
            <a:cxnSpLocks/>
          </p:cNvCxnSpPr>
          <p:nvPr>
            <p:custDataLst>
              <p:tags r:id="rId16"/>
            </p:custDataLst>
          </p:nvPr>
        </p:nvCxnSpPr>
        <p:spPr>
          <a:xfrm>
            <a:off x="8847491" y="4863676"/>
            <a:ext cx="0" cy="529309"/>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5" name="Rectangle 54">
            <a:extLst>
              <a:ext uri="{FF2B5EF4-FFF2-40B4-BE49-F238E27FC236}">
                <a16:creationId xmlns:a16="http://schemas.microsoft.com/office/drawing/2014/main" xmlns="" id="{325EC51E-28B1-47CA-99B2-BC9ACB3B4489}"/>
              </a:ext>
            </a:extLst>
          </p:cNvPr>
          <p:cNvSpPr/>
          <p:nvPr>
            <p:custDataLst>
              <p:tags r:id="rId17"/>
            </p:custDataLst>
          </p:nvPr>
        </p:nvSpPr>
        <p:spPr>
          <a:xfrm>
            <a:off x="397331" y="2065428"/>
            <a:ext cx="4667243" cy="991169"/>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solidFill>
                  <a:srgbClr val="000000"/>
                </a:solidFill>
              </a:rPr>
              <a:t>The warehouse search path identifies the header record and is unique across all records.</a:t>
            </a:r>
          </a:p>
          <a:p>
            <a:pPr algn="just">
              <a:lnSpc>
                <a:spcPct val="110000"/>
              </a:lnSpc>
            </a:pPr>
            <a:endParaRPr lang="en-CA">
              <a:solidFill>
                <a:srgbClr val="000000"/>
              </a:solidFill>
            </a:endParaRPr>
          </a:p>
        </p:txBody>
      </p:sp>
    </p:spTree>
    <p:extLst>
      <p:ext uri="{BB962C8B-B14F-4D97-AF65-F5344CB8AC3E}">
        <p14:creationId xmlns:p14="http://schemas.microsoft.com/office/powerpoint/2010/main" val="3358023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A18F3-9F12-464B-BC50-F741E79EDDDA}"/>
              </a:ext>
            </a:extLst>
          </p:cNvPr>
          <p:cNvSpPr>
            <a:spLocks noGrp="1"/>
          </p:cNvSpPr>
          <p:nvPr>
            <p:ph type="ctrTitle"/>
            <p:custDataLst>
              <p:tags r:id="rId1"/>
            </p:custDataLst>
          </p:nvPr>
        </p:nvSpPr>
        <p:spPr/>
        <p:txBody>
          <a:bodyPr/>
          <a:lstStyle/>
          <a:p>
            <a:r>
              <a:rPr lang="en-CA" sz="4400" b="1"/>
              <a:t>Hold Codes</a:t>
            </a:r>
          </a:p>
        </p:txBody>
      </p:sp>
      <p:sp>
        <p:nvSpPr>
          <p:cNvPr id="4" name="TextBox 3">
            <a:extLst>
              <a:ext uri="{FF2B5EF4-FFF2-40B4-BE49-F238E27FC236}">
                <a16:creationId xmlns:a16="http://schemas.microsoft.com/office/drawing/2014/main" xmlns="" id="{6D7C2637-2F6E-4B7D-81D2-77603CFEDAB2}"/>
              </a:ext>
            </a:extLst>
          </p:cNvPr>
          <p:cNvSpPr txBox="1"/>
          <p:nvPr>
            <p:custDataLst>
              <p:tags r:id="rId2"/>
            </p:custDataLst>
          </p:nvPr>
        </p:nvSpPr>
        <p:spPr>
          <a:xfrm>
            <a:off x="9100212" y="217944"/>
            <a:ext cx="2917208" cy="369332"/>
          </a:xfrm>
          <a:prstGeom prst="rect">
            <a:avLst/>
          </a:prstGeom>
          <a:noFill/>
        </p:spPr>
        <p:txBody>
          <a:bodyPr wrap="square">
            <a:spAutoFit/>
          </a:bodyPr>
          <a:lstStyle/>
          <a:p>
            <a:r>
              <a:rPr lang="en-CA" dirty="0">
                <a:solidFill>
                  <a:schemeClr val="tx1">
                    <a:lumMod val="50000"/>
                    <a:lumOff val="50000"/>
                  </a:schemeClr>
                </a:solidFill>
                <a:latin typeface="+mj-lt"/>
                <a:ea typeface="+mj-ea"/>
                <a:cs typeface="+mj-cs"/>
                <a:hlinkClick r:id="rId5" action="ppaction://hlinksldjump"/>
              </a:rPr>
              <a:t>Back to the Table of Contents</a:t>
            </a:r>
            <a:endParaRPr lang="en-CA" dirty="0"/>
          </a:p>
        </p:txBody>
      </p:sp>
    </p:spTree>
    <p:extLst>
      <p:ext uri="{BB962C8B-B14F-4D97-AF65-F5344CB8AC3E}">
        <p14:creationId xmlns:p14="http://schemas.microsoft.com/office/powerpoint/2010/main" val="513993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B5D9E7-E5BE-4E99-B1C8-20E5DD473647}"/>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A670E55-2C3F-429D-976D-BDBB19A87697}"/>
              </a:ext>
            </a:extLst>
          </p:cNvPr>
          <p:cNvSpPr>
            <a:spLocks noGrp="1"/>
          </p:cNvSpPr>
          <p:nvPr>
            <p:ph idx="1"/>
            <p:custDataLst>
              <p:tags r:id="rId2"/>
            </p:custDataLst>
          </p:nvPr>
        </p:nvSpPr>
        <p:spPr>
          <a:xfrm>
            <a:off x="838200" y="1310186"/>
            <a:ext cx="9984800" cy="4730237"/>
          </a:xfrm>
        </p:spPr>
        <p:txBody>
          <a:bodyPr/>
          <a:lstStyle/>
          <a:p>
            <a:pPr algn="just">
              <a:lnSpc>
                <a:spcPct val="130000"/>
              </a:lnSpc>
            </a:pPr>
            <a:r>
              <a:rPr lang="en-US" sz="2200" dirty="0"/>
              <a:t>The Hold Codes resource is used to add, modify, copy, delete the records in the hold codes table and to query the records in the hold codes table.</a:t>
            </a:r>
          </a:p>
          <a:p>
            <a:pPr algn="just">
              <a:lnSpc>
                <a:spcPct val="130000"/>
              </a:lnSpc>
            </a:pPr>
            <a:r>
              <a:rPr lang="en-US" sz="2200" dirty="0"/>
              <a:t>Hold codes are used to differentiate inventory and to keep separate from similar inventory, generally for the purpose of disposal, return to the vendor, testing, or inspection purposes. All inventory with a hold code will not be selected for outbound orders.</a:t>
            </a:r>
          </a:p>
          <a:p>
            <a:pPr algn="just">
              <a:lnSpc>
                <a:spcPct val="130000"/>
              </a:lnSpc>
            </a:pPr>
            <a:r>
              <a:rPr lang="en-US" sz="2200" dirty="0"/>
              <a:t>Inventory assigned a hold code will only use storage rules defined in the storage rule details table. These rules are defined for that specific hold code and will only be selected in the inventory selection algorithm for line items that request inventory with that specific hold code.</a:t>
            </a:r>
          </a:p>
        </p:txBody>
      </p:sp>
    </p:spTree>
    <p:extLst>
      <p:ext uri="{BB962C8B-B14F-4D97-AF65-F5344CB8AC3E}">
        <p14:creationId xmlns:p14="http://schemas.microsoft.com/office/powerpoint/2010/main" val="3834924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9B49E-9911-47A9-B117-84555AAB8FB2}"/>
              </a:ext>
            </a:extLst>
          </p:cNvPr>
          <p:cNvSpPr>
            <a:spLocks noGrp="1"/>
          </p:cNvSpPr>
          <p:nvPr>
            <p:ph type="title"/>
            <p:custDataLst>
              <p:tags r:id="rId1"/>
            </p:custDataLst>
          </p:nvPr>
        </p:nvSpPr>
        <p:spPr/>
        <p:txBody>
          <a:bodyPr/>
          <a:lstStyle/>
          <a:p>
            <a:r>
              <a:rPr lang="fr-CA"/>
              <a:t>Hold Codes</a:t>
            </a:r>
            <a:endParaRPr lang="en-CA"/>
          </a:p>
        </p:txBody>
      </p:sp>
      <p:sp>
        <p:nvSpPr>
          <p:cNvPr id="4" name="Content Placeholder 2">
            <a:extLst>
              <a:ext uri="{FF2B5EF4-FFF2-40B4-BE49-F238E27FC236}">
                <a16:creationId xmlns:a16="http://schemas.microsoft.com/office/drawing/2014/main" xmlns="" id="{D8B204E2-D1F2-4C51-8E64-665B9260C6D8}"/>
              </a:ext>
            </a:extLst>
          </p:cNvPr>
          <p:cNvSpPr>
            <a:spLocks noGrp="1"/>
          </p:cNvSpPr>
          <p:nvPr>
            <p:ph idx="1"/>
            <p:custDataLst>
              <p:tags r:id="rId2"/>
            </p:custDataLst>
          </p:nvPr>
        </p:nvSpPr>
        <p:spPr>
          <a:xfrm>
            <a:off x="669387" y="1312622"/>
            <a:ext cx="6742066" cy="4733783"/>
          </a:xfrm>
        </p:spPr>
        <p:txBody>
          <a:bodyPr/>
          <a:lstStyle/>
          <a:p>
            <a:pPr marL="457200" indent="-457200" algn="just">
              <a:lnSpc>
                <a:spcPct val="150000"/>
              </a:lnSpc>
              <a:buFont typeface="+mj-lt"/>
              <a:buAutoNum type="arabicPeriod"/>
            </a:pPr>
            <a:r>
              <a:rPr lang="en-US" sz="2300"/>
              <a:t>With a </a:t>
            </a:r>
            <a:r>
              <a:rPr lang="en-US" sz="2300" u="sng"/>
              <a:t>desktop computer</a:t>
            </a:r>
            <a:r>
              <a:rPr lang="en-US" sz="2300"/>
              <a:t>, select the </a:t>
            </a:r>
            <a:r>
              <a:rPr lang="en-US" sz="2300" b="1"/>
              <a:t>WMS System Administration</a:t>
            </a:r>
            <a:r>
              <a:rPr lang="en-US" sz="2300"/>
              <a:t> resource.</a:t>
            </a:r>
          </a:p>
          <a:p>
            <a:pPr marL="457200" indent="-457200" algn="just">
              <a:lnSpc>
                <a:spcPct val="150000"/>
              </a:lnSpc>
              <a:buFont typeface="+mj-lt"/>
              <a:buAutoNum type="arabicPeriod"/>
            </a:pPr>
            <a:r>
              <a:rPr lang="en-US" sz="2300"/>
              <a:t>Under WMS System Administration, click on </a:t>
            </a:r>
            <a:r>
              <a:rPr lang="en-US" sz="2300" b="1"/>
              <a:t>Configuration.</a:t>
            </a:r>
            <a:endParaRPr lang="en-US" sz="2300"/>
          </a:p>
          <a:p>
            <a:pPr marL="457200" indent="-457200" algn="just">
              <a:lnSpc>
                <a:spcPct val="150000"/>
              </a:lnSpc>
              <a:buFont typeface="+mj-lt"/>
              <a:buAutoNum type="arabicPeriod"/>
            </a:pPr>
            <a:r>
              <a:rPr lang="en-US" sz="2300"/>
              <a:t>Under Configuration, click on </a:t>
            </a:r>
            <a:r>
              <a:rPr lang="en-US" sz="2300" b="1"/>
              <a:t>WMS Warehouse Setup.</a:t>
            </a:r>
            <a:endParaRPr lang="en-US" sz="2300"/>
          </a:p>
          <a:p>
            <a:pPr marL="457200" indent="-457200" algn="just">
              <a:lnSpc>
                <a:spcPct val="150000"/>
              </a:lnSpc>
              <a:buFont typeface="+mj-lt"/>
              <a:buAutoNum type="arabicPeriod"/>
            </a:pPr>
            <a:r>
              <a:rPr lang="en-US" sz="2300"/>
              <a:t>Under WMS Warehouse Setup, click on </a:t>
            </a:r>
            <a:r>
              <a:rPr lang="en-US" sz="2300" b="1"/>
              <a:t>Hold Codes.</a:t>
            </a:r>
            <a:endParaRPr lang="en-US" sz="2300"/>
          </a:p>
          <a:p>
            <a:pPr marL="0" indent="0" algn="just">
              <a:lnSpc>
                <a:spcPct val="150000"/>
              </a:lnSpc>
              <a:buNone/>
            </a:pPr>
            <a:endParaRPr lang="en-US" sz="2200"/>
          </a:p>
        </p:txBody>
      </p:sp>
      <p:pic>
        <p:nvPicPr>
          <p:cNvPr id="6" name="Picture 5">
            <a:extLst>
              <a:ext uri="{FF2B5EF4-FFF2-40B4-BE49-F238E27FC236}">
                <a16:creationId xmlns:a16="http://schemas.microsoft.com/office/drawing/2014/main" xmlns="" id="{A8391393-D2B8-48FF-BAA5-EDED245833F9}"/>
              </a:ext>
            </a:extLst>
          </p:cNvPr>
          <p:cNvPicPr>
            <a:picLocks noChangeAspect="1"/>
          </p:cNvPicPr>
          <p:nvPr>
            <p:custDataLst>
              <p:tags r:id="rId3"/>
            </p:custDataLst>
          </p:nvPr>
        </p:nvPicPr>
        <p:blipFill>
          <a:blip r:embed="rId5"/>
          <a:stretch>
            <a:fillRect/>
          </a:stretch>
        </p:blipFill>
        <p:spPr>
          <a:xfrm>
            <a:off x="8116070" y="185860"/>
            <a:ext cx="2848865" cy="5986340"/>
          </a:xfrm>
          <a:prstGeom prst="rect">
            <a:avLst/>
          </a:prstGeom>
        </p:spPr>
      </p:pic>
    </p:spTree>
    <p:extLst>
      <p:ext uri="{BB962C8B-B14F-4D97-AF65-F5344CB8AC3E}">
        <p14:creationId xmlns:p14="http://schemas.microsoft.com/office/powerpoint/2010/main" val="2432719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82C30-0564-4270-A4D1-0CEF13448F2E}"/>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45EB9E66-99EA-4FDB-93B0-E4A835B5D931}"/>
              </a:ext>
            </a:extLst>
          </p:cNvPr>
          <p:cNvSpPr>
            <a:spLocks noGrp="1"/>
          </p:cNvSpPr>
          <p:nvPr>
            <p:ph idx="1"/>
            <p:custDataLst>
              <p:tags r:id="rId2"/>
            </p:custDataLst>
          </p:nvPr>
        </p:nvSpPr>
        <p:spPr>
          <a:xfrm>
            <a:off x="838200" y="1249626"/>
            <a:ext cx="10515600" cy="5091113"/>
          </a:xfrm>
        </p:spPr>
        <p:txBody>
          <a:bodyPr/>
          <a:lstStyle/>
          <a:p>
            <a:pPr marL="457200" indent="-457200">
              <a:lnSpc>
                <a:spcPct val="150000"/>
              </a:lnSpc>
              <a:buFont typeface="+mj-lt"/>
              <a:buAutoNum type="arabicPeriod" startAt="5"/>
            </a:pPr>
            <a:r>
              <a:rPr lang="fr-CA"/>
              <a:t>In the new </a:t>
            </a:r>
            <a:r>
              <a:rPr lang="fr-CA" err="1"/>
              <a:t>window</a:t>
            </a:r>
            <a:r>
              <a:rPr lang="fr-CA"/>
              <a:t>, </a:t>
            </a:r>
            <a:r>
              <a:rPr lang="en-US"/>
              <a:t>the different hold codes already configured in the WMS will be listed.</a:t>
            </a:r>
          </a:p>
          <a:p>
            <a:pPr marL="457200" indent="-457200">
              <a:lnSpc>
                <a:spcPct val="150000"/>
              </a:lnSpc>
              <a:buFont typeface="+mj-lt"/>
              <a:buAutoNum type="arabicPeriod" startAt="5"/>
            </a:pPr>
            <a:r>
              <a:rPr lang="en-US" u="sng"/>
              <a:t>If you want to create a hold code</a:t>
            </a:r>
            <a:r>
              <a:rPr lang="en-US"/>
              <a:t>, do this:</a:t>
            </a:r>
          </a:p>
          <a:p>
            <a:pPr marL="0" indent="0">
              <a:lnSpc>
                <a:spcPct val="150000"/>
              </a:lnSpc>
              <a:buNone/>
            </a:pPr>
            <a:r>
              <a:rPr lang="fr-CA"/>
              <a:t>	</a:t>
            </a:r>
            <a:r>
              <a:rPr lang="fr-CA">
                <a:solidFill>
                  <a:schemeClr val="accent2"/>
                </a:solidFill>
              </a:rPr>
              <a:t>6.1</a:t>
            </a:r>
            <a:r>
              <a:rPr lang="fr-CA"/>
              <a:t> Click on </a:t>
            </a:r>
            <a:r>
              <a:rPr lang="fr-CA" err="1"/>
              <a:t>Create</a:t>
            </a:r>
            <a:r>
              <a:rPr lang="fr-CA"/>
              <a:t> at the </a:t>
            </a:r>
            <a:r>
              <a:rPr lang="fr-CA" err="1"/>
              <a:t>bottom</a:t>
            </a:r>
            <a:r>
              <a:rPr lang="fr-CA"/>
              <a:t> right of </a:t>
            </a:r>
            <a:r>
              <a:rPr lang="fr-CA" err="1"/>
              <a:t>your</a:t>
            </a:r>
            <a:r>
              <a:rPr lang="fr-CA"/>
              <a:t> screen.</a:t>
            </a:r>
          </a:p>
          <a:p>
            <a:pPr marL="0" indent="0">
              <a:lnSpc>
                <a:spcPct val="150000"/>
              </a:lnSpc>
              <a:buNone/>
            </a:pPr>
            <a:endParaRPr lang="fr-CA"/>
          </a:p>
          <a:p>
            <a:pPr marL="0" indent="0" algn="just">
              <a:lnSpc>
                <a:spcPct val="150000"/>
              </a:lnSpc>
              <a:spcBef>
                <a:spcPts val="1000"/>
              </a:spcBef>
              <a:buClr>
                <a:srgbClr val="F58220"/>
              </a:buClr>
              <a:buNone/>
            </a:pPr>
            <a:r>
              <a:rPr lang="fr-CA">
                <a:solidFill>
                  <a:schemeClr val="accent2"/>
                </a:solidFill>
              </a:rPr>
              <a:t>	</a:t>
            </a: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fr-CA"/>
          </a:p>
          <a:p>
            <a:pPr marL="0" indent="0">
              <a:lnSpc>
                <a:spcPct val="150000"/>
              </a:lnSpc>
              <a:buNone/>
            </a:pPr>
            <a:endParaRPr lang="en-US"/>
          </a:p>
          <a:p>
            <a:pPr marL="0" indent="0">
              <a:lnSpc>
                <a:spcPct val="150000"/>
              </a:lnSpc>
              <a:buNone/>
            </a:pPr>
            <a:endParaRPr lang="en-CA"/>
          </a:p>
        </p:txBody>
      </p:sp>
      <p:pic>
        <p:nvPicPr>
          <p:cNvPr id="8" name="Picture 7">
            <a:extLst>
              <a:ext uri="{FF2B5EF4-FFF2-40B4-BE49-F238E27FC236}">
                <a16:creationId xmlns:a16="http://schemas.microsoft.com/office/drawing/2014/main" xmlns="" id="{5E96375F-06C8-4F43-A17E-EF51AC3491A4}"/>
              </a:ext>
            </a:extLst>
          </p:cNvPr>
          <p:cNvPicPr>
            <a:picLocks noChangeAspect="1"/>
          </p:cNvPicPr>
          <p:nvPr>
            <p:custDataLst>
              <p:tags r:id="rId3"/>
            </p:custDataLst>
          </p:nvPr>
        </p:nvPicPr>
        <p:blipFill>
          <a:blip r:embed="rId5"/>
          <a:stretch>
            <a:fillRect/>
          </a:stretch>
        </p:blipFill>
        <p:spPr>
          <a:xfrm>
            <a:off x="450376" y="4072934"/>
            <a:ext cx="11518710" cy="1258922"/>
          </a:xfrm>
          <a:prstGeom prst="rect">
            <a:avLst/>
          </a:prstGeom>
        </p:spPr>
      </p:pic>
    </p:spTree>
    <p:extLst>
      <p:ext uri="{BB962C8B-B14F-4D97-AF65-F5344CB8AC3E}">
        <p14:creationId xmlns:p14="http://schemas.microsoft.com/office/powerpoint/2010/main" val="3011319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1812D5-34AD-4B07-8164-0C5510682A21}"/>
              </a:ext>
            </a:extLst>
          </p:cNvPr>
          <p:cNvSpPr>
            <a:spLocks noGrp="1"/>
          </p:cNvSpPr>
          <p:nvPr>
            <p:ph type="title"/>
            <p:custDataLst>
              <p:tags r:id="rId1"/>
            </p:custDataLst>
          </p:nvPr>
        </p:nvSpPr>
        <p:spPr/>
        <p:txBody>
          <a:bodyPr/>
          <a:lstStyle/>
          <a:p>
            <a:r>
              <a:rPr lang="fr-CA"/>
              <a:t>Hold Codes</a:t>
            </a:r>
            <a:endParaRPr lang="en-CA"/>
          </a:p>
        </p:txBody>
      </p:sp>
      <p:sp>
        <p:nvSpPr>
          <p:cNvPr id="3" name="Content Placeholder 2">
            <a:extLst>
              <a:ext uri="{FF2B5EF4-FFF2-40B4-BE49-F238E27FC236}">
                <a16:creationId xmlns:a16="http://schemas.microsoft.com/office/drawing/2014/main" xmlns="" id="{CEBE38A1-6894-4269-A3A5-A98B98B1C532}"/>
              </a:ext>
            </a:extLst>
          </p:cNvPr>
          <p:cNvSpPr>
            <a:spLocks noGrp="1"/>
          </p:cNvSpPr>
          <p:nvPr>
            <p:ph idx="1"/>
            <p:custDataLst>
              <p:tags r:id="rId2"/>
            </p:custDataLst>
          </p:nvPr>
        </p:nvSpPr>
        <p:spPr>
          <a:xfrm>
            <a:off x="838200" y="1173707"/>
            <a:ext cx="5257800" cy="5003256"/>
          </a:xfrm>
        </p:spPr>
        <p:txBody>
          <a:bodyPr/>
          <a:lstStyle/>
          <a:p>
            <a:pPr marL="0" indent="0" algn="just">
              <a:lnSpc>
                <a:spcPct val="150000"/>
              </a:lnSpc>
              <a:spcBef>
                <a:spcPts val="1000"/>
              </a:spcBef>
              <a:buClr>
                <a:srgbClr val="F58220"/>
              </a:buClr>
              <a:buNone/>
            </a:pPr>
            <a:r>
              <a:rPr lang="fr-CA">
                <a:solidFill>
                  <a:schemeClr val="accent2"/>
                </a:solidFill>
              </a:rPr>
              <a:t>6.2</a:t>
            </a:r>
            <a:r>
              <a:rPr lang="fr-CA"/>
              <a:t> </a:t>
            </a:r>
            <a:r>
              <a:rPr lang="fr-CA" sz="2400" err="1">
                <a:solidFill>
                  <a:schemeClr val="tx1">
                    <a:lumMod val="50000"/>
                    <a:lumOff val="50000"/>
                  </a:schemeClr>
                </a:solidFill>
              </a:rPr>
              <a:t>From</a:t>
            </a:r>
            <a:r>
              <a:rPr lang="fr-CA" sz="2400">
                <a:solidFill>
                  <a:schemeClr val="tx1">
                    <a:lumMod val="50000"/>
                    <a:lumOff val="50000"/>
                  </a:schemeClr>
                </a:solidFill>
              </a:rPr>
              <a:t> the new </a:t>
            </a:r>
            <a:r>
              <a:rPr lang="fr-CA" sz="2400" err="1">
                <a:solidFill>
                  <a:schemeClr val="tx1">
                    <a:lumMod val="50000"/>
                    <a:lumOff val="50000"/>
                  </a:schemeClr>
                </a:solidFill>
              </a:rPr>
              <a:t>window</a:t>
            </a:r>
            <a:r>
              <a:rPr lang="fr-CA" sz="2400">
                <a:solidFill>
                  <a:schemeClr val="tx1">
                    <a:lumMod val="50000"/>
                    <a:lumOff val="50000"/>
                  </a:schemeClr>
                </a:solidFill>
              </a:rPr>
              <a:t>, enter the </a:t>
            </a:r>
            <a:r>
              <a:rPr lang="fr-CA" sz="2400" err="1">
                <a:solidFill>
                  <a:schemeClr val="tx1">
                    <a:lumMod val="50000"/>
                    <a:lumOff val="50000"/>
                  </a:schemeClr>
                </a:solidFill>
              </a:rPr>
              <a:t>name</a:t>
            </a:r>
            <a:r>
              <a:rPr lang="fr-CA" sz="2400">
                <a:solidFill>
                  <a:schemeClr val="tx1">
                    <a:lumMod val="50000"/>
                    <a:lumOff val="50000"/>
                  </a:schemeClr>
                </a:solidFill>
              </a:rPr>
              <a:t> of the </a:t>
            </a:r>
            <a:r>
              <a:rPr lang="fr-CA" err="1"/>
              <a:t>hold</a:t>
            </a:r>
            <a:r>
              <a:rPr lang="fr-CA"/>
              <a:t> code</a:t>
            </a:r>
            <a:r>
              <a:rPr lang="fr-CA" sz="2400">
                <a:solidFill>
                  <a:schemeClr val="tx1">
                    <a:lumMod val="50000"/>
                    <a:lumOff val="50000"/>
                  </a:schemeClr>
                </a:solidFill>
              </a:rPr>
              <a:t>.</a:t>
            </a:r>
          </a:p>
          <a:p>
            <a:pPr marL="0" indent="0" algn="just">
              <a:lnSpc>
                <a:spcPct val="150000"/>
              </a:lnSpc>
              <a:spcBef>
                <a:spcPts val="1000"/>
              </a:spcBef>
              <a:buClr>
                <a:srgbClr val="F58220"/>
              </a:buClr>
              <a:buNone/>
            </a:pPr>
            <a:r>
              <a:rPr lang="fr-CA">
                <a:solidFill>
                  <a:schemeClr val="accent2"/>
                </a:solidFill>
              </a:rPr>
              <a:t>6.3</a:t>
            </a:r>
            <a:r>
              <a:rPr lang="fr-CA"/>
              <a:t> </a:t>
            </a:r>
            <a:r>
              <a:rPr lang="fr-CA" sz="2400">
                <a:solidFill>
                  <a:schemeClr val="tx1">
                    <a:lumMod val="50000"/>
                    <a:lumOff val="50000"/>
                  </a:schemeClr>
                </a:solidFill>
              </a:rPr>
              <a:t>Click Continue.  </a:t>
            </a:r>
            <a:endParaRPr lang="en-US" sz="2400">
              <a:solidFill>
                <a:schemeClr val="tx1">
                  <a:lumMod val="50000"/>
                  <a:lumOff val="50000"/>
                </a:schemeClr>
              </a:solidFill>
            </a:endParaRPr>
          </a:p>
          <a:p>
            <a:endParaRPr lang="en-CA"/>
          </a:p>
        </p:txBody>
      </p:sp>
      <p:grpSp>
        <p:nvGrpSpPr>
          <p:cNvPr id="7" name="Group 6">
            <a:extLst>
              <a:ext uri="{FF2B5EF4-FFF2-40B4-BE49-F238E27FC236}">
                <a16:creationId xmlns:a16="http://schemas.microsoft.com/office/drawing/2014/main" xmlns="" id="{56F944C4-3C82-4220-8915-3BDE901F4170}"/>
              </a:ext>
            </a:extLst>
          </p:cNvPr>
          <p:cNvGrpSpPr/>
          <p:nvPr>
            <p:custDataLst>
              <p:tags r:id="rId3"/>
            </p:custDataLst>
          </p:nvPr>
        </p:nvGrpSpPr>
        <p:grpSpPr>
          <a:xfrm>
            <a:off x="8438147" y="263582"/>
            <a:ext cx="3160295" cy="5833171"/>
            <a:chOff x="7726086" y="808260"/>
            <a:chExt cx="2843129" cy="5112563"/>
          </a:xfrm>
        </p:grpSpPr>
        <p:pic>
          <p:nvPicPr>
            <p:cNvPr id="5" name="Picture 4">
              <a:extLst>
                <a:ext uri="{FF2B5EF4-FFF2-40B4-BE49-F238E27FC236}">
                  <a16:creationId xmlns:a16="http://schemas.microsoft.com/office/drawing/2014/main" xmlns="" id="{9897053E-E884-46E9-B62E-51D528DD24EC}"/>
                </a:ext>
              </a:extLst>
            </p:cNvPr>
            <p:cNvPicPr>
              <a:picLocks noChangeAspect="1"/>
            </p:cNvPicPr>
            <p:nvPr/>
          </p:nvPicPr>
          <p:blipFill rotWithShape="1">
            <a:blip r:embed="rId6"/>
            <a:srcRect b="63139"/>
            <a:stretch/>
          </p:blipFill>
          <p:spPr>
            <a:xfrm>
              <a:off x="7726086" y="808260"/>
              <a:ext cx="2843129" cy="2241596"/>
            </a:xfrm>
            <a:prstGeom prst="rect">
              <a:avLst/>
            </a:prstGeom>
          </p:spPr>
        </p:pic>
        <p:pic>
          <p:nvPicPr>
            <p:cNvPr id="6" name="Picture 5">
              <a:extLst>
                <a:ext uri="{FF2B5EF4-FFF2-40B4-BE49-F238E27FC236}">
                  <a16:creationId xmlns:a16="http://schemas.microsoft.com/office/drawing/2014/main" xmlns="" id="{53DBE86C-2194-4183-9F59-F0E164DBFFFF}"/>
                </a:ext>
              </a:extLst>
            </p:cNvPr>
            <p:cNvPicPr>
              <a:picLocks noChangeAspect="1"/>
            </p:cNvPicPr>
            <p:nvPr/>
          </p:nvPicPr>
          <p:blipFill rotWithShape="1">
            <a:blip r:embed="rId6"/>
            <a:srcRect t="42738" b="-1"/>
            <a:stretch/>
          </p:blipFill>
          <p:spPr>
            <a:xfrm>
              <a:off x="7726086" y="2438400"/>
              <a:ext cx="2843129" cy="3482423"/>
            </a:xfrm>
            <a:prstGeom prst="rect">
              <a:avLst/>
            </a:prstGeom>
          </p:spPr>
        </p:pic>
      </p:grpSp>
    </p:spTree>
    <p:extLst>
      <p:ext uri="{BB962C8B-B14F-4D97-AF65-F5344CB8AC3E}">
        <p14:creationId xmlns:p14="http://schemas.microsoft.com/office/powerpoint/2010/main" val="1486486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00.xml><?xml version="1.0" encoding="utf-8"?>
<p:tagLst xmlns:a="http://schemas.openxmlformats.org/drawingml/2006/main" xmlns:r="http://schemas.openxmlformats.org/officeDocument/2006/relationships" xmlns:p="http://schemas.openxmlformats.org/presentationml/2006/main">
  <p:tag name="NUM" val="1"/>
</p:tagLst>
</file>

<file path=ppt/tags/tag1001.xml><?xml version="1.0" encoding="utf-8"?>
<p:tagLst xmlns:a="http://schemas.openxmlformats.org/drawingml/2006/main" xmlns:r="http://schemas.openxmlformats.org/officeDocument/2006/relationships" xmlns:p="http://schemas.openxmlformats.org/presentationml/2006/main">
  <p:tag name="NUM" val="2"/>
</p:tagLst>
</file>

<file path=ppt/tags/tag1002.xml><?xml version="1.0" encoding="utf-8"?>
<p:tagLst xmlns:a="http://schemas.openxmlformats.org/drawingml/2006/main" xmlns:r="http://schemas.openxmlformats.org/officeDocument/2006/relationships" xmlns:p="http://schemas.openxmlformats.org/presentationml/2006/main">
  <p:tag name="NUM" val="3"/>
</p:tagLst>
</file>

<file path=ppt/tags/tag1003.xml><?xml version="1.0" encoding="utf-8"?>
<p:tagLst xmlns:a="http://schemas.openxmlformats.org/drawingml/2006/main" xmlns:r="http://schemas.openxmlformats.org/officeDocument/2006/relationships" xmlns:p="http://schemas.openxmlformats.org/presentationml/2006/main">
  <p:tag name="NUM" val="1"/>
</p:tagLst>
</file>

<file path=ppt/tags/tag1004.xml><?xml version="1.0" encoding="utf-8"?>
<p:tagLst xmlns:a="http://schemas.openxmlformats.org/drawingml/2006/main" xmlns:r="http://schemas.openxmlformats.org/officeDocument/2006/relationships" xmlns:p="http://schemas.openxmlformats.org/presentationml/2006/main">
  <p:tag name="NUM" val="2"/>
</p:tagLst>
</file>

<file path=ppt/tags/tag1005.xml><?xml version="1.0" encoding="utf-8"?>
<p:tagLst xmlns:a="http://schemas.openxmlformats.org/drawingml/2006/main" xmlns:r="http://schemas.openxmlformats.org/officeDocument/2006/relationships" xmlns:p="http://schemas.openxmlformats.org/presentationml/2006/main">
  <p:tag name="NUM" val="3"/>
</p:tagLst>
</file>

<file path=ppt/tags/tag1006.xml><?xml version="1.0" encoding="utf-8"?>
<p:tagLst xmlns:a="http://schemas.openxmlformats.org/drawingml/2006/main" xmlns:r="http://schemas.openxmlformats.org/officeDocument/2006/relationships" xmlns:p="http://schemas.openxmlformats.org/presentationml/2006/main">
  <p:tag name="NUM" val="1"/>
</p:tagLst>
</file>

<file path=ppt/tags/tag1007.xml><?xml version="1.0" encoding="utf-8"?>
<p:tagLst xmlns:a="http://schemas.openxmlformats.org/drawingml/2006/main" xmlns:r="http://schemas.openxmlformats.org/officeDocument/2006/relationships" xmlns:p="http://schemas.openxmlformats.org/presentationml/2006/main">
  <p:tag name="NUM" val="2"/>
</p:tagLst>
</file>

<file path=ppt/tags/tag1008.xml><?xml version="1.0" encoding="utf-8"?>
<p:tagLst xmlns:a="http://schemas.openxmlformats.org/drawingml/2006/main" xmlns:r="http://schemas.openxmlformats.org/officeDocument/2006/relationships" xmlns:p="http://schemas.openxmlformats.org/presentationml/2006/main">
  <p:tag name="NUM" val="3"/>
</p:tagLst>
</file>

<file path=ppt/tags/tag1009.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10.xml><?xml version="1.0" encoding="utf-8"?>
<p:tagLst xmlns:a="http://schemas.openxmlformats.org/drawingml/2006/main" xmlns:r="http://schemas.openxmlformats.org/officeDocument/2006/relationships" xmlns:p="http://schemas.openxmlformats.org/presentationml/2006/main">
  <p:tag name="NUM" val="2"/>
</p:tagLst>
</file>

<file path=ppt/tags/tag1011.xml><?xml version="1.0" encoding="utf-8"?>
<p:tagLst xmlns:a="http://schemas.openxmlformats.org/drawingml/2006/main" xmlns:r="http://schemas.openxmlformats.org/officeDocument/2006/relationships" xmlns:p="http://schemas.openxmlformats.org/presentationml/2006/main">
  <p:tag name="NUM" val="3"/>
</p:tagLst>
</file>

<file path=ppt/tags/tag1012.xml><?xml version="1.0" encoding="utf-8"?>
<p:tagLst xmlns:a="http://schemas.openxmlformats.org/drawingml/2006/main" xmlns:r="http://schemas.openxmlformats.org/officeDocument/2006/relationships" xmlns:p="http://schemas.openxmlformats.org/presentationml/2006/main">
  <p:tag name="NUM" val="1"/>
</p:tagLst>
</file>

<file path=ppt/tags/tag1013.xml><?xml version="1.0" encoding="utf-8"?>
<p:tagLst xmlns:a="http://schemas.openxmlformats.org/drawingml/2006/main" xmlns:r="http://schemas.openxmlformats.org/officeDocument/2006/relationships" xmlns:p="http://schemas.openxmlformats.org/presentationml/2006/main">
  <p:tag name="NUM" val="2"/>
</p:tagLst>
</file>

<file path=ppt/tags/tag1014.xml><?xml version="1.0" encoding="utf-8"?>
<p:tagLst xmlns:a="http://schemas.openxmlformats.org/drawingml/2006/main" xmlns:r="http://schemas.openxmlformats.org/officeDocument/2006/relationships" xmlns:p="http://schemas.openxmlformats.org/presentationml/2006/main">
  <p:tag name="NUM" val="3"/>
</p:tagLst>
</file>

<file path=ppt/tags/tag1015.xml><?xml version="1.0" encoding="utf-8"?>
<p:tagLst xmlns:a="http://schemas.openxmlformats.org/drawingml/2006/main" xmlns:r="http://schemas.openxmlformats.org/officeDocument/2006/relationships" xmlns:p="http://schemas.openxmlformats.org/presentationml/2006/main">
  <p:tag name="NUM" val="1"/>
</p:tagLst>
</file>

<file path=ppt/tags/tag1016.xml><?xml version="1.0" encoding="utf-8"?>
<p:tagLst xmlns:a="http://schemas.openxmlformats.org/drawingml/2006/main" xmlns:r="http://schemas.openxmlformats.org/officeDocument/2006/relationships" xmlns:p="http://schemas.openxmlformats.org/presentationml/2006/main">
  <p:tag name="NUM" val="2"/>
</p:tagLst>
</file>

<file path=ppt/tags/tag1017.xml><?xml version="1.0" encoding="utf-8"?>
<p:tagLst xmlns:a="http://schemas.openxmlformats.org/drawingml/2006/main" xmlns:r="http://schemas.openxmlformats.org/officeDocument/2006/relationships" xmlns:p="http://schemas.openxmlformats.org/presentationml/2006/main">
  <p:tag name="NUM" val="3"/>
</p:tagLst>
</file>

<file path=ppt/tags/tag1018.xml><?xml version="1.0" encoding="utf-8"?>
<p:tagLst xmlns:a="http://schemas.openxmlformats.org/drawingml/2006/main" xmlns:r="http://schemas.openxmlformats.org/officeDocument/2006/relationships" xmlns:p="http://schemas.openxmlformats.org/presentationml/2006/main">
  <p:tag name="NUM" val="1"/>
</p:tagLst>
</file>

<file path=ppt/tags/tag1019.xml><?xml version="1.0" encoding="utf-8"?>
<p:tagLst xmlns:a="http://schemas.openxmlformats.org/drawingml/2006/main" xmlns:r="http://schemas.openxmlformats.org/officeDocument/2006/relationships" xmlns:p="http://schemas.openxmlformats.org/presentationml/2006/main">
  <p:tag name="NUM" val="2"/>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20.xml><?xml version="1.0" encoding="utf-8"?>
<p:tagLst xmlns:a="http://schemas.openxmlformats.org/drawingml/2006/main" xmlns:r="http://schemas.openxmlformats.org/officeDocument/2006/relationships" xmlns:p="http://schemas.openxmlformats.org/presentationml/2006/main">
  <p:tag name="NUM" val="1"/>
</p:tagLst>
</file>

<file path=ppt/tags/tag1021.xml><?xml version="1.0" encoding="utf-8"?>
<p:tagLst xmlns:a="http://schemas.openxmlformats.org/drawingml/2006/main" xmlns:r="http://schemas.openxmlformats.org/officeDocument/2006/relationships" xmlns:p="http://schemas.openxmlformats.org/presentationml/2006/main">
  <p:tag name="NUM" val="2"/>
</p:tagLst>
</file>

<file path=ppt/tags/tag1022.xml><?xml version="1.0" encoding="utf-8"?>
<p:tagLst xmlns:a="http://schemas.openxmlformats.org/drawingml/2006/main" xmlns:r="http://schemas.openxmlformats.org/officeDocument/2006/relationships" xmlns:p="http://schemas.openxmlformats.org/presentationml/2006/main">
  <p:tag name="NUM" val="1"/>
</p:tagLst>
</file>

<file path=ppt/tags/tag1023.xml><?xml version="1.0" encoding="utf-8"?>
<p:tagLst xmlns:a="http://schemas.openxmlformats.org/drawingml/2006/main" xmlns:r="http://schemas.openxmlformats.org/officeDocument/2006/relationships" xmlns:p="http://schemas.openxmlformats.org/presentationml/2006/main">
  <p:tag name="NUM" val="2"/>
</p:tagLst>
</file>

<file path=ppt/tags/tag1024.xml><?xml version="1.0" encoding="utf-8"?>
<p:tagLst xmlns:a="http://schemas.openxmlformats.org/drawingml/2006/main" xmlns:r="http://schemas.openxmlformats.org/officeDocument/2006/relationships" xmlns:p="http://schemas.openxmlformats.org/presentationml/2006/main">
  <p:tag name="NUM" val="3"/>
</p:tagLst>
</file>

<file path=ppt/tags/tag1025.xml><?xml version="1.0" encoding="utf-8"?>
<p:tagLst xmlns:a="http://schemas.openxmlformats.org/drawingml/2006/main" xmlns:r="http://schemas.openxmlformats.org/officeDocument/2006/relationships" xmlns:p="http://schemas.openxmlformats.org/presentationml/2006/main">
  <p:tag name="NUM" val="4"/>
</p:tagLst>
</file>

<file path=ppt/tags/tag1026.xml><?xml version="1.0" encoding="utf-8"?>
<p:tagLst xmlns:a="http://schemas.openxmlformats.org/drawingml/2006/main" xmlns:r="http://schemas.openxmlformats.org/officeDocument/2006/relationships" xmlns:p="http://schemas.openxmlformats.org/presentationml/2006/main">
  <p:tag name="NUM" val="1"/>
</p:tagLst>
</file>

<file path=ppt/tags/tag1027.xml><?xml version="1.0" encoding="utf-8"?>
<p:tagLst xmlns:a="http://schemas.openxmlformats.org/drawingml/2006/main" xmlns:r="http://schemas.openxmlformats.org/officeDocument/2006/relationships" xmlns:p="http://schemas.openxmlformats.org/presentationml/2006/main">
  <p:tag name="NUM" val="2"/>
</p:tagLst>
</file>

<file path=ppt/tags/tag1028.xml><?xml version="1.0" encoding="utf-8"?>
<p:tagLst xmlns:a="http://schemas.openxmlformats.org/drawingml/2006/main" xmlns:r="http://schemas.openxmlformats.org/officeDocument/2006/relationships" xmlns:p="http://schemas.openxmlformats.org/presentationml/2006/main">
  <p:tag name="NUM" val="3"/>
</p:tagLst>
</file>

<file path=ppt/tags/tag1029.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30.xml><?xml version="1.0" encoding="utf-8"?>
<p:tagLst xmlns:a="http://schemas.openxmlformats.org/drawingml/2006/main" xmlns:r="http://schemas.openxmlformats.org/officeDocument/2006/relationships" xmlns:p="http://schemas.openxmlformats.org/presentationml/2006/main">
  <p:tag name="NUM" val="2"/>
</p:tagLst>
</file>

<file path=ppt/tags/tag1031.xml><?xml version="1.0" encoding="utf-8"?>
<p:tagLst xmlns:a="http://schemas.openxmlformats.org/drawingml/2006/main" xmlns:r="http://schemas.openxmlformats.org/officeDocument/2006/relationships" xmlns:p="http://schemas.openxmlformats.org/presentationml/2006/main">
  <p:tag name="NUM" val="3"/>
</p:tagLst>
</file>

<file path=ppt/tags/tag1032.xml><?xml version="1.0" encoding="utf-8"?>
<p:tagLst xmlns:a="http://schemas.openxmlformats.org/drawingml/2006/main" xmlns:r="http://schemas.openxmlformats.org/officeDocument/2006/relationships" xmlns:p="http://schemas.openxmlformats.org/presentationml/2006/main">
  <p:tag name="NUM" val="1"/>
</p:tagLst>
</file>

<file path=ppt/tags/tag1033.xml><?xml version="1.0" encoding="utf-8"?>
<p:tagLst xmlns:a="http://schemas.openxmlformats.org/drawingml/2006/main" xmlns:r="http://schemas.openxmlformats.org/officeDocument/2006/relationships" xmlns:p="http://schemas.openxmlformats.org/presentationml/2006/main">
  <p:tag name="NUM" val="2"/>
</p:tagLst>
</file>

<file path=ppt/tags/tag1034.xml><?xml version="1.0" encoding="utf-8"?>
<p:tagLst xmlns:a="http://schemas.openxmlformats.org/drawingml/2006/main" xmlns:r="http://schemas.openxmlformats.org/officeDocument/2006/relationships" xmlns:p="http://schemas.openxmlformats.org/presentationml/2006/main">
  <p:tag name="NUM" val="3"/>
</p:tagLst>
</file>

<file path=ppt/tags/tag1035.xml><?xml version="1.0" encoding="utf-8"?>
<p:tagLst xmlns:a="http://schemas.openxmlformats.org/drawingml/2006/main" xmlns:r="http://schemas.openxmlformats.org/officeDocument/2006/relationships" xmlns:p="http://schemas.openxmlformats.org/presentationml/2006/main">
  <p:tag name="NUM" val="1"/>
</p:tagLst>
</file>

<file path=ppt/tags/tag1036.xml><?xml version="1.0" encoding="utf-8"?>
<p:tagLst xmlns:a="http://schemas.openxmlformats.org/drawingml/2006/main" xmlns:r="http://schemas.openxmlformats.org/officeDocument/2006/relationships" xmlns:p="http://schemas.openxmlformats.org/presentationml/2006/main">
  <p:tag name="NUM" val="2"/>
</p:tagLst>
</file>

<file path=ppt/tags/tag1037.xml><?xml version="1.0" encoding="utf-8"?>
<p:tagLst xmlns:a="http://schemas.openxmlformats.org/drawingml/2006/main" xmlns:r="http://schemas.openxmlformats.org/officeDocument/2006/relationships" xmlns:p="http://schemas.openxmlformats.org/presentationml/2006/main">
  <p:tag name="NUM" val="3"/>
</p:tagLst>
</file>

<file path=ppt/tags/tag1038.xml><?xml version="1.0" encoding="utf-8"?>
<p:tagLst xmlns:a="http://schemas.openxmlformats.org/drawingml/2006/main" xmlns:r="http://schemas.openxmlformats.org/officeDocument/2006/relationships" xmlns:p="http://schemas.openxmlformats.org/presentationml/2006/main">
  <p:tag name="NUM" val="1"/>
</p:tagLst>
</file>

<file path=ppt/tags/tag1039.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40.xml><?xml version="1.0" encoding="utf-8"?>
<p:tagLst xmlns:a="http://schemas.openxmlformats.org/drawingml/2006/main" xmlns:r="http://schemas.openxmlformats.org/officeDocument/2006/relationships" xmlns:p="http://schemas.openxmlformats.org/presentationml/2006/main">
  <p:tag name="NUM" val="3"/>
</p:tagLst>
</file>

<file path=ppt/tags/tag1041.xml><?xml version="1.0" encoding="utf-8"?>
<p:tagLst xmlns:a="http://schemas.openxmlformats.org/drawingml/2006/main" xmlns:r="http://schemas.openxmlformats.org/officeDocument/2006/relationships" xmlns:p="http://schemas.openxmlformats.org/presentationml/2006/main">
  <p:tag name="NUM" val="1"/>
</p:tagLst>
</file>

<file path=ppt/tags/tag1042.xml><?xml version="1.0" encoding="utf-8"?>
<p:tagLst xmlns:a="http://schemas.openxmlformats.org/drawingml/2006/main" xmlns:r="http://schemas.openxmlformats.org/officeDocument/2006/relationships" xmlns:p="http://schemas.openxmlformats.org/presentationml/2006/main">
  <p:tag name="NUM" val="2"/>
</p:tagLst>
</file>

<file path=ppt/tags/tag1043.xml><?xml version="1.0" encoding="utf-8"?>
<p:tagLst xmlns:a="http://schemas.openxmlformats.org/drawingml/2006/main" xmlns:r="http://schemas.openxmlformats.org/officeDocument/2006/relationships" xmlns:p="http://schemas.openxmlformats.org/presentationml/2006/main">
  <p:tag name="NUM" val="1"/>
</p:tagLst>
</file>

<file path=ppt/tags/tag1044.xml><?xml version="1.0" encoding="utf-8"?>
<p:tagLst xmlns:a="http://schemas.openxmlformats.org/drawingml/2006/main" xmlns:r="http://schemas.openxmlformats.org/officeDocument/2006/relationships" xmlns:p="http://schemas.openxmlformats.org/presentationml/2006/main">
  <p:tag name="NUM" val="2"/>
</p:tagLst>
</file>

<file path=ppt/tags/tag1045.xml><?xml version="1.0" encoding="utf-8"?>
<p:tagLst xmlns:a="http://schemas.openxmlformats.org/drawingml/2006/main" xmlns:r="http://schemas.openxmlformats.org/officeDocument/2006/relationships" xmlns:p="http://schemas.openxmlformats.org/presentationml/2006/main">
  <p:tag name="NUM" val="1"/>
</p:tagLst>
</file>

<file path=ppt/tags/tag1046.xml><?xml version="1.0" encoding="utf-8"?>
<p:tagLst xmlns:a="http://schemas.openxmlformats.org/drawingml/2006/main" xmlns:r="http://schemas.openxmlformats.org/officeDocument/2006/relationships" xmlns:p="http://schemas.openxmlformats.org/presentationml/2006/main">
  <p:tag name="NUM" val="2"/>
</p:tagLst>
</file>

<file path=ppt/tags/tag1047.xml><?xml version="1.0" encoding="utf-8"?>
<p:tagLst xmlns:a="http://schemas.openxmlformats.org/drawingml/2006/main" xmlns:r="http://schemas.openxmlformats.org/officeDocument/2006/relationships" xmlns:p="http://schemas.openxmlformats.org/presentationml/2006/main">
  <p:tag name="NUM" val="3"/>
</p:tagLst>
</file>

<file path=ppt/tags/tag1048.xml><?xml version="1.0" encoding="utf-8"?>
<p:tagLst xmlns:a="http://schemas.openxmlformats.org/drawingml/2006/main" xmlns:r="http://schemas.openxmlformats.org/officeDocument/2006/relationships" xmlns:p="http://schemas.openxmlformats.org/presentationml/2006/main">
  <p:tag name="NUM" val="4"/>
</p:tagLst>
</file>

<file path=ppt/tags/tag1049.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50.xml><?xml version="1.0" encoding="utf-8"?>
<p:tagLst xmlns:a="http://schemas.openxmlformats.org/drawingml/2006/main" xmlns:r="http://schemas.openxmlformats.org/officeDocument/2006/relationships" xmlns:p="http://schemas.openxmlformats.org/presentationml/2006/main">
  <p:tag name="NUM" val="2"/>
</p:tagLst>
</file>

<file path=ppt/tags/tag1051.xml><?xml version="1.0" encoding="utf-8"?>
<p:tagLst xmlns:a="http://schemas.openxmlformats.org/drawingml/2006/main" xmlns:r="http://schemas.openxmlformats.org/officeDocument/2006/relationships" xmlns:p="http://schemas.openxmlformats.org/presentationml/2006/main">
  <p:tag name="NUM" val="3"/>
</p:tagLst>
</file>

<file path=ppt/tags/tag1052.xml><?xml version="1.0" encoding="utf-8"?>
<p:tagLst xmlns:a="http://schemas.openxmlformats.org/drawingml/2006/main" xmlns:r="http://schemas.openxmlformats.org/officeDocument/2006/relationships" xmlns:p="http://schemas.openxmlformats.org/presentationml/2006/main">
  <p:tag name="NUM" val="1"/>
</p:tagLst>
</file>

<file path=ppt/tags/tag1053.xml><?xml version="1.0" encoding="utf-8"?>
<p:tagLst xmlns:a="http://schemas.openxmlformats.org/drawingml/2006/main" xmlns:r="http://schemas.openxmlformats.org/officeDocument/2006/relationships" xmlns:p="http://schemas.openxmlformats.org/presentationml/2006/main">
  <p:tag name="NUM" val="2"/>
</p:tagLst>
</file>

<file path=ppt/tags/tag1054.xml><?xml version="1.0" encoding="utf-8"?>
<p:tagLst xmlns:a="http://schemas.openxmlformats.org/drawingml/2006/main" xmlns:r="http://schemas.openxmlformats.org/officeDocument/2006/relationships" xmlns:p="http://schemas.openxmlformats.org/presentationml/2006/main">
  <p:tag name="NUM" val="3"/>
</p:tagLst>
</file>

<file path=ppt/tags/tag1055.xml><?xml version="1.0" encoding="utf-8"?>
<p:tagLst xmlns:a="http://schemas.openxmlformats.org/drawingml/2006/main" xmlns:r="http://schemas.openxmlformats.org/officeDocument/2006/relationships" xmlns:p="http://schemas.openxmlformats.org/presentationml/2006/main">
  <p:tag name="NUM" val="1"/>
</p:tagLst>
</file>

<file path=ppt/tags/tag1056.xml><?xml version="1.0" encoding="utf-8"?>
<p:tagLst xmlns:a="http://schemas.openxmlformats.org/drawingml/2006/main" xmlns:r="http://schemas.openxmlformats.org/officeDocument/2006/relationships" xmlns:p="http://schemas.openxmlformats.org/presentationml/2006/main">
  <p:tag name="NUM" val="2"/>
</p:tagLst>
</file>

<file path=ppt/tags/tag1057.xml><?xml version="1.0" encoding="utf-8"?>
<p:tagLst xmlns:a="http://schemas.openxmlformats.org/drawingml/2006/main" xmlns:r="http://schemas.openxmlformats.org/officeDocument/2006/relationships" xmlns:p="http://schemas.openxmlformats.org/presentationml/2006/main">
  <p:tag name="NUM" val="3"/>
</p:tagLst>
</file>

<file path=ppt/tags/tag1058.xml><?xml version="1.0" encoding="utf-8"?>
<p:tagLst xmlns:a="http://schemas.openxmlformats.org/drawingml/2006/main" xmlns:r="http://schemas.openxmlformats.org/officeDocument/2006/relationships" xmlns:p="http://schemas.openxmlformats.org/presentationml/2006/main">
  <p:tag name="NUM" val="1"/>
</p:tagLst>
</file>

<file path=ppt/tags/tag1059.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60.xml><?xml version="1.0" encoding="utf-8"?>
<p:tagLst xmlns:a="http://schemas.openxmlformats.org/drawingml/2006/main" xmlns:r="http://schemas.openxmlformats.org/officeDocument/2006/relationships" xmlns:p="http://schemas.openxmlformats.org/presentationml/2006/main">
  <p:tag name="NUM" val="3"/>
</p:tagLst>
</file>

<file path=ppt/tags/tag1061.xml><?xml version="1.0" encoding="utf-8"?>
<p:tagLst xmlns:a="http://schemas.openxmlformats.org/drawingml/2006/main" xmlns:r="http://schemas.openxmlformats.org/officeDocument/2006/relationships" xmlns:p="http://schemas.openxmlformats.org/presentationml/2006/main">
  <p:tag name="NUM" val="1"/>
</p:tagLst>
</file>

<file path=ppt/tags/tag1062.xml><?xml version="1.0" encoding="utf-8"?>
<p:tagLst xmlns:a="http://schemas.openxmlformats.org/drawingml/2006/main" xmlns:r="http://schemas.openxmlformats.org/officeDocument/2006/relationships" xmlns:p="http://schemas.openxmlformats.org/presentationml/2006/main">
  <p:tag name="NUM" val="2"/>
</p:tagLst>
</file>

<file path=ppt/tags/tag1063.xml><?xml version="1.0" encoding="utf-8"?>
<p:tagLst xmlns:a="http://schemas.openxmlformats.org/drawingml/2006/main" xmlns:r="http://schemas.openxmlformats.org/officeDocument/2006/relationships" xmlns:p="http://schemas.openxmlformats.org/presentationml/2006/main">
  <p:tag name="NUM" val="3"/>
</p:tagLst>
</file>

<file path=ppt/tags/tag1064.xml><?xml version="1.0" encoding="utf-8"?>
<p:tagLst xmlns:a="http://schemas.openxmlformats.org/drawingml/2006/main" xmlns:r="http://schemas.openxmlformats.org/officeDocument/2006/relationships" xmlns:p="http://schemas.openxmlformats.org/presentationml/2006/main">
  <p:tag name="NUM" val="1"/>
</p:tagLst>
</file>

<file path=ppt/tags/tag1065.xml><?xml version="1.0" encoding="utf-8"?>
<p:tagLst xmlns:a="http://schemas.openxmlformats.org/drawingml/2006/main" xmlns:r="http://schemas.openxmlformats.org/officeDocument/2006/relationships" xmlns:p="http://schemas.openxmlformats.org/presentationml/2006/main">
  <p:tag name="NUM" val="2"/>
</p:tagLst>
</file>

<file path=ppt/tags/tag1066.xml><?xml version="1.0" encoding="utf-8"?>
<p:tagLst xmlns:a="http://schemas.openxmlformats.org/drawingml/2006/main" xmlns:r="http://schemas.openxmlformats.org/officeDocument/2006/relationships" xmlns:p="http://schemas.openxmlformats.org/presentationml/2006/main">
  <p:tag name="NUM" val="3"/>
</p:tagLst>
</file>

<file path=ppt/tags/tag1067.xml><?xml version="1.0" encoding="utf-8"?>
<p:tagLst xmlns:a="http://schemas.openxmlformats.org/drawingml/2006/main" xmlns:r="http://schemas.openxmlformats.org/officeDocument/2006/relationships" xmlns:p="http://schemas.openxmlformats.org/presentationml/2006/main">
  <p:tag name="NUM" val="1"/>
</p:tagLst>
</file>

<file path=ppt/tags/tag1068.xml><?xml version="1.0" encoding="utf-8"?>
<p:tagLst xmlns:a="http://schemas.openxmlformats.org/drawingml/2006/main" xmlns:r="http://schemas.openxmlformats.org/officeDocument/2006/relationships" xmlns:p="http://schemas.openxmlformats.org/presentationml/2006/main">
  <p:tag name="NUM" val="2"/>
</p:tagLst>
</file>

<file path=ppt/tags/tag1069.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70.xml><?xml version="1.0" encoding="utf-8"?>
<p:tagLst xmlns:a="http://schemas.openxmlformats.org/drawingml/2006/main" xmlns:r="http://schemas.openxmlformats.org/officeDocument/2006/relationships" xmlns:p="http://schemas.openxmlformats.org/presentationml/2006/main">
  <p:tag name="NUM" val="1"/>
</p:tagLst>
</file>

<file path=ppt/tags/tag1071.xml><?xml version="1.0" encoding="utf-8"?>
<p:tagLst xmlns:a="http://schemas.openxmlformats.org/drawingml/2006/main" xmlns:r="http://schemas.openxmlformats.org/officeDocument/2006/relationships" xmlns:p="http://schemas.openxmlformats.org/presentationml/2006/main">
  <p:tag name="NUM" val="2"/>
</p:tagLst>
</file>

<file path=ppt/tags/tag1072.xml><?xml version="1.0" encoding="utf-8"?>
<p:tagLst xmlns:a="http://schemas.openxmlformats.org/drawingml/2006/main" xmlns:r="http://schemas.openxmlformats.org/officeDocument/2006/relationships" xmlns:p="http://schemas.openxmlformats.org/presentationml/2006/main">
  <p:tag name="NUM" val="3"/>
</p:tagLst>
</file>

<file path=ppt/tags/tag1073.xml><?xml version="1.0" encoding="utf-8"?>
<p:tagLst xmlns:a="http://schemas.openxmlformats.org/drawingml/2006/main" xmlns:r="http://schemas.openxmlformats.org/officeDocument/2006/relationships" xmlns:p="http://schemas.openxmlformats.org/presentationml/2006/main">
  <p:tag name="NUM" val="1"/>
</p:tagLst>
</file>

<file path=ppt/tags/tag1074.xml><?xml version="1.0" encoding="utf-8"?>
<p:tagLst xmlns:a="http://schemas.openxmlformats.org/drawingml/2006/main" xmlns:r="http://schemas.openxmlformats.org/officeDocument/2006/relationships" xmlns:p="http://schemas.openxmlformats.org/presentationml/2006/main">
  <p:tag name="NUM" val="2"/>
</p:tagLst>
</file>

<file path=ppt/tags/tag1075.xml><?xml version="1.0" encoding="utf-8"?>
<p:tagLst xmlns:a="http://schemas.openxmlformats.org/drawingml/2006/main" xmlns:r="http://schemas.openxmlformats.org/officeDocument/2006/relationships" xmlns:p="http://schemas.openxmlformats.org/presentationml/2006/main">
  <p:tag name="NUM" val="3"/>
</p:tagLst>
</file>

<file path=ppt/tags/tag1076.xml><?xml version="1.0" encoding="utf-8"?>
<p:tagLst xmlns:a="http://schemas.openxmlformats.org/drawingml/2006/main" xmlns:r="http://schemas.openxmlformats.org/officeDocument/2006/relationships" xmlns:p="http://schemas.openxmlformats.org/presentationml/2006/main">
  <p:tag name="NUM" val="1"/>
</p:tagLst>
</file>

<file path=ppt/tags/tag1077.xml><?xml version="1.0" encoding="utf-8"?>
<p:tagLst xmlns:a="http://schemas.openxmlformats.org/drawingml/2006/main" xmlns:r="http://schemas.openxmlformats.org/officeDocument/2006/relationships" xmlns:p="http://schemas.openxmlformats.org/presentationml/2006/main">
  <p:tag name="NUM" val="2"/>
</p:tagLst>
</file>

<file path=ppt/tags/tag1078.xml><?xml version="1.0" encoding="utf-8"?>
<p:tagLst xmlns:a="http://schemas.openxmlformats.org/drawingml/2006/main" xmlns:r="http://schemas.openxmlformats.org/officeDocument/2006/relationships" xmlns:p="http://schemas.openxmlformats.org/presentationml/2006/main">
  <p:tag name="NUM" val="1"/>
</p:tagLst>
</file>

<file path=ppt/tags/tag1079.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80.xml><?xml version="1.0" encoding="utf-8"?>
<p:tagLst xmlns:a="http://schemas.openxmlformats.org/drawingml/2006/main" xmlns:r="http://schemas.openxmlformats.org/officeDocument/2006/relationships" xmlns:p="http://schemas.openxmlformats.org/presentationml/2006/main">
  <p:tag name="NUM" val="1"/>
</p:tagLst>
</file>

<file path=ppt/tags/tag1081.xml><?xml version="1.0" encoding="utf-8"?>
<p:tagLst xmlns:a="http://schemas.openxmlformats.org/drawingml/2006/main" xmlns:r="http://schemas.openxmlformats.org/officeDocument/2006/relationships" xmlns:p="http://schemas.openxmlformats.org/presentationml/2006/main">
  <p:tag name="NUM" val="2"/>
</p:tagLst>
</file>

<file path=ppt/tags/tag1082.xml><?xml version="1.0" encoding="utf-8"?>
<p:tagLst xmlns:a="http://schemas.openxmlformats.org/drawingml/2006/main" xmlns:r="http://schemas.openxmlformats.org/officeDocument/2006/relationships" xmlns:p="http://schemas.openxmlformats.org/presentationml/2006/main">
  <p:tag name="NUM" val="3"/>
</p:tagLst>
</file>

<file path=ppt/tags/tag1083.xml><?xml version="1.0" encoding="utf-8"?>
<p:tagLst xmlns:a="http://schemas.openxmlformats.org/drawingml/2006/main" xmlns:r="http://schemas.openxmlformats.org/officeDocument/2006/relationships" xmlns:p="http://schemas.openxmlformats.org/presentationml/2006/main">
  <p:tag name="NUM" val="4"/>
</p:tagLst>
</file>

<file path=ppt/tags/tag1084.xml><?xml version="1.0" encoding="utf-8"?>
<p:tagLst xmlns:a="http://schemas.openxmlformats.org/drawingml/2006/main" xmlns:r="http://schemas.openxmlformats.org/officeDocument/2006/relationships" xmlns:p="http://schemas.openxmlformats.org/presentationml/2006/main">
  <p:tag name="NUM" val="1"/>
</p:tagLst>
</file>

<file path=ppt/tags/tag1085.xml><?xml version="1.0" encoding="utf-8"?>
<p:tagLst xmlns:a="http://schemas.openxmlformats.org/drawingml/2006/main" xmlns:r="http://schemas.openxmlformats.org/officeDocument/2006/relationships" xmlns:p="http://schemas.openxmlformats.org/presentationml/2006/main">
  <p:tag name="NUM" val="2"/>
</p:tagLst>
</file>

<file path=ppt/tags/tag1086.xml><?xml version="1.0" encoding="utf-8"?>
<p:tagLst xmlns:a="http://schemas.openxmlformats.org/drawingml/2006/main" xmlns:r="http://schemas.openxmlformats.org/officeDocument/2006/relationships" xmlns:p="http://schemas.openxmlformats.org/presentationml/2006/main">
  <p:tag name="NUM" val="3"/>
</p:tagLst>
</file>

<file path=ppt/tags/tag1087.xml><?xml version="1.0" encoding="utf-8"?>
<p:tagLst xmlns:a="http://schemas.openxmlformats.org/drawingml/2006/main" xmlns:r="http://schemas.openxmlformats.org/officeDocument/2006/relationships" xmlns:p="http://schemas.openxmlformats.org/presentationml/2006/main">
  <p:tag name="NUM" val="1"/>
</p:tagLst>
</file>

<file path=ppt/tags/tag1088.xml><?xml version="1.0" encoding="utf-8"?>
<p:tagLst xmlns:a="http://schemas.openxmlformats.org/drawingml/2006/main" xmlns:r="http://schemas.openxmlformats.org/officeDocument/2006/relationships" xmlns:p="http://schemas.openxmlformats.org/presentationml/2006/main">
  <p:tag name="NUM" val="2"/>
</p:tagLst>
</file>

<file path=ppt/tags/tag1089.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090.xml><?xml version="1.0" encoding="utf-8"?>
<p:tagLst xmlns:a="http://schemas.openxmlformats.org/drawingml/2006/main" xmlns:r="http://schemas.openxmlformats.org/officeDocument/2006/relationships" xmlns:p="http://schemas.openxmlformats.org/presentationml/2006/main">
  <p:tag name="NUM" val="1"/>
</p:tagLst>
</file>

<file path=ppt/tags/tag1091.xml><?xml version="1.0" encoding="utf-8"?>
<p:tagLst xmlns:a="http://schemas.openxmlformats.org/drawingml/2006/main" xmlns:r="http://schemas.openxmlformats.org/officeDocument/2006/relationships" xmlns:p="http://schemas.openxmlformats.org/presentationml/2006/main">
  <p:tag name="NUM" val="2"/>
</p:tagLst>
</file>

<file path=ppt/tags/tag1092.xml><?xml version="1.0" encoding="utf-8"?>
<p:tagLst xmlns:a="http://schemas.openxmlformats.org/drawingml/2006/main" xmlns:r="http://schemas.openxmlformats.org/officeDocument/2006/relationships" xmlns:p="http://schemas.openxmlformats.org/presentationml/2006/main">
  <p:tag name="NUM" val="3"/>
</p:tagLst>
</file>

<file path=ppt/tags/tag1093.xml><?xml version="1.0" encoding="utf-8"?>
<p:tagLst xmlns:a="http://schemas.openxmlformats.org/drawingml/2006/main" xmlns:r="http://schemas.openxmlformats.org/officeDocument/2006/relationships" xmlns:p="http://schemas.openxmlformats.org/presentationml/2006/main">
  <p:tag name="NUM" val="1"/>
</p:tagLst>
</file>

<file path=ppt/tags/tag1094.xml><?xml version="1.0" encoding="utf-8"?>
<p:tagLst xmlns:a="http://schemas.openxmlformats.org/drawingml/2006/main" xmlns:r="http://schemas.openxmlformats.org/officeDocument/2006/relationships" xmlns:p="http://schemas.openxmlformats.org/presentationml/2006/main">
  <p:tag name="NUM" val="2"/>
</p:tagLst>
</file>

<file path=ppt/tags/tag1095.xml><?xml version="1.0" encoding="utf-8"?>
<p:tagLst xmlns:a="http://schemas.openxmlformats.org/drawingml/2006/main" xmlns:r="http://schemas.openxmlformats.org/officeDocument/2006/relationships" xmlns:p="http://schemas.openxmlformats.org/presentationml/2006/main">
  <p:tag name="NUM" val="3"/>
</p:tagLst>
</file>

<file path=ppt/tags/tag1096.xml><?xml version="1.0" encoding="utf-8"?>
<p:tagLst xmlns:a="http://schemas.openxmlformats.org/drawingml/2006/main" xmlns:r="http://schemas.openxmlformats.org/officeDocument/2006/relationships" xmlns:p="http://schemas.openxmlformats.org/presentationml/2006/main">
  <p:tag name="NUM" val="1"/>
</p:tagLst>
</file>

<file path=ppt/tags/tag1097.xml><?xml version="1.0" encoding="utf-8"?>
<p:tagLst xmlns:a="http://schemas.openxmlformats.org/drawingml/2006/main" xmlns:r="http://schemas.openxmlformats.org/officeDocument/2006/relationships" xmlns:p="http://schemas.openxmlformats.org/presentationml/2006/main">
  <p:tag name="NUM" val="2"/>
</p:tagLst>
</file>

<file path=ppt/tags/tag1098.xml><?xml version="1.0" encoding="utf-8"?>
<p:tagLst xmlns:a="http://schemas.openxmlformats.org/drawingml/2006/main" xmlns:r="http://schemas.openxmlformats.org/officeDocument/2006/relationships" xmlns:p="http://schemas.openxmlformats.org/presentationml/2006/main">
  <p:tag name="NUM" val="3"/>
</p:tagLst>
</file>

<file path=ppt/tags/tag109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00.xml><?xml version="1.0" encoding="utf-8"?>
<p:tagLst xmlns:a="http://schemas.openxmlformats.org/drawingml/2006/main" xmlns:r="http://schemas.openxmlformats.org/officeDocument/2006/relationships" xmlns:p="http://schemas.openxmlformats.org/presentationml/2006/main">
  <p:tag name="NUM" val="2"/>
</p:tagLst>
</file>

<file path=ppt/tags/tag1101.xml><?xml version="1.0" encoding="utf-8"?>
<p:tagLst xmlns:a="http://schemas.openxmlformats.org/drawingml/2006/main" xmlns:r="http://schemas.openxmlformats.org/officeDocument/2006/relationships" xmlns:p="http://schemas.openxmlformats.org/presentationml/2006/main">
  <p:tag name="NUM" val="3"/>
</p:tagLst>
</file>

<file path=ppt/tags/tag1102.xml><?xml version="1.0" encoding="utf-8"?>
<p:tagLst xmlns:a="http://schemas.openxmlformats.org/drawingml/2006/main" xmlns:r="http://schemas.openxmlformats.org/officeDocument/2006/relationships" xmlns:p="http://schemas.openxmlformats.org/presentationml/2006/main">
  <p:tag name="NUM" val="1"/>
</p:tagLst>
</file>

<file path=ppt/tags/tag1103.xml><?xml version="1.0" encoding="utf-8"?>
<p:tagLst xmlns:a="http://schemas.openxmlformats.org/drawingml/2006/main" xmlns:r="http://schemas.openxmlformats.org/officeDocument/2006/relationships" xmlns:p="http://schemas.openxmlformats.org/presentationml/2006/main">
  <p:tag name="NUM" val="2"/>
</p:tagLst>
</file>

<file path=ppt/tags/tag1104.xml><?xml version="1.0" encoding="utf-8"?>
<p:tagLst xmlns:a="http://schemas.openxmlformats.org/drawingml/2006/main" xmlns:r="http://schemas.openxmlformats.org/officeDocument/2006/relationships" xmlns:p="http://schemas.openxmlformats.org/presentationml/2006/main">
  <p:tag name="NUM" val="1"/>
</p:tagLst>
</file>

<file path=ppt/tags/tag1105.xml><?xml version="1.0" encoding="utf-8"?>
<p:tagLst xmlns:a="http://schemas.openxmlformats.org/drawingml/2006/main" xmlns:r="http://schemas.openxmlformats.org/officeDocument/2006/relationships" xmlns:p="http://schemas.openxmlformats.org/presentationml/2006/main">
  <p:tag name="NUM" val="2"/>
</p:tagLst>
</file>

<file path=ppt/tags/tag1106.xml><?xml version="1.0" encoding="utf-8"?>
<p:tagLst xmlns:a="http://schemas.openxmlformats.org/drawingml/2006/main" xmlns:r="http://schemas.openxmlformats.org/officeDocument/2006/relationships" xmlns:p="http://schemas.openxmlformats.org/presentationml/2006/main">
  <p:tag name="NUM" val="1"/>
</p:tagLst>
</file>

<file path=ppt/tags/tag1107.xml><?xml version="1.0" encoding="utf-8"?>
<p:tagLst xmlns:a="http://schemas.openxmlformats.org/drawingml/2006/main" xmlns:r="http://schemas.openxmlformats.org/officeDocument/2006/relationships" xmlns:p="http://schemas.openxmlformats.org/presentationml/2006/main">
  <p:tag name="NUM" val="2"/>
</p:tagLst>
</file>

<file path=ppt/tags/tag1108.xml><?xml version="1.0" encoding="utf-8"?>
<p:tagLst xmlns:a="http://schemas.openxmlformats.org/drawingml/2006/main" xmlns:r="http://schemas.openxmlformats.org/officeDocument/2006/relationships" xmlns:p="http://schemas.openxmlformats.org/presentationml/2006/main">
  <p:tag name="NUM" val="3"/>
</p:tagLst>
</file>

<file path=ppt/tags/tag1109.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10.xml><?xml version="1.0" encoding="utf-8"?>
<p:tagLst xmlns:a="http://schemas.openxmlformats.org/drawingml/2006/main" xmlns:r="http://schemas.openxmlformats.org/officeDocument/2006/relationships" xmlns:p="http://schemas.openxmlformats.org/presentationml/2006/main">
  <p:tag name="NUM" val="1"/>
</p:tagLst>
</file>

<file path=ppt/tags/tag1111.xml><?xml version="1.0" encoding="utf-8"?>
<p:tagLst xmlns:a="http://schemas.openxmlformats.org/drawingml/2006/main" xmlns:r="http://schemas.openxmlformats.org/officeDocument/2006/relationships" xmlns:p="http://schemas.openxmlformats.org/presentationml/2006/main">
  <p:tag name="NUM" val="2"/>
</p:tagLst>
</file>

<file path=ppt/tags/tag1112.xml><?xml version="1.0" encoding="utf-8"?>
<p:tagLst xmlns:a="http://schemas.openxmlformats.org/drawingml/2006/main" xmlns:r="http://schemas.openxmlformats.org/officeDocument/2006/relationships" xmlns:p="http://schemas.openxmlformats.org/presentationml/2006/main">
  <p:tag name="NUM" val="3"/>
</p:tagLst>
</file>

<file path=ppt/tags/tag1113.xml><?xml version="1.0" encoding="utf-8"?>
<p:tagLst xmlns:a="http://schemas.openxmlformats.org/drawingml/2006/main" xmlns:r="http://schemas.openxmlformats.org/officeDocument/2006/relationships" xmlns:p="http://schemas.openxmlformats.org/presentationml/2006/main">
  <p:tag name="NUM" val="1"/>
</p:tagLst>
</file>

<file path=ppt/tags/tag1114.xml><?xml version="1.0" encoding="utf-8"?>
<p:tagLst xmlns:a="http://schemas.openxmlformats.org/drawingml/2006/main" xmlns:r="http://schemas.openxmlformats.org/officeDocument/2006/relationships" xmlns:p="http://schemas.openxmlformats.org/presentationml/2006/main">
  <p:tag name="NUM" val="2"/>
</p:tagLst>
</file>

<file path=ppt/tags/tag1115.xml><?xml version="1.0" encoding="utf-8"?>
<p:tagLst xmlns:a="http://schemas.openxmlformats.org/drawingml/2006/main" xmlns:r="http://schemas.openxmlformats.org/officeDocument/2006/relationships" xmlns:p="http://schemas.openxmlformats.org/presentationml/2006/main">
  <p:tag name="NUM" val="3"/>
</p:tagLst>
</file>

<file path=ppt/tags/tag1116.xml><?xml version="1.0" encoding="utf-8"?>
<p:tagLst xmlns:a="http://schemas.openxmlformats.org/drawingml/2006/main" xmlns:r="http://schemas.openxmlformats.org/officeDocument/2006/relationships" xmlns:p="http://schemas.openxmlformats.org/presentationml/2006/main">
  <p:tag name="NUM" val="1"/>
</p:tagLst>
</file>

<file path=ppt/tags/tag1117.xml><?xml version="1.0" encoding="utf-8"?>
<p:tagLst xmlns:a="http://schemas.openxmlformats.org/drawingml/2006/main" xmlns:r="http://schemas.openxmlformats.org/officeDocument/2006/relationships" xmlns:p="http://schemas.openxmlformats.org/presentationml/2006/main">
  <p:tag name="NUM" val="2"/>
</p:tagLst>
</file>

<file path=ppt/tags/tag1118.xml><?xml version="1.0" encoding="utf-8"?>
<p:tagLst xmlns:a="http://schemas.openxmlformats.org/drawingml/2006/main" xmlns:r="http://schemas.openxmlformats.org/officeDocument/2006/relationships" xmlns:p="http://schemas.openxmlformats.org/presentationml/2006/main">
  <p:tag name="NUM" val="3"/>
</p:tagLst>
</file>

<file path=ppt/tags/tag1119.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20.xml><?xml version="1.0" encoding="utf-8"?>
<p:tagLst xmlns:a="http://schemas.openxmlformats.org/drawingml/2006/main" xmlns:r="http://schemas.openxmlformats.org/officeDocument/2006/relationships" xmlns:p="http://schemas.openxmlformats.org/presentationml/2006/main">
  <p:tag name="NUM" val="2"/>
</p:tagLst>
</file>

<file path=ppt/tags/tag1121.xml><?xml version="1.0" encoding="utf-8"?>
<p:tagLst xmlns:a="http://schemas.openxmlformats.org/drawingml/2006/main" xmlns:r="http://schemas.openxmlformats.org/officeDocument/2006/relationships" xmlns:p="http://schemas.openxmlformats.org/presentationml/2006/main">
  <p:tag name="NUM" val="3"/>
</p:tagLst>
</file>

<file path=ppt/tags/tag1122.xml><?xml version="1.0" encoding="utf-8"?>
<p:tagLst xmlns:a="http://schemas.openxmlformats.org/drawingml/2006/main" xmlns:r="http://schemas.openxmlformats.org/officeDocument/2006/relationships" xmlns:p="http://schemas.openxmlformats.org/presentationml/2006/main">
  <p:tag name="NUM" val="1"/>
</p:tagLst>
</file>

<file path=ppt/tags/tag1123.xml><?xml version="1.0" encoding="utf-8"?>
<p:tagLst xmlns:a="http://schemas.openxmlformats.org/drawingml/2006/main" xmlns:r="http://schemas.openxmlformats.org/officeDocument/2006/relationships" xmlns:p="http://schemas.openxmlformats.org/presentationml/2006/main">
  <p:tag name="NUM" val="2"/>
</p:tagLst>
</file>

<file path=ppt/tags/tag1124.xml><?xml version="1.0" encoding="utf-8"?>
<p:tagLst xmlns:a="http://schemas.openxmlformats.org/drawingml/2006/main" xmlns:r="http://schemas.openxmlformats.org/officeDocument/2006/relationships" xmlns:p="http://schemas.openxmlformats.org/presentationml/2006/main">
  <p:tag name="NUM" val="3"/>
</p:tagLst>
</file>

<file path=ppt/tags/tag1125.xml><?xml version="1.0" encoding="utf-8"?>
<p:tagLst xmlns:a="http://schemas.openxmlformats.org/drawingml/2006/main" xmlns:r="http://schemas.openxmlformats.org/officeDocument/2006/relationships" xmlns:p="http://schemas.openxmlformats.org/presentationml/2006/main">
  <p:tag name="NUM" val="1"/>
</p:tagLst>
</file>

<file path=ppt/tags/tag1126.xml><?xml version="1.0" encoding="utf-8"?>
<p:tagLst xmlns:a="http://schemas.openxmlformats.org/drawingml/2006/main" xmlns:r="http://schemas.openxmlformats.org/officeDocument/2006/relationships" xmlns:p="http://schemas.openxmlformats.org/presentationml/2006/main">
  <p:tag name="NUM" val="2"/>
</p:tagLst>
</file>

<file path=ppt/tags/tag1127.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3"/>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3"/>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4"/>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3"/>
</p:tagLst>
</file>

<file path=ppt/tags/tag157.xml><?xml version="1.0" encoding="utf-8"?>
<p:tagLst xmlns:a="http://schemas.openxmlformats.org/drawingml/2006/main" xmlns:r="http://schemas.openxmlformats.org/officeDocument/2006/relationships" xmlns:p="http://schemas.openxmlformats.org/presentationml/2006/main">
  <p:tag name="NUM" val="4"/>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3"/>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3"/>
</p:tagLst>
</file>

<file path=ppt/tags/tag175.xml><?xml version="1.0" encoding="utf-8"?>
<p:tagLst xmlns:a="http://schemas.openxmlformats.org/drawingml/2006/main" xmlns:r="http://schemas.openxmlformats.org/officeDocument/2006/relationships" xmlns:p="http://schemas.openxmlformats.org/presentationml/2006/main">
  <p:tag name="NUM" val="4"/>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2"/>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2"/>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2"/>
</p:tagLst>
</file>

<file path=ppt/tags/tag222.xml><?xml version="1.0" encoding="utf-8"?>
<p:tagLst xmlns:a="http://schemas.openxmlformats.org/drawingml/2006/main" xmlns:r="http://schemas.openxmlformats.org/officeDocument/2006/relationships" xmlns:p="http://schemas.openxmlformats.org/presentationml/2006/main">
  <p:tag name="NUM" val="3"/>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4"/>
</p:tagLst>
</file>

<file path=ppt/tags/tag227.xml><?xml version="1.0" encoding="utf-8"?>
<p:tagLst xmlns:a="http://schemas.openxmlformats.org/drawingml/2006/main" xmlns:r="http://schemas.openxmlformats.org/officeDocument/2006/relationships" xmlns:p="http://schemas.openxmlformats.org/presentationml/2006/main">
  <p:tag name="NUM" val="5"/>
</p:tagLst>
</file>

<file path=ppt/tags/tag228.xml><?xml version="1.0" encoding="utf-8"?>
<p:tagLst xmlns:a="http://schemas.openxmlformats.org/drawingml/2006/main" xmlns:r="http://schemas.openxmlformats.org/officeDocument/2006/relationships" xmlns:p="http://schemas.openxmlformats.org/presentationml/2006/main">
  <p:tag name="NUM" val="6"/>
</p:tagLst>
</file>

<file path=ppt/tags/tag229.xml><?xml version="1.0" encoding="utf-8"?>
<p:tagLst xmlns:a="http://schemas.openxmlformats.org/drawingml/2006/main" xmlns:r="http://schemas.openxmlformats.org/officeDocument/2006/relationships" xmlns:p="http://schemas.openxmlformats.org/presentationml/2006/main">
  <p:tag name="NUM" val="7"/>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30.xml><?xml version="1.0" encoding="utf-8"?>
<p:tagLst xmlns:a="http://schemas.openxmlformats.org/drawingml/2006/main" xmlns:r="http://schemas.openxmlformats.org/officeDocument/2006/relationships" xmlns:p="http://schemas.openxmlformats.org/presentationml/2006/main">
  <p:tag name="NUM" val="8"/>
</p:tagLst>
</file>

<file path=ppt/tags/tag231.xml><?xml version="1.0" encoding="utf-8"?>
<p:tagLst xmlns:a="http://schemas.openxmlformats.org/drawingml/2006/main" xmlns:r="http://schemas.openxmlformats.org/officeDocument/2006/relationships" xmlns:p="http://schemas.openxmlformats.org/presentationml/2006/main">
  <p:tag name="NUM" val="9"/>
</p:tagLst>
</file>

<file path=ppt/tags/tag232.xml><?xml version="1.0" encoding="utf-8"?>
<p:tagLst xmlns:a="http://schemas.openxmlformats.org/drawingml/2006/main" xmlns:r="http://schemas.openxmlformats.org/officeDocument/2006/relationships" xmlns:p="http://schemas.openxmlformats.org/presentationml/2006/main">
  <p:tag name="NUM" val="10"/>
</p:tagLst>
</file>

<file path=ppt/tags/tag233.xml><?xml version="1.0" encoding="utf-8"?>
<p:tagLst xmlns:a="http://schemas.openxmlformats.org/drawingml/2006/main" xmlns:r="http://schemas.openxmlformats.org/officeDocument/2006/relationships" xmlns:p="http://schemas.openxmlformats.org/presentationml/2006/main">
  <p:tag name="NUM" val="11"/>
</p:tagLst>
</file>

<file path=ppt/tags/tag234.xml><?xml version="1.0" encoding="utf-8"?>
<p:tagLst xmlns:a="http://schemas.openxmlformats.org/drawingml/2006/main" xmlns:r="http://schemas.openxmlformats.org/officeDocument/2006/relationships" xmlns:p="http://schemas.openxmlformats.org/presentationml/2006/main">
  <p:tag name="NUM" val="12"/>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2"/>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4"/>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2"/>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2"/>
</p:tagLst>
</file>

<file path=ppt/tags/tag272.xml><?xml version="1.0" encoding="utf-8"?>
<p:tagLst xmlns:a="http://schemas.openxmlformats.org/drawingml/2006/main" xmlns:r="http://schemas.openxmlformats.org/officeDocument/2006/relationships" xmlns:p="http://schemas.openxmlformats.org/presentationml/2006/main">
  <p:tag name="NUM" val="3"/>
</p:tagLst>
</file>

<file path=ppt/tags/tag273.xml><?xml version="1.0" encoding="utf-8"?>
<p:tagLst xmlns:a="http://schemas.openxmlformats.org/drawingml/2006/main" xmlns:r="http://schemas.openxmlformats.org/officeDocument/2006/relationships" xmlns:p="http://schemas.openxmlformats.org/presentationml/2006/main">
  <p:tag name="NUM" val="4"/>
</p:tagLst>
</file>

<file path=ppt/tags/tag274.xml><?xml version="1.0" encoding="utf-8"?>
<p:tagLst xmlns:a="http://schemas.openxmlformats.org/drawingml/2006/main" xmlns:r="http://schemas.openxmlformats.org/officeDocument/2006/relationships" xmlns:p="http://schemas.openxmlformats.org/presentationml/2006/main">
  <p:tag name="NUM" val="1"/>
</p:tagLst>
</file>

<file path=ppt/tags/tag275.xml><?xml version="1.0" encoding="utf-8"?>
<p:tagLst xmlns:a="http://schemas.openxmlformats.org/drawingml/2006/main" xmlns:r="http://schemas.openxmlformats.org/officeDocument/2006/relationships" xmlns:p="http://schemas.openxmlformats.org/presentationml/2006/main">
  <p:tag name="NUM" val="2"/>
</p:tagLst>
</file>

<file path=ppt/tags/tag276.xml><?xml version="1.0" encoding="utf-8"?>
<p:tagLst xmlns:a="http://schemas.openxmlformats.org/drawingml/2006/main" xmlns:r="http://schemas.openxmlformats.org/officeDocument/2006/relationships" xmlns:p="http://schemas.openxmlformats.org/presentationml/2006/main">
  <p:tag name="NUM" val="3"/>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2"/>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4"/>
</p:tagLst>
</file>

<file path=ppt/tags/tag288.xml><?xml version="1.0" encoding="utf-8"?>
<p:tagLst xmlns:a="http://schemas.openxmlformats.org/drawingml/2006/main" xmlns:r="http://schemas.openxmlformats.org/officeDocument/2006/relationships" xmlns:p="http://schemas.openxmlformats.org/presentationml/2006/main">
  <p:tag name="NUM" val="5"/>
</p:tagLst>
</file>

<file path=ppt/tags/tag289.xml><?xml version="1.0" encoding="utf-8"?>
<p:tagLst xmlns:a="http://schemas.openxmlformats.org/drawingml/2006/main" xmlns:r="http://schemas.openxmlformats.org/officeDocument/2006/relationships" xmlns:p="http://schemas.openxmlformats.org/presentationml/2006/main">
  <p:tag name="NUM" val="6"/>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290.xml><?xml version="1.0" encoding="utf-8"?>
<p:tagLst xmlns:a="http://schemas.openxmlformats.org/drawingml/2006/main" xmlns:r="http://schemas.openxmlformats.org/officeDocument/2006/relationships" xmlns:p="http://schemas.openxmlformats.org/presentationml/2006/main">
  <p:tag name="NUM" val="7"/>
</p:tagLst>
</file>

<file path=ppt/tags/tag291.xml><?xml version="1.0" encoding="utf-8"?>
<p:tagLst xmlns:a="http://schemas.openxmlformats.org/drawingml/2006/main" xmlns:r="http://schemas.openxmlformats.org/officeDocument/2006/relationships" xmlns:p="http://schemas.openxmlformats.org/presentationml/2006/main">
  <p:tag name="NUM" val="8"/>
</p:tagLst>
</file>

<file path=ppt/tags/tag292.xml><?xml version="1.0" encoding="utf-8"?>
<p:tagLst xmlns:a="http://schemas.openxmlformats.org/drawingml/2006/main" xmlns:r="http://schemas.openxmlformats.org/officeDocument/2006/relationships" xmlns:p="http://schemas.openxmlformats.org/presentationml/2006/main">
  <p:tag name="NUM" val="9"/>
</p:tagLst>
</file>

<file path=ppt/tags/tag293.xml><?xml version="1.0" encoding="utf-8"?>
<p:tagLst xmlns:a="http://schemas.openxmlformats.org/drawingml/2006/main" xmlns:r="http://schemas.openxmlformats.org/officeDocument/2006/relationships" xmlns:p="http://schemas.openxmlformats.org/presentationml/2006/main">
  <p:tag name="NUM" val="10"/>
</p:tagLst>
</file>

<file path=ppt/tags/tag294.xml><?xml version="1.0" encoding="utf-8"?>
<p:tagLst xmlns:a="http://schemas.openxmlformats.org/drawingml/2006/main" xmlns:r="http://schemas.openxmlformats.org/officeDocument/2006/relationships" xmlns:p="http://schemas.openxmlformats.org/presentationml/2006/main">
  <p:tag name="NUM" val="11"/>
</p:tagLst>
</file>

<file path=ppt/tags/tag295.xml><?xml version="1.0" encoding="utf-8"?>
<p:tagLst xmlns:a="http://schemas.openxmlformats.org/drawingml/2006/main" xmlns:r="http://schemas.openxmlformats.org/officeDocument/2006/relationships" xmlns:p="http://schemas.openxmlformats.org/presentationml/2006/main">
  <p:tag name="NUM" val="12"/>
</p:tagLst>
</file>

<file path=ppt/tags/tag296.xml><?xml version="1.0" encoding="utf-8"?>
<p:tagLst xmlns:a="http://schemas.openxmlformats.org/drawingml/2006/main" xmlns:r="http://schemas.openxmlformats.org/officeDocument/2006/relationships" xmlns:p="http://schemas.openxmlformats.org/presentationml/2006/main">
  <p:tag name="NUM" val="13"/>
</p:tagLst>
</file>

<file path=ppt/tags/tag297.xml><?xml version="1.0" encoding="utf-8"?>
<p:tagLst xmlns:a="http://schemas.openxmlformats.org/drawingml/2006/main" xmlns:r="http://schemas.openxmlformats.org/officeDocument/2006/relationships" xmlns:p="http://schemas.openxmlformats.org/presentationml/2006/main">
  <p:tag name="NUM" val="14"/>
</p:tagLst>
</file>

<file path=ppt/tags/tag298.xml><?xml version="1.0" encoding="utf-8"?>
<p:tagLst xmlns:a="http://schemas.openxmlformats.org/drawingml/2006/main" xmlns:r="http://schemas.openxmlformats.org/officeDocument/2006/relationships" xmlns:p="http://schemas.openxmlformats.org/presentationml/2006/main">
  <p:tag name="NUM" val="15"/>
</p:tagLst>
</file>

<file path=ppt/tags/tag299.xml><?xml version="1.0" encoding="utf-8"?>
<p:tagLst xmlns:a="http://schemas.openxmlformats.org/drawingml/2006/main" xmlns:r="http://schemas.openxmlformats.org/officeDocument/2006/relationships" xmlns:p="http://schemas.openxmlformats.org/presentationml/2006/main">
  <p:tag name="NUM" val="16"/>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00.xml><?xml version="1.0" encoding="utf-8"?>
<p:tagLst xmlns:a="http://schemas.openxmlformats.org/drawingml/2006/main" xmlns:r="http://schemas.openxmlformats.org/officeDocument/2006/relationships" xmlns:p="http://schemas.openxmlformats.org/presentationml/2006/main">
  <p:tag name="NUM" val="17"/>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2"/>
</p:tagLst>
</file>

<file path=ppt/tags/tag303.xml><?xml version="1.0" encoding="utf-8"?>
<p:tagLst xmlns:a="http://schemas.openxmlformats.org/drawingml/2006/main" xmlns:r="http://schemas.openxmlformats.org/officeDocument/2006/relationships" xmlns:p="http://schemas.openxmlformats.org/presentationml/2006/main">
  <p:tag name="NUM" val="1"/>
</p:tagLst>
</file>

<file path=ppt/tags/tag304.xml><?xml version="1.0" encoding="utf-8"?>
<p:tagLst xmlns:a="http://schemas.openxmlformats.org/drawingml/2006/main" xmlns:r="http://schemas.openxmlformats.org/officeDocument/2006/relationships" xmlns:p="http://schemas.openxmlformats.org/presentationml/2006/main">
  <p:tag name="NUM" val="2"/>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1"/>
</p:tagLst>
</file>

<file path=ppt/tags/tag309.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10.xml><?xml version="1.0" encoding="utf-8"?>
<p:tagLst xmlns:a="http://schemas.openxmlformats.org/drawingml/2006/main" xmlns:r="http://schemas.openxmlformats.org/officeDocument/2006/relationships" xmlns:p="http://schemas.openxmlformats.org/presentationml/2006/main">
  <p:tag name="NUM" val="3"/>
</p:tagLst>
</file>

<file path=ppt/tags/tag311.xml><?xml version="1.0" encoding="utf-8"?>
<p:tagLst xmlns:a="http://schemas.openxmlformats.org/drawingml/2006/main" xmlns:r="http://schemas.openxmlformats.org/officeDocument/2006/relationships" xmlns:p="http://schemas.openxmlformats.org/presentationml/2006/main">
  <p:tag name="NUM" val="1"/>
</p:tagLst>
</file>

<file path=ppt/tags/tag312.xml><?xml version="1.0" encoding="utf-8"?>
<p:tagLst xmlns:a="http://schemas.openxmlformats.org/drawingml/2006/main" xmlns:r="http://schemas.openxmlformats.org/officeDocument/2006/relationships" xmlns:p="http://schemas.openxmlformats.org/presentationml/2006/main">
  <p:tag name="NUM" val="2"/>
</p:tagLst>
</file>

<file path=ppt/tags/tag313.xml><?xml version="1.0" encoding="utf-8"?>
<p:tagLst xmlns:a="http://schemas.openxmlformats.org/drawingml/2006/main" xmlns:r="http://schemas.openxmlformats.org/officeDocument/2006/relationships" xmlns:p="http://schemas.openxmlformats.org/presentationml/2006/main">
  <p:tag name="NUM" val="3"/>
</p:tagLst>
</file>

<file path=ppt/tags/tag314.xml><?xml version="1.0" encoding="utf-8"?>
<p:tagLst xmlns:a="http://schemas.openxmlformats.org/drawingml/2006/main" xmlns:r="http://schemas.openxmlformats.org/officeDocument/2006/relationships" xmlns:p="http://schemas.openxmlformats.org/presentationml/2006/main">
  <p:tag name="NUM" val="1"/>
</p:tagLst>
</file>

<file path=ppt/tags/tag315.xml><?xml version="1.0" encoding="utf-8"?>
<p:tagLst xmlns:a="http://schemas.openxmlformats.org/drawingml/2006/main" xmlns:r="http://schemas.openxmlformats.org/officeDocument/2006/relationships" xmlns:p="http://schemas.openxmlformats.org/presentationml/2006/main">
  <p:tag name="NUM" val="2"/>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1"/>
</p:tagLst>
</file>

<file path=ppt/tags/tag318.xml><?xml version="1.0" encoding="utf-8"?>
<p:tagLst xmlns:a="http://schemas.openxmlformats.org/drawingml/2006/main" xmlns:r="http://schemas.openxmlformats.org/officeDocument/2006/relationships" xmlns:p="http://schemas.openxmlformats.org/presentationml/2006/main">
  <p:tag name="NUM" val="2"/>
</p:tagLst>
</file>

<file path=ppt/tags/tag319.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20.xml><?xml version="1.0" encoding="utf-8"?>
<p:tagLst xmlns:a="http://schemas.openxmlformats.org/drawingml/2006/main" xmlns:r="http://schemas.openxmlformats.org/officeDocument/2006/relationships" xmlns:p="http://schemas.openxmlformats.org/presentationml/2006/main">
  <p:tag name="NUM" val="1"/>
</p:tagLst>
</file>

<file path=ppt/tags/tag321.xml><?xml version="1.0" encoding="utf-8"?>
<p:tagLst xmlns:a="http://schemas.openxmlformats.org/drawingml/2006/main" xmlns:r="http://schemas.openxmlformats.org/officeDocument/2006/relationships" xmlns:p="http://schemas.openxmlformats.org/presentationml/2006/main">
  <p:tag name="NUM" val="2"/>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1"/>
</p:tagLst>
</file>

<file path=ppt/tags/tag324.xml><?xml version="1.0" encoding="utf-8"?>
<p:tagLst xmlns:a="http://schemas.openxmlformats.org/drawingml/2006/main" xmlns:r="http://schemas.openxmlformats.org/officeDocument/2006/relationships" xmlns:p="http://schemas.openxmlformats.org/presentationml/2006/main">
  <p:tag name="NUM" val="2"/>
</p:tagLst>
</file>

<file path=ppt/tags/tag325.xml><?xml version="1.0" encoding="utf-8"?>
<p:tagLst xmlns:a="http://schemas.openxmlformats.org/drawingml/2006/main" xmlns:r="http://schemas.openxmlformats.org/officeDocument/2006/relationships" xmlns:p="http://schemas.openxmlformats.org/presentationml/2006/main">
  <p:tag name="NUM" val="1"/>
</p:tagLst>
</file>

<file path=ppt/tags/tag326.xml><?xml version="1.0" encoding="utf-8"?>
<p:tagLst xmlns:a="http://schemas.openxmlformats.org/drawingml/2006/main" xmlns:r="http://schemas.openxmlformats.org/officeDocument/2006/relationships" xmlns:p="http://schemas.openxmlformats.org/presentationml/2006/main">
  <p:tag name="NUM" val="2"/>
</p:tagLst>
</file>

<file path=ppt/tags/tag327.xml><?xml version="1.0" encoding="utf-8"?>
<p:tagLst xmlns:a="http://schemas.openxmlformats.org/drawingml/2006/main" xmlns:r="http://schemas.openxmlformats.org/officeDocument/2006/relationships" xmlns:p="http://schemas.openxmlformats.org/presentationml/2006/main">
  <p:tag name="NUM" val="1"/>
</p:tagLst>
</file>

<file path=ppt/tags/tag328.xml><?xml version="1.0" encoding="utf-8"?>
<p:tagLst xmlns:a="http://schemas.openxmlformats.org/drawingml/2006/main" xmlns:r="http://schemas.openxmlformats.org/officeDocument/2006/relationships" xmlns:p="http://schemas.openxmlformats.org/presentationml/2006/main">
  <p:tag name="NUM" val="2"/>
</p:tagLst>
</file>

<file path=ppt/tags/tag329.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30.xml><?xml version="1.0" encoding="utf-8"?>
<p:tagLst xmlns:a="http://schemas.openxmlformats.org/drawingml/2006/main" xmlns:r="http://schemas.openxmlformats.org/officeDocument/2006/relationships" xmlns:p="http://schemas.openxmlformats.org/presentationml/2006/main">
  <p:tag name="NUM" val="1"/>
</p:tagLst>
</file>

<file path=ppt/tags/tag331.xml><?xml version="1.0" encoding="utf-8"?>
<p:tagLst xmlns:a="http://schemas.openxmlformats.org/drawingml/2006/main" xmlns:r="http://schemas.openxmlformats.org/officeDocument/2006/relationships" xmlns:p="http://schemas.openxmlformats.org/presentationml/2006/main">
  <p:tag name="NUM" val="2"/>
</p:tagLst>
</file>

<file path=ppt/tags/tag332.xml><?xml version="1.0" encoding="utf-8"?>
<p:tagLst xmlns:a="http://schemas.openxmlformats.org/drawingml/2006/main" xmlns:r="http://schemas.openxmlformats.org/officeDocument/2006/relationships" xmlns:p="http://schemas.openxmlformats.org/presentationml/2006/main">
  <p:tag name="NUM" val="3"/>
</p:tagLst>
</file>

<file path=ppt/tags/tag333.xml><?xml version="1.0" encoding="utf-8"?>
<p:tagLst xmlns:a="http://schemas.openxmlformats.org/drawingml/2006/main" xmlns:r="http://schemas.openxmlformats.org/officeDocument/2006/relationships" xmlns:p="http://schemas.openxmlformats.org/presentationml/2006/main">
  <p:tag name="NUM" val="1"/>
</p:tagLst>
</file>

<file path=ppt/tags/tag334.xml><?xml version="1.0" encoding="utf-8"?>
<p:tagLst xmlns:a="http://schemas.openxmlformats.org/drawingml/2006/main" xmlns:r="http://schemas.openxmlformats.org/officeDocument/2006/relationships" xmlns:p="http://schemas.openxmlformats.org/presentationml/2006/main">
  <p:tag name="NUM" val="2"/>
</p:tagLst>
</file>

<file path=ppt/tags/tag335.xml><?xml version="1.0" encoding="utf-8"?>
<p:tagLst xmlns:a="http://schemas.openxmlformats.org/drawingml/2006/main" xmlns:r="http://schemas.openxmlformats.org/officeDocument/2006/relationships" xmlns:p="http://schemas.openxmlformats.org/presentationml/2006/main">
  <p:tag name="NUM" val="3"/>
</p:tagLst>
</file>

<file path=ppt/tags/tag336.xml><?xml version="1.0" encoding="utf-8"?>
<p:tagLst xmlns:a="http://schemas.openxmlformats.org/drawingml/2006/main" xmlns:r="http://schemas.openxmlformats.org/officeDocument/2006/relationships" xmlns:p="http://schemas.openxmlformats.org/presentationml/2006/main">
  <p:tag name="NUM" val="1"/>
</p:tagLst>
</file>

<file path=ppt/tags/tag337.xml><?xml version="1.0" encoding="utf-8"?>
<p:tagLst xmlns:a="http://schemas.openxmlformats.org/drawingml/2006/main" xmlns:r="http://schemas.openxmlformats.org/officeDocument/2006/relationships" xmlns:p="http://schemas.openxmlformats.org/presentationml/2006/main">
  <p:tag name="NUM" val="2"/>
</p:tagLst>
</file>

<file path=ppt/tags/tag338.xml><?xml version="1.0" encoding="utf-8"?>
<p:tagLst xmlns:a="http://schemas.openxmlformats.org/drawingml/2006/main" xmlns:r="http://schemas.openxmlformats.org/officeDocument/2006/relationships" xmlns:p="http://schemas.openxmlformats.org/presentationml/2006/main">
  <p:tag name="NUM" val="3"/>
</p:tagLst>
</file>

<file path=ppt/tags/tag339.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40.xml><?xml version="1.0" encoding="utf-8"?>
<p:tagLst xmlns:a="http://schemas.openxmlformats.org/drawingml/2006/main" xmlns:r="http://schemas.openxmlformats.org/officeDocument/2006/relationships" xmlns:p="http://schemas.openxmlformats.org/presentationml/2006/main">
  <p:tag name="NUM" val="2"/>
</p:tagLst>
</file>

<file path=ppt/tags/tag341.xml><?xml version="1.0" encoding="utf-8"?>
<p:tagLst xmlns:a="http://schemas.openxmlformats.org/drawingml/2006/main" xmlns:r="http://schemas.openxmlformats.org/officeDocument/2006/relationships" xmlns:p="http://schemas.openxmlformats.org/presentationml/2006/main">
  <p:tag name="NUM" val="3"/>
</p:tagLst>
</file>

<file path=ppt/tags/tag342.xml><?xml version="1.0" encoding="utf-8"?>
<p:tagLst xmlns:a="http://schemas.openxmlformats.org/drawingml/2006/main" xmlns:r="http://schemas.openxmlformats.org/officeDocument/2006/relationships" xmlns:p="http://schemas.openxmlformats.org/presentationml/2006/main">
  <p:tag name="NUM" val="1"/>
</p:tagLst>
</file>

<file path=ppt/tags/tag343.xml><?xml version="1.0" encoding="utf-8"?>
<p:tagLst xmlns:a="http://schemas.openxmlformats.org/drawingml/2006/main" xmlns:r="http://schemas.openxmlformats.org/officeDocument/2006/relationships" xmlns:p="http://schemas.openxmlformats.org/presentationml/2006/main">
  <p:tag name="NUM" val="2"/>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1"/>
</p:tagLst>
</file>

<file path=ppt/tags/tag346.xml><?xml version="1.0" encoding="utf-8"?>
<p:tagLst xmlns:a="http://schemas.openxmlformats.org/drawingml/2006/main" xmlns:r="http://schemas.openxmlformats.org/officeDocument/2006/relationships" xmlns:p="http://schemas.openxmlformats.org/presentationml/2006/main">
  <p:tag name="NUM" val="2"/>
</p:tagLst>
</file>

<file path=ppt/tags/tag347.xml><?xml version="1.0" encoding="utf-8"?>
<p:tagLst xmlns:a="http://schemas.openxmlformats.org/drawingml/2006/main" xmlns:r="http://schemas.openxmlformats.org/officeDocument/2006/relationships" xmlns:p="http://schemas.openxmlformats.org/presentationml/2006/main">
  <p:tag name="NUM" val="1"/>
</p:tagLst>
</file>

<file path=ppt/tags/tag348.xml><?xml version="1.0" encoding="utf-8"?>
<p:tagLst xmlns:a="http://schemas.openxmlformats.org/drawingml/2006/main" xmlns:r="http://schemas.openxmlformats.org/officeDocument/2006/relationships" xmlns:p="http://schemas.openxmlformats.org/presentationml/2006/main">
  <p:tag name="NUM" val="2"/>
</p:tagLst>
</file>

<file path=ppt/tags/tag349.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50.xml><?xml version="1.0" encoding="utf-8"?>
<p:tagLst xmlns:a="http://schemas.openxmlformats.org/drawingml/2006/main" xmlns:r="http://schemas.openxmlformats.org/officeDocument/2006/relationships" xmlns:p="http://schemas.openxmlformats.org/presentationml/2006/main">
  <p:tag name="NUM" val="2"/>
</p:tagLst>
</file>

<file path=ppt/tags/tag351.xml><?xml version="1.0" encoding="utf-8"?>
<p:tagLst xmlns:a="http://schemas.openxmlformats.org/drawingml/2006/main" xmlns:r="http://schemas.openxmlformats.org/officeDocument/2006/relationships" xmlns:p="http://schemas.openxmlformats.org/presentationml/2006/main">
  <p:tag name="NUM" val="3"/>
</p:tagLst>
</file>

<file path=ppt/tags/tag352.xml><?xml version="1.0" encoding="utf-8"?>
<p:tagLst xmlns:a="http://schemas.openxmlformats.org/drawingml/2006/main" xmlns:r="http://schemas.openxmlformats.org/officeDocument/2006/relationships" xmlns:p="http://schemas.openxmlformats.org/presentationml/2006/main">
  <p:tag name="NUM" val="1"/>
</p:tagLst>
</file>

<file path=ppt/tags/tag353.xml><?xml version="1.0" encoding="utf-8"?>
<p:tagLst xmlns:a="http://schemas.openxmlformats.org/drawingml/2006/main" xmlns:r="http://schemas.openxmlformats.org/officeDocument/2006/relationships" xmlns:p="http://schemas.openxmlformats.org/presentationml/2006/main">
  <p:tag name="NUM" val="2"/>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1"/>
</p:tagLst>
</file>

<file path=ppt/tags/tag356.xml><?xml version="1.0" encoding="utf-8"?>
<p:tagLst xmlns:a="http://schemas.openxmlformats.org/drawingml/2006/main" xmlns:r="http://schemas.openxmlformats.org/officeDocument/2006/relationships" xmlns:p="http://schemas.openxmlformats.org/presentationml/2006/main">
  <p:tag name="NUM" val="2"/>
</p:tagLst>
</file>

<file path=ppt/tags/tag357.xml><?xml version="1.0" encoding="utf-8"?>
<p:tagLst xmlns:a="http://schemas.openxmlformats.org/drawingml/2006/main" xmlns:r="http://schemas.openxmlformats.org/officeDocument/2006/relationships" xmlns:p="http://schemas.openxmlformats.org/presentationml/2006/main">
  <p:tag name="NUM" val="3"/>
</p:tagLst>
</file>

<file path=ppt/tags/tag358.xml><?xml version="1.0" encoding="utf-8"?>
<p:tagLst xmlns:a="http://schemas.openxmlformats.org/drawingml/2006/main" xmlns:r="http://schemas.openxmlformats.org/officeDocument/2006/relationships" xmlns:p="http://schemas.openxmlformats.org/presentationml/2006/main">
  <p:tag name="NUM" val="1"/>
</p:tagLst>
</file>

<file path=ppt/tags/tag359.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60.xml><?xml version="1.0" encoding="utf-8"?>
<p:tagLst xmlns:a="http://schemas.openxmlformats.org/drawingml/2006/main" xmlns:r="http://schemas.openxmlformats.org/officeDocument/2006/relationships" xmlns:p="http://schemas.openxmlformats.org/presentationml/2006/main">
  <p:tag name="NUM" val="3"/>
</p:tagLst>
</file>

<file path=ppt/tags/tag361.xml><?xml version="1.0" encoding="utf-8"?>
<p:tagLst xmlns:a="http://schemas.openxmlformats.org/drawingml/2006/main" xmlns:r="http://schemas.openxmlformats.org/officeDocument/2006/relationships" xmlns:p="http://schemas.openxmlformats.org/presentationml/2006/main">
  <p:tag name="NUM" val="1"/>
</p:tagLst>
</file>

<file path=ppt/tags/tag362.xml><?xml version="1.0" encoding="utf-8"?>
<p:tagLst xmlns:a="http://schemas.openxmlformats.org/drawingml/2006/main" xmlns:r="http://schemas.openxmlformats.org/officeDocument/2006/relationships" xmlns:p="http://schemas.openxmlformats.org/presentationml/2006/main">
  <p:tag name="NUM" val="2"/>
</p:tagLst>
</file>

<file path=ppt/tags/tag363.xml><?xml version="1.0" encoding="utf-8"?>
<p:tagLst xmlns:a="http://schemas.openxmlformats.org/drawingml/2006/main" xmlns:r="http://schemas.openxmlformats.org/officeDocument/2006/relationships" xmlns:p="http://schemas.openxmlformats.org/presentationml/2006/main">
  <p:tag name="NUM" val="3"/>
</p:tagLst>
</file>

<file path=ppt/tags/tag364.xml><?xml version="1.0" encoding="utf-8"?>
<p:tagLst xmlns:a="http://schemas.openxmlformats.org/drawingml/2006/main" xmlns:r="http://schemas.openxmlformats.org/officeDocument/2006/relationships" xmlns:p="http://schemas.openxmlformats.org/presentationml/2006/main">
  <p:tag name="NUM" val="4"/>
</p:tagLst>
</file>

<file path=ppt/tags/tag365.xml><?xml version="1.0" encoding="utf-8"?>
<p:tagLst xmlns:a="http://schemas.openxmlformats.org/drawingml/2006/main" xmlns:r="http://schemas.openxmlformats.org/officeDocument/2006/relationships" xmlns:p="http://schemas.openxmlformats.org/presentationml/2006/main">
  <p:tag name="NUM" val="1"/>
</p:tagLst>
</file>

<file path=ppt/tags/tag366.xml><?xml version="1.0" encoding="utf-8"?>
<p:tagLst xmlns:a="http://schemas.openxmlformats.org/drawingml/2006/main" xmlns:r="http://schemas.openxmlformats.org/officeDocument/2006/relationships" xmlns:p="http://schemas.openxmlformats.org/presentationml/2006/main">
  <p:tag name="NUM" val="2"/>
</p:tagLst>
</file>

<file path=ppt/tags/tag367.xml><?xml version="1.0" encoding="utf-8"?>
<p:tagLst xmlns:a="http://schemas.openxmlformats.org/drawingml/2006/main" xmlns:r="http://schemas.openxmlformats.org/officeDocument/2006/relationships" xmlns:p="http://schemas.openxmlformats.org/presentationml/2006/main">
  <p:tag name="NUM" val="3"/>
</p:tagLst>
</file>

<file path=ppt/tags/tag368.xml><?xml version="1.0" encoding="utf-8"?>
<p:tagLst xmlns:a="http://schemas.openxmlformats.org/drawingml/2006/main" xmlns:r="http://schemas.openxmlformats.org/officeDocument/2006/relationships" xmlns:p="http://schemas.openxmlformats.org/presentationml/2006/main">
  <p:tag name="NUM" val="1"/>
</p:tagLst>
</file>

<file path=ppt/tags/tag369.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70.xml><?xml version="1.0" encoding="utf-8"?>
<p:tagLst xmlns:a="http://schemas.openxmlformats.org/drawingml/2006/main" xmlns:r="http://schemas.openxmlformats.org/officeDocument/2006/relationships" xmlns:p="http://schemas.openxmlformats.org/presentationml/2006/main">
  <p:tag name="NUM" val="3"/>
</p:tagLst>
</file>

<file path=ppt/tags/tag371.xml><?xml version="1.0" encoding="utf-8"?>
<p:tagLst xmlns:a="http://schemas.openxmlformats.org/drawingml/2006/main" xmlns:r="http://schemas.openxmlformats.org/officeDocument/2006/relationships" xmlns:p="http://schemas.openxmlformats.org/presentationml/2006/main">
  <p:tag name="NUM" val="1"/>
</p:tagLst>
</file>

<file path=ppt/tags/tag372.xml><?xml version="1.0" encoding="utf-8"?>
<p:tagLst xmlns:a="http://schemas.openxmlformats.org/drawingml/2006/main" xmlns:r="http://schemas.openxmlformats.org/officeDocument/2006/relationships" xmlns:p="http://schemas.openxmlformats.org/presentationml/2006/main">
  <p:tag name="NUM" val="2"/>
</p:tagLst>
</file>

<file path=ppt/tags/tag373.xml><?xml version="1.0" encoding="utf-8"?>
<p:tagLst xmlns:a="http://schemas.openxmlformats.org/drawingml/2006/main" xmlns:r="http://schemas.openxmlformats.org/officeDocument/2006/relationships" xmlns:p="http://schemas.openxmlformats.org/presentationml/2006/main">
  <p:tag name="NUM" val="3"/>
</p:tagLst>
</file>

<file path=ppt/tags/tag374.xml><?xml version="1.0" encoding="utf-8"?>
<p:tagLst xmlns:a="http://schemas.openxmlformats.org/drawingml/2006/main" xmlns:r="http://schemas.openxmlformats.org/officeDocument/2006/relationships" xmlns:p="http://schemas.openxmlformats.org/presentationml/2006/main">
  <p:tag name="NUM" val="1"/>
</p:tagLst>
</file>

<file path=ppt/tags/tag375.xml><?xml version="1.0" encoding="utf-8"?>
<p:tagLst xmlns:a="http://schemas.openxmlformats.org/drawingml/2006/main" xmlns:r="http://schemas.openxmlformats.org/officeDocument/2006/relationships" xmlns:p="http://schemas.openxmlformats.org/presentationml/2006/main">
  <p:tag name="NUM" val="2"/>
</p:tagLst>
</file>

<file path=ppt/tags/tag376.xml><?xml version="1.0" encoding="utf-8"?>
<p:tagLst xmlns:a="http://schemas.openxmlformats.org/drawingml/2006/main" xmlns:r="http://schemas.openxmlformats.org/officeDocument/2006/relationships" xmlns:p="http://schemas.openxmlformats.org/presentationml/2006/main">
  <p:tag name="NUM" val="3"/>
</p:tagLst>
</file>

<file path=ppt/tags/tag377.xml><?xml version="1.0" encoding="utf-8"?>
<p:tagLst xmlns:a="http://schemas.openxmlformats.org/drawingml/2006/main" xmlns:r="http://schemas.openxmlformats.org/officeDocument/2006/relationships" xmlns:p="http://schemas.openxmlformats.org/presentationml/2006/main">
  <p:tag name="NUM" val="1"/>
</p:tagLst>
</file>

<file path=ppt/tags/tag378.xml><?xml version="1.0" encoding="utf-8"?>
<p:tagLst xmlns:a="http://schemas.openxmlformats.org/drawingml/2006/main" xmlns:r="http://schemas.openxmlformats.org/officeDocument/2006/relationships" xmlns:p="http://schemas.openxmlformats.org/presentationml/2006/main">
  <p:tag name="NUM" val="2"/>
</p:tagLst>
</file>

<file path=ppt/tags/tag379.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80.xml><?xml version="1.0" encoding="utf-8"?>
<p:tagLst xmlns:a="http://schemas.openxmlformats.org/drawingml/2006/main" xmlns:r="http://schemas.openxmlformats.org/officeDocument/2006/relationships" xmlns:p="http://schemas.openxmlformats.org/presentationml/2006/main">
  <p:tag name="NUM" val="1"/>
</p:tagLst>
</file>

<file path=ppt/tags/tag381.xml><?xml version="1.0" encoding="utf-8"?>
<p:tagLst xmlns:a="http://schemas.openxmlformats.org/drawingml/2006/main" xmlns:r="http://schemas.openxmlformats.org/officeDocument/2006/relationships" xmlns:p="http://schemas.openxmlformats.org/presentationml/2006/main">
  <p:tag name="NUM" val="2"/>
</p:tagLst>
</file>

<file path=ppt/tags/tag382.xml><?xml version="1.0" encoding="utf-8"?>
<p:tagLst xmlns:a="http://schemas.openxmlformats.org/drawingml/2006/main" xmlns:r="http://schemas.openxmlformats.org/officeDocument/2006/relationships" xmlns:p="http://schemas.openxmlformats.org/presentationml/2006/main">
  <p:tag name="NUM" val="3"/>
</p:tagLst>
</file>

<file path=ppt/tags/tag383.xml><?xml version="1.0" encoding="utf-8"?>
<p:tagLst xmlns:a="http://schemas.openxmlformats.org/drawingml/2006/main" xmlns:r="http://schemas.openxmlformats.org/officeDocument/2006/relationships" xmlns:p="http://schemas.openxmlformats.org/presentationml/2006/main">
  <p:tag name="NUM" val="1"/>
</p:tagLst>
</file>

<file path=ppt/tags/tag384.xml><?xml version="1.0" encoding="utf-8"?>
<p:tagLst xmlns:a="http://schemas.openxmlformats.org/drawingml/2006/main" xmlns:r="http://schemas.openxmlformats.org/officeDocument/2006/relationships" xmlns:p="http://schemas.openxmlformats.org/presentationml/2006/main">
  <p:tag name="NUM" val="2"/>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86.xml><?xml version="1.0" encoding="utf-8"?>
<p:tagLst xmlns:a="http://schemas.openxmlformats.org/drawingml/2006/main" xmlns:r="http://schemas.openxmlformats.org/officeDocument/2006/relationships" xmlns:p="http://schemas.openxmlformats.org/presentationml/2006/main">
  <p:tag name="NUM" val="4"/>
</p:tagLst>
</file>

<file path=ppt/tags/tag387.xml><?xml version="1.0" encoding="utf-8"?>
<p:tagLst xmlns:a="http://schemas.openxmlformats.org/drawingml/2006/main" xmlns:r="http://schemas.openxmlformats.org/officeDocument/2006/relationships" xmlns:p="http://schemas.openxmlformats.org/presentationml/2006/main">
  <p:tag name="NUM" val="1"/>
</p:tagLst>
</file>

<file path=ppt/tags/tag388.xml><?xml version="1.0" encoding="utf-8"?>
<p:tagLst xmlns:a="http://schemas.openxmlformats.org/drawingml/2006/main" xmlns:r="http://schemas.openxmlformats.org/officeDocument/2006/relationships" xmlns:p="http://schemas.openxmlformats.org/presentationml/2006/main">
  <p:tag name="NUM" val="2"/>
</p:tagLst>
</file>

<file path=ppt/tags/tag389.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390.xml><?xml version="1.0" encoding="utf-8"?>
<p:tagLst xmlns:a="http://schemas.openxmlformats.org/drawingml/2006/main" xmlns:r="http://schemas.openxmlformats.org/officeDocument/2006/relationships" xmlns:p="http://schemas.openxmlformats.org/presentationml/2006/main">
  <p:tag name="NUM" val="1"/>
</p:tagLst>
</file>

<file path=ppt/tags/tag391.xml><?xml version="1.0" encoding="utf-8"?>
<p:tagLst xmlns:a="http://schemas.openxmlformats.org/drawingml/2006/main" xmlns:r="http://schemas.openxmlformats.org/officeDocument/2006/relationships" xmlns:p="http://schemas.openxmlformats.org/presentationml/2006/main">
  <p:tag name="NUM" val="2"/>
</p:tagLst>
</file>

<file path=ppt/tags/tag392.xml><?xml version="1.0" encoding="utf-8"?>
<p:tagLst xmlns:a="http://schemas.openxmlformats.org/drawingml/2006/main" xmlns:r="http://schemas.openxmlformats.org/officeDocument/2006/relationships" xmlns:p="http://schemas.openxmlformats.org/presentationml/2006/main">
  <p:tag name="NUM" val="1"/>
</p:tagLst>
</file>

<file path=ppt/tags/tag393.xml><?xml version="1.0" encoding="utf-8"?>
<p:tagLst xmlns:a="http://schemas.openxmlformats.org/drawingml/2006/main" xmlns:r="http://schemas.openxmlformats.org/officeDocument/2006/relationships" xmlns:p="http://schemas.openxmlformats.org/presentationml/2006/main">
  <p:tag name="NUM" val="2"/>
</p:tagLst>
</file>

<file path=ppt/tags/tag394.xml><?xml version="1.0" encoding="utf-8"?>
<p:tagLst xmlns:a="http://schemas.openxmlformats.org/drawingml/2006/main" xmlns:r="http://schemas.openxmlformats.org/officeDocument/2006/relationships" xmlns:p="http://schemas.openxmlformats.org/presentationml/2006/main">
  <p:tag name="NUM" val="1"/>
</p:tagLst>
</file>

<file path=ppt/tags/tag395.xml><?xml version="1.0" encoding="utf-8"?>
<p:tagLst xmlns:a="http://schemas.openxmlformats.org/drawingml/2006/main" xmlns:r="http://schemas.openxmlformats.org/officeDocument/2006/relationships" xmlns:p="http://schemas.openxmlformats.org/presentationml/2006/main">
  <p:tag name="NUM" val="2"/>
</p:tagLst>
</file>

<file path=ppt/tags/tag396.xml><?xml version="1.0" encoding="utf-8"?>
<p:tagLst xmlns:a="http://schemas.openxmlformats.org/drawingml/2006/main" xmlns:r="http://schemas.openxmlformats.org/officeDocument/2006/relationships" xmlns:p="http://schemas.openxmlformats.org/presentationml/2006/main">
  <p:tag name="NUM" val="3"/>
</p:tagLst>
</file>

<file path=ppt/tags/tag397.xml><?xml version="1.0" encoding="utf-8"?>
<p:tagLst xmlns:a="http://schemas.openxmlformats.org/drawingml/2006/main" xmlns:r="http://schemas.openxmlformats.org/officeDocument/2006/relationships" xmlns:p="http://schemas.openxmlformats.org/presentationml/2006/main">
  <p:tag name="NUM" val="1"/>
</p:tagLst>
</file>

<file path=ppt/tags/tag398.xml><?xml version="1.0" encoding="utf-8"?>
<p:tagLst xmlns:a="http://schemas.openxmlformats.org/drawingml/2006/main" xmlns:r="http://schemas.openxmlformats.org/officeDocument/2006/relationships" xmlns:p="http://schemas.openxmlformats.org/presentationml/2006/main">
  <p:tag name="NUM" val="2"/>
</p:tagLst>
</file>

<file path=ppt/tags/tag39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00.xml><?xml version="1.0" encoding="utf-8"?>
<p:tagLst xmlns:a="http://schemas.openxmlformats.org/drawingml/2006/main" xmlns:r="http://schemas.openxmlformats.org/officeDocument/2006/relationships" xmlns:p="http://schemas.openxmlformats.org/presentationml/2006/main">
  <p:tag name="NUM" val="4"/>
</p:tagLst>
</file>

<file path=ppt/tags/tag401.xml><?xml version="1.0" encoding="utf-8"?>
<p:tagLst xmlns:a="http://schemas.openxmlformats.org/drawingml/2006/main" xmlns:r="http://schemas.openxmlformats.org/officeDocument/2006/relationships" xmlns:p="http://schemas.openxmlformats.org/presentationml/2006/main">
  <p:tag name="NUM" val="5"/>
</p:tagLst>
</file>

<file path=ppt/tags/tag402.xml><?xml version="1.0" encoding="utf-8"?>
<p:tagLst xmlns:a="http://schemas.openxmlformats.org/drawingml/2006/main" xmlns:r="http://schemas.openxmlformats.org/officeDocument/2006/relationships" xmlns:p="http://schemas.openxmlformats.org/presentationml/2006/main">
  <p:tag name="NUM" val="6"/>
</p:tagLst>
</file>

<file path=ppt/tags/tag403.xml><?xml version="1.0" encoding="utf-8"?>
<p:tagLst xmlns:a="http://schemas.openxmlformats.org/drawingml/2006/main" xmlns:r="http://schemas.openxmlformats.org/officeDocument/2006/relationships" xmlns:p="http://schemas.openxmlformats.org/presentationml/2006/main">
  <p:tag name="NUM" val="7"/>
</p:tagLst>
</file>

<file path=ppt/tags/tag404.xml><?xml version="1.0" encoding="utf-8"?>
<p:tagLst xmlns:a="http://schemas.openxmlformats.org/drawingml/2006/main" xmlns:r="http://schemas.openxmlformats.org/officeDocument/2006/relationships" xmlns:p="http://schemas.openxmlformats.org/presentationml/2006/main">
  <p:tag name="NUM" val="8"/>
</p:tagLst>
</file>

<file path=ppt/tags/tag405.xml><?xml version="1.0" encoding="utf-8"?>
<p:tagLst xmlns:a="http://schemas.openxmlformats.org/drawingml/2006/main" xmlns:r="http://schemas.openxmlformats.org/officeDocument/2006/relationships" xmlns:p="http://schemas.openxmlformats.org/presentationml/2006/main">
  <p:tag name="NUM" val="9"/>
</p:tagLst>
</file>

<file path=ppt/tags/tag406.xml><?xml version="1.0" encoding="utf-8"?>
<p:tagLst xmlns:a="http://schemas.openxmlformats.org/drawingml/2006/main" xmlns:r="http://schemas.openxmlformats.org/officeDocument/2006/relationships" xmlns:p="http://schemas.openxmlformats.org/presentationml/2006/main">
  <p:tag name="NUM" val="10"/>
</p:tagLst>
</file>

<file path=ppt/tags/tag407.xml><?xml version="1.0" encoding="utf-8"?>
<p:tagLst xmlns:a="http://schemas.openxmlformats.org/drawingml/2006/main" xmlns:r="http://schemas.openxmlformats.org/officeDocument/2006/relationships" xmlns:p="http://schemas.openxmlformats.org/presentationml/2006/main">
  <p:tag name="NUM" val="11"/>
</p:tagLst>
</file>

<file path=ppt/tags/tag408.xml><?xml version="1.0" encoding="utf-8"?>
<p:tagLst xmlns:a="http://schemas.openxmlformats.org/drawingml/2006/main" xmlns:r="http://schemas.openxmlformats.org/officeDocument/2006/relationships" xmlns:p="http://schemas.openxmlformats.org/presentationml/2006/main">
  <p:tag name="NUM" val="12"/>
</p:tagLst>
</file>

<file path=ppt/tags/tag409.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10.xml><?xml version="1.0" encoding="utf-8"?>
<p:tagLst xmlns:a="http://schemas.openxmlformats.org/drawingml/2006/main" xmlns:r="http://schemas.openxmlformats.org/officeDocument/2006/relationships" xmlns:p="http://schemas.openxmlformats.org/presentationml/2006/main">
  <p:tag name="NUM" val="2"/>
</p:tagLst>
</file>

<file path=ppt/tags/tag411.xml><?xml version="1.0" encoding="utf-8"?>
<p:tagLst xmlns:a="http://schemas.openxmlformats.org/drawingml/2006/main" xmlns:r="http://schemas.openxmlformats.org/officeDocument/2006/relationships" xmlns:p="http://schemas.openxmlformats.org/presentationml/2006/main">
  <p:tag name="NUM" val="3"/>
</p:tagLst>
</file>

<file path=ppt/tags/tag412.xml><?xml version="1.0" encoding="utf-8"?>
<p:tagLst xmlns:a="http://schemas.openxmlformats.org/drawingml/2006/main" xmlns:r="http://schemas.openxmlformats.org/officeDocument/2006/relationships" xmlns:p="http://schemas.openxmlformats.org/presentationml/2006/main">
  <p:tag name="NUM" val="4"/>
</p:tagLst>
</file>

<file path=ppt/tags/tag413.xml><?xml version="1.0" encoding="utf-8"?>
<p:tagLst xmlns:a="http://schemas.openxmlformats.org/drawingml/2006/main" xmlns:r="http://schemas.openxmlformats.org/officeDocument/2006/relationships" xmlns:p="http://schemas.openxmlformats.org/presentationml/2006/main">
  <p:tag name="NUM" val="5"/>
</p:tagLst>
</file>

<file path=ppt/tags/tag414.xml><?xml version="1.0" encoding="utf-8"?>
<p:tagLst xmlns:a="http://schemas.openxmlformats.org/drawingml/2006/main" xmlns:r="http://schemas.openxmlformats.org/officeDocument/2006/relationships" xmlns:p="http://schemas.openxmlformats.org/presentationml/2006/main">
  <p:tag name="NUM" val="6"/>
</p:tagLst>
</file>

<file path=ppt/tags/tag415.xml><?xml version="1.0" encoding="utf-8"?>
<p:tagLst xmlns:a="http://schemas.openxmlformats.org/drawingml/2006/main" xmlns:r="http://schemas.openxmlformats.org/officeDocument/2006/relationships" xmlns:p="http://schemas.openxmlformats.org/presentationml/2006/main">
  <p:tag name="NUM" val="7"/>
</p:tagLst>
</file>

<file path=ppt/tags/tag416.xml><?xml version="1.0" encoding="utf-8"?>
<p:tagLst xmlns:a="http://schemas.openxmlformats.org/drawingml/2006/main" xmlns:r="http://schemas.openxmlformats.org/officeDocument/2006/relationships" xmlns:p="http://schemas.openxmlformats.org/presentationml/2006/main">
  <p:tag name="NUM" val="8"/>
</p:tagLst>
</file>

<file path=ppt/tags/tag417.xml><?xml version="1.0" encoding="utf-8"?>
<p:tagLst xmlns:a="http://schemas.openxmlformats.org/drawingml/2006/main" xmlns:r="http://schemas.openxmlformats.org/officeDocument/2006/relationships" xmlns:p="http://schemas.openxmlformats.org/presentationml/2006/main">
  <p:tag name="NUM" val="9"/>
</p:tagLst>
</file>

<file path=ppt/tags/tag418.xml><?xml version="1.0" encoding="utf-8"?>
<p:tagLst xmlns:a="http://schemas.openxmlformats.org/drawingml/2006/main" xmlns:r="http://schemas.openxmlformats.org/officeDocument/2006/relationships" xmlns:p="http://schemas.openxmlformats.org/presentationml/2006/main">
  <p:tag name="NUM" val="10"/>
</p:tagLst>
</file>

<file path=ppt/tags/tag419.xml><?xml version="1.0" encoding="utf-8"?>
<p:tagLst xmlns:a="http://schemas.openxmlformats.org/drawingml/2006/main" xmlns:r="http://schemas.openxmlformats.org/officeDocument/2006/relationships" xmlns:p="http://schemas.openxmlformats.org/presentationml/2006/main">
  <p:tag name="NUM" val="1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20.xml><?xml version="1.0" encoding="utf-8"?>
<p:tagLst xmlns:a="http://schemas.openxmlformats.org/drawingml/2006/main" xmlns:r="http://schemas.openxmlformats.org/officeDocument/2006/relationships" xmlns:p="http://schemas.openxmlformats.org/presentationml/2006/main">
  <p:tag name="NUM" val="1"/>
</p:tagLst>
</file>

<file path=ppt/tags/tag421.xml><?xml version="1.0" encoding="utf-8"?>
<p:tagLst xmlns:a="http://schemas.openxmlformats.org/drawingml/2006/main" xmlns:r="http://schemas.openxmlformats.org/officeDocument/2006/relationships" xmlns:p="http://schemas.openxmlformats.org/presentationml/2006/main">
  <p:tag name="NUM" val="2"/>
</p:tagLst>
</file>

<file path=ppt/tags/tag422.xml><?xml version="1.0" encoding="utf-8"?>
<p:tagLst xmlns:a="http://schemas.openxmlformats.org/drawingml/2006/main" xmlns:r="http://schemas.openxmlformats.org/officeDocument/2006/relationships" xmlns:p="http://schemas.openxmlformats.org/presentationml/2006/main">
  <p:tag name="NUM" val="1"/>
</p:tagLst>
</file>

<file path=ppt/tags/tag423.xml><?xml version="1.0" encoding="utf-8"?>
<p:tagLst xmlns:a="http://schemas.openxmlformats.org/drawingml/2006/main" xmlns:r="http://schemas.openxmlformats.org/officeDocument/2006/relationships" xmlns:p="http://schemas.openxmlformats.org/presentationml/2006/main">
  <p:tag name="NUM" val="2"/>
</p:tagLst>
</file>

<file path=ppt/tags/tag424.xml><?xml version="1.0" encoding="utf-8"?>
<p:tagLst xmlns:a="http://schemas.openxmlformats.org/drawingml/2006/main" xmlns:r="http://schemas.openxmlformats.org/officeDocument/2006/relationships" xmlns:p="http://schemas.openxmlformats.org/presentationml/2006/main">
  <p:tag name="NUM" val="1"/>
</p:tagLst>
</file>

<file path=ppt/tags/tag425.xml><?xml version="1.0" encoding="utf-8"?>
<p:tagLst xmlns:a="http://schemas.openxmlformats.org/drawingml/2006/main" xmlns:r="http://schemas.openxmlformats.org/officeDocument/2006/relationships" xmlns:p="http://schemas.openxmlformats.org/presentationml/2006/main">
  <p:tag name="NUM" val="2"/>
</p:tagLst>
</file>

<file path=ppt/tags/tag426.xml><?xml version="1.0" encoding="utf-8"?>
<p:tagLst xmlns:a="http://schemas.openxmlformats.org/drawingml/2006/main" xmlns:r="http://schemas.openxmlformats.org/officeDocument/2006/relationships" xmlns:p="http://schemas.openxmlformats.org/presentationml/2006/main">
  <p:tag name="NUM" val="1"/>
</p:tagLst>
</file>

<file path=ppt/tags/tag427.xml><?xml version="1.0" encoding="utf-8"?>
<p:tagLst xmlns:a="http://schemas.openxmlformats.org/drawingml/2006/main" xmlns:r="http://schemas.openxmlformats.org/officeDocument/2006/relationships" xmlns:p="http://schemas.openxmlformats.org/presentationml/2006/main">
  <p:tag name="NUM" val="2"/>
</p:tagLst>
</file>

<file path=ppt/tags/tag428.xml><?xml version="1.0" encoding="utf-8"?>
<p:tagLst xmlns:a="http://schemas.openxmlformats.org/drawingml/2006/main" xmlns:r="http://schemas.openxmlformats.org/officeDocument/2006/relationships" xmlns:p="http://schemas.openxmlformats.org/presentationml/2006/main">
  <p:tag name="NUM" val="3"/>
</p:tagLst>
</file>

<file path=ppt/tags/tag429.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30.xml><?xml version="1.0" encoding="utf-8"?>
<p:tagLst xmlns:a="http://schemas.openxmlformats.org/drawingml/2006/main" xmlns:r="http://schemas.openxmlformats.org/officeDocument/2006/relationships" xmlns:p="http://schemas.openxmlformats.org/presentationml/2006/main">
  <p:tag name="NUM" val="2"/>
</p:tagLst>
</file>

<file path=ppt/tags/tag431.xml><?xml version="1.0" encoding="utf-8"?>
<p:tagLst xmlns:a="http://schemas.openxmlformats.org/drawingml/2006/main" xmlns:r="http://schemas.openxmlformats.org/officeDocument/2006/relationships" xmlns:p="http://schemas.openxmlformats.org/presentationml/2006/main">
  <p:tag name="NUM" val="3"/>
</p:tagLst>
</file>

<file path=ppt/tags/tag432.xml><?xml version="1.0" encoding="utf-8"?>
<p:tagLst xmlns:a="http://schemas.openxmlformats.org/drawingml/2006/main" xmlns:r="http://schemas.openxmlformats.org/officeDocument/2006/relationships" xmlns:p="http://schemas.openxmlformats.org/presentationml/2006/main">
  <p:tag name="NUM" val="1"/>
</p:tagLst>
</file>

<file path=ppt/tags/tag433.xml><?xml version="1.0" encoding="utf-8"?>
<p:tagLst xmlns:a="http://schemas.openxmlformats.org/drawingml/2006/main" xmlns:r="http://schemas.openxmlformats.org/officeDocument/2006/relationships" xmlns:p="http://schemas.openxmlformats.org/presentationml/2006/main">
  <p:tag name="NUM" val="2"/>
</p:tagLst>
</file>

<file path=ppt/tags/tag434.xml><?xml version="1.0" encoding="utf-8"?>
<p:tagLst xmlns:a="http://schemas.openxmlformats.org/drawingml/2006/main" xmlns:r="http://schemas.openxmlformats.org/officeDocument/2006/relationships" xmlns:p="http://schemas.openxmlformats.org/presentationml/2006/main">
  <p:tag name="NUM" val="3"/>
</p:tagLst>
</file>

<file path=ppt/tags/tag435.xml><?xml version="1.0" encoding="utf-8"?>
<p:tagLst xmlns:a="http://schemas.openxmlformats.org/drawingml/2006/main" xmlns:r="http://schemas.openxmlformats.org/officeDocument/2006/relationships" xmlns:p="http://schemas.openxmlformats.org/presentationml/2006/main">
  <p:tag name="NUM" val="1"/>
</p:tagLst>
</file>

<file path=ppt/tags/tag436.xml><?xml version="1.0" encoding="utf-8"?>
<p:tagLst xmlns:a="http://schemas.openxmlformats.org/drawingml/2006/main" xmlns:r="http://schemas.openxmlformats.org/officeDocument/2006/relationships" xmlns:p="http://schemas.openxmlformats.org/presentationml/2006/main">
  <p:tag name="NUM" val="2"/>
</p:tagLst>
</file>

<file path=ppt/tags/tag437.xml><?xml version="1.0" encoding="utf-8"?>
<p:tagLst xmlns:a="http://schemas.openxmlformats.org/drawingml/2006/main" xmlns:r="http://schemas.openxmlformats.org/officeDocument/2006/relationships" xmlns:p="http://schemas.openxmlformats.org/presentationml/2006/main">
  <p:tag name="NUM" val="3"/>
</p:tagLst>
</file>

<file path=ppt/tags/tag438.xml><?xml version="1.0" encoding="utf-8"?>
<p:tagLst xmlns:a="http://schemas.openxmlformats.org/drawingml/2006/main" xmlns:r="http://schemas.openxmlformats.org/officeDocument/2006/relationships" xmlns:p="http://schemas.openxmlformats.org/presentationml/2006/main">
  <p:tag name="NUM" val="4"/>
</p:tagLst>
</file>

<file path=ppt/tags/tag439.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40.xml><?xml version="1.0" encoding="utf-8"?>
<p:tagLst xmlns:a="http://schemas.openxmlformats.org/drawingml/2006/main" xmlns:r="http://schemas.openxmlformats.org/officeDocument/2006/relationships" xmlns:p="http://schemas.openxmlformats.org/presentationml/2006/main">
  <p:tag name="NUM" val="2"/>
</p:tagLst>
</file>

<file path=ppt/tags/tag441.xml><?xml version="1.0" encoding="utf-8"?>
<p:tagLst xmlns:a="http://schemas.openxmlformats.org/drawingml/2006/main" xmlns:r="http://schemas.openxmlformats.org/officeDocument/2006/relationships" xmlns:p="http://schemas.openxmlformats.org/presentationml/2006/main">
  <p:tag name="NUM" val="3"/>
</p:tagLst>
</file>

<file path=ppt/tags/tag442.xml><?xml version="1.0" encoding="utf-8"?>
<p:tagLst xmlns:a="http://schemas.openxmlformats.org/drawingml/2006/main" xmlns:r="http://schemas.openxmlformats.org/officeDocument/2006/relationships" xmlns:p="http://schemas.openxmlformats.org/presentationml/2006/main">
  <p:tag name="NUM" val="1"/>
</p:tagLst>
</file>

<file path=ppt/tags/tag443.xml><?xml version="1.0" encoding="utf-8"?>
<p:tagLst xmlns:a="http://schemas.openxmlformats.org/drawingml/2006/main" xmlns:r="http://schemas.openxmlformats.org/officeDocument/2006/relationships" xmlns:p="http://schemas.openxmlformats.org/presentationml/2006/main">
  <p:tag name="NUM" val="2"/>
</p:tagLst>
</file>

<file path=ppt/tags/tag444.xml><?xml version="1.0" encoding="utf-8"?>
<p:tagLst xmlns:a="http://schemas.openxmlformats.org/drawingml/2006/main" xmlns:r="http://schemas.openxmlformats.org/officeDocument/2006/relationships" xmlns:p="http://schemas.openxmlformats.org/presentationml/2006/main">
  <p:tag name="NUM" val="3"/>
</p:tagLst>
</file>

<file path=ppt/tags/tag445.xml><?xml version="1.0" encoding="utf-8"?>
<p:tagLst xmlns:a="http://schemas.openxmlformats.org/drawingml/2006/main" xmlns:r="http://schemas.openxmlformats.org/officeDocument/2006/relationships" xmlns:p="http://schemas.openxmlformats.org/presentationml/2006/main">
  <p:tag name="NUM" val="1"/>
</p:tagLst>
</file>

<file path=ppt/tags/tag446.xml><?xml version="1.0" encoding="utf-8"?>
<p:tagLst xmlns:a="http://schemas.openxmlformats.org/drawingml/2006/main" xmlns:r="http://schemas.openxmlformats.org/officeDocument/2006/relationships" xmlns:p="http://schemas.openxmlformats.org/presentationml/2006/main">
  <p:tag name="NUM" val="2"/>
</p:tagLst>
</file>

<file path=ppt/tags/tag447.xml><?xml version="1.0" encoding="utf-8"?>
<p:tagLst xmlns:a="http://schemas.openxmlformats.org/drawingml/2006/main" xmlns:r="http://schemas.openxmlformats.org/officeDocument/2006/relationships" xmlns:p="http://schemas.openxmlformats.org/presentationml/2006/main">
  <p:tag name="NUM" val="3"/>
</p:tagLst>
</file>

<file path=ppt/tags/tag448.xml><?xml version="1.0" encoding="utf-8"?>
<p:tagLst xmlns:a="http://schemas.openxmlformats.org/drawingml/2006/main" xmlns:r="http://schemas.openxmlformats.org/officeDocument/2006/relationships" xmlns:p="http://schemas.openxmlformats.org/presentationml/2006/main">
  <p:tag name="NUM" val="1"/>
</p:tagLst>
</file>

<file path=ppt/tags/tag449.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50.xml><?xml version="1.0" encoding="utf-8"?>
<p:tagLst xmlns:a="http://schemas.openxmlformats.org/drawingml/2006/main" xmlns:r="http://schemas.openxmlformats.org/officeDocument/2006/relationships" xmlns:p="http://schemas.openxmlformats.org/presentationml/2006/main">
  <p:tag name="NUM" val="3"/>
</p:tagLst>
</file>

<file path=ppt/tags/tag451.xml><?xml version="1.0" encoding="utf-8"?>
<p:tagLst xmlns:a="http://schemas.openxmlformats.org/drawingml/2006/main" xmlns:r="http://schemas.openxmlformats.org/officeDocument/2006/relationships" xmlns:p="http://schemas.openxmlformats.org/presentationml/2006/main">
  <p:tag name="NUM" val="1"/>
</p:tagLst>
</file>

<file path=ppt/tags/tag452.xml><?xml version="1.0" encoding="utf-8"?>
<p:tagLst xmlns:a="http://schemas.openxmlformats.org/drawingml/2006/main" xmlns:r="http://schemas.openxmlformats.org/officeDocument/2006/relationships" xmlns:p="http://schemas.openxmlformats.org/presentationml/2006/main">
  <p:tag name="NUM" val="2"/>
</p:tagLst>
</file>

<file path=ppt/tags/tag453.xml><?xml version="1.0" encoding="utf-8"?>
<p:tagLst xmlns:a="http://schemas.openxmlformats.org/drawingml/2006/main" xmlns:r="http://schemas.openxmlformats.org/officeDocument/2006/relationships" xmlns:p="http://schemas.openxmlformats.org/presentationml/2006/main">
  <p:tag name="NUM" val="3"/>
</p:tagLst>
</file>

<file path=ppt/tags/tag454.xml><?xml version="1.0" encoding="utf-8"?>
<p:tagLst xmlns:a="http://schemas.openxmlformats.org/drawingml/2006/main" xmlns:r="http://schemas.openxmlformats.org/officeDocument/2006/relationships" xmlns:p="http://schemas.openxmlformats.org/presentationml/2006/main">
  <p:tag name="NUM" val="4"/>
</p:tagLst>
</file>

<file path=ppt/tags/tag455.xml><?xml version="1.0" encoding="utf-8"?>
<p:tagLst xmlns:a="http://schemas.openxmlformats.org/drawingml/2006/main" xmlns:r="http://schemas.openxmlformats.org/officeDocument/2006/relationships" xmlns:p="http://schemas.openxmlformats.org/presentationml/2006/main">
  <p:tag name="NUM" val="1"/>
</p:tagLst>
</file>

<file path=ppt/tags/tag456.xml><?xml version="1.0" encoding="utf-8"?>
<p:tagLst xmlns:a="http://schemas.openxmlformats.org/drawingml/2006/main" xmlns:r="http://schemas.openxmlformats.org/officeDocument/2006/relationships" xmlns:p="http://schemas.openxmlformats.org/presentationml/2006/main">
  <p:tag name="NUM" val="2"/>
</p:tagLst>
</file>

<file path=ppt/tags/tag457.xml><?xml version="1.0" encoding="utf-8"?>
<p:tagLst xmlns:a="http://schemas.openxmlformats.org/drawingml/2006/main" xmlns:r="http://schemas.openxmlformats.org/officeDocument/2006/relationships" xmlns:p="http://schemas.openxmlformats.org/presentationml/2006/main">
  <p:tag name="NUM" val="3"/>
</p:tagLst>
</file>

<file path=ppt/tags/tag458.xml><?xml version="1.0" encoding="utf-8"?>
<p:tagLst xmlns:a="http://schemas.openxmlformats.org/drawingml/2006/main" xmlns:r="http://schemas.openxmlformats.org/officeDocument/2006/relationships" xmlns:p="http://schemas.openxmlformats.org/presentationml/2006/main">
  <p:tag name="NUM" val="1"/>
</p:tagLst>
</file>

<file path=ppt/tags/tag459.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60.xml><?xml version="1.0" encoding="utf-8"?>
<p:tagLst xmlns:a="http://schemas.openxmlformats.org/drawingml/2006/main" xmlns:r="http://schemas.openxmlformats.org/officeDocument/2006/relationships" xmlns:p="http://schemas.openxmlformats.org/presentationml/2006/main">
  <p:tag name="NUM" val="3"/>
</p:tagLst>
</file>

<file path=ppt/tags/tag461.xml><?xml version="1.0" encoding="utf-8"?>
<p:tagLst xmlns:a="http://schemas.openxmlformats.org/drawingml/2006/main" xmlns:r="http://schemas.openxmlformats.org/officeDocument/2006/relationships" xmlns:p="http://schemas.openxmlformats.org/presentationml/2006/main">
  <p:tag name="NUM" val="1"/>
</p:tagLst>
</file>

<file path=ppt/tags/tag462.xml><?xml version="1.0" encoding="utf-8"?>
<p:tagLst xmlns:a="http://schemas.openxmlformats.org/drawingml/2006/main" xmlns:r="http://schemas.openxmlformats.org/officeDocument/2006/relationships" xmlns:p="http://schemas.openxmlformats.org/presentationml/2006/main">
  <p:tag name="NUM" val="2"/>
</p:tagLst>
</file>

<file path=ppt/tags/tag463.xml><?xml version="1.0" encoding="utf-8"?>
<p:tagLst xmlns:a="http://schemas.openxmlformats.org/drawingml/2006/main" xmlns:r="http://schemas.openxmlformats.org/officeDocument/2006/relationships" xmlns:p="http://schemas.openxmlformats.org/presentationml/2006/main">
  <p:tag name="NUM" val="3"/>
</p:tagLst>
</file>

<file path=ppt/tags/tag464.xml><?xml version="1.0" encoding="utf-8"?>
<p:tagLst xmlns:a="http://schemas.openxmlformats.org/drawingml/2006/main" xmlns:r="http://schemas.openxmlformats.org/officeDocument/2006/relationships" xmlns:p="http://schemas.openxmlformats.org/presentationml/2006/main">
  <p:tag name="NUM" val="1"/>
</p:tagLst>
</file>

<file path=ppt/tags/tag465.xml><?xml version="1.0" encoding="utf-8"?>
<p:tagLst xmlns:a="http://schemas.openxmlformats.org/drawingml/2006/main" xmlns:r="http://schemas.openxmlformats.org/officeDocument/2006/relationships" xmlns:p="http://schemas.openxmlformats.org/presentationml/2006/main">
  <p:tag name="NUM" val="2"/>
</p:tagLst>
</file>

<file path=ppt/tags/tag466.xml><?xml version="1.0" encoding="utf-8"?>
<p:tagLst xmlns:a="http://schemas.openxmlformats.org/drawingml/2006/main" xmlns:r="http://schemas.openxmlformats.org/officeDocument/2006/relationships" xmlns:p="http://schemas.openxmlformats.org/presentationml/2006/main">
  <p:tag name="NUM" val="1"/>
</p:tagLst>
</file>

<file path=ppt/tags/tag467.xml><?xml version="1.0" encoding="utf-8"?>
<p:tagLst xmlns:a="http://schemas.openxmlformats.org/drawingml/2006/main" xmlns:r="http://schemas.openxmlformats.org/officeDocument/2006/relationships" xmlns:p="http://schemas.openxmlformats.org/presentationml/2006/main">
  <p:tag name="NUM" val="2"/>
</p:tagLst>
</file>

<file path=ppt/tags/tag468.xml><?xml version="1.0" encoding="utf-8"?>
<p:tagLst xmlns:a="http://schemas.openxmlformats.org/drawingml/2006/main" xmlns:r="http://schemas.openxmlformats.org/officeDocument/2006/relationships" xmlns:p="http://schemas.openxmlformats.org/presentationml/2006/main">
  <p:tag name="NUM" val="1"/>
</p:tagLst>
</file>

<file path=ppt/tags/tag469.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70.xml><?xml version="1.0" encoding="utf-8"?>
<p:tagLst xmlns:a="http://schemas.openxmlformats.org/drawingml/2006/main" xmlns:r="http://schemas.openxmlformats.org/officeDocument/2006/relationships" xmlns:p="http://schemas.openxmlformats.org/presentationml/2006/main">
  <p:tag name="NUM" val="3"/>
</p:tagLst>
</file>

<file path=ppt/tags/tag471.xml><?xml version="1.0" encoding="utf-8"?>
<p:tagLst xmlns:a="http://schemas.openxmlformats.org/drawingml/2006/main" xmlns:r="http://schemas.openxmlformats.org/officeDocument/2006/relationships" xmlns:p="http://schemas.openxmlformats.org/presentationml/2006/main">
  <p:tag name="NUM" val="1"/>
</p:tagLst>
</file>

<file path=ppt/tags/tag472.xml><?xml version="1.0" encoding="utf-8"?>
<p:tagLst xmlns:a="http://schemas.openxmlformats.org/drawingml/2006/main" xmlns:r="http://schemas.openxmlformats.org/officeDocument/2006/relationships" xmlns:p="http://schemas.openxmlformats.org/presentationml/2006/main">
  <p:tag name="NUM" val="2"/>
</p:tagLst>
</file>

<file path=ppt/tags/tag473.xml><?xml version="1.0" encoding="utf-8"?>
<p:tagLst xmlns:a="http://schemas.openxmlformats.org/drawingml/2006/main" xmlns:r="http://schemas.openxmlformats.org/officeDocument/2006/relationships" xmlns:p="http://schemas.openxmlformats.org/presentationml/2006/main">
  <p:tag name="NUM" val="3"/>
</p:tagLst>
</file>

<file path=ppt/tags/tag474.xml><?xml version="1.0" encoding="utf-8"?>
<p:tagLst xmlns:a="http://schemas.openxmlformats.org/drawingml/2006/main" xmlns:r="http://schemas.openxmlformats.org/officeDocument/2006/relationships" xmlns:p="http://schemas.openxmlformats.org/presentationml/2006/main">
  <p:tag name="NUM" val="1"/>
</p:tagLst>
</file>

<file path=ppt/tags/tag475.xml><?xml version="1.0" encoding="utf-8"?>
<p:tagLst xmlns:a="http://schemas.openxmlformats.org/drawingml/2006/main" xmlns:r="http://schemas.openxmlformats.org/officeDocument/2006/relationships" xmlns:p="http://schemas.openxmlformats.org/presentationml/2006/main">
  <p:tag name="NUM" val="2"/>
</p:tagLst>
</file>

<file path=ppt/tags/tag476.xml><?xml version="1.0" encoding="utf-8"?>
<p:tagLst xmlns:a="http://schemas.openxmlformats.org/drawingml/2006/main" xmlns:r="http://schemas.openxmlformats.org/officeDocument/2006/relationships" xmlns:p="http://schemas.openxmlformats.org/presentationml/2006/main">
  <p:tag name="NUM" val="3"/>
</p:tagLst>
</file>

<file path=ppt/tags/tag477.xml><?xml version="1.0" encoding="utf-8"?>
<p:tagLst xmlns:a="http://schemas.openxmlformats.org/drawingml/2006/main" xmlns:r="http://schemas.openxmlformats.org/officeDocument/2006/relationships" xmlns:p="http://schemas.openxmlformats.org/presentationml/2006/main">
  <p:tag name="NUM" val="1"/>
</p:tagLst>
</file>

<file path=ppt/tags/tag478.xml><?xml version="1.0" encoding="utf-8"?>
<p:tagLst xmlns:a="http://schemas.openxmlformats.org/drawingml/2006/main" xmlns:r="http://schemas.openxmlformats.org/officeDocument/2006/relationships" xmlns:p="http://schemas.openxmlformats.org/presentationml/2006/main">
  <p:tag name="NUM" val="2"/>
</p:tagLst>
</file>

<file path=ppt/tags/tag479.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80.xml><?xml version="1.0" encoding="utf-8"?>
<p:tagLst xmlns:a="http://schemas.openxmlformats.org/drawingml/2006/main" xmlns:r="http://schemas.openxmlformats.org/officeDocument/2006/relationships" xmlns:p="http://schemas.openxmlformats.org/presentationml/2006/main">
  <p:tag name="NUM" val="1"/>
</p:tagLst>
</file>

<file path=ppt/tags/tag481.xml><?xml version="1.0" encoding="utf-8"?>
<p:tagLst xmlns:a="http://schemas.openxmlformats.org/drawingml/2006/main" xmlns:r="http://schemas.openxmlformats.org/officeDocument/2006/relationships" xmlns:p="http://schemas.openxmlformats.org/presentationml/2006/main">
  <p:tag name="NUM" val="2"/>
</p:tagLst>
</file>

<file path=ppt/tags/tag482.xml><?xml version="1.0" encoding="utf-8"?>
<p:tagLst xmlns:a="http://schemas.openxmlformats.org/drawingml/2006/main" xmlns:r="http://schemas.openxmlformats.org/officeDocument/2006/relationships" xmlns:p="http://schemas.openxmlformats.org/presentationml/2006/main">
  <p:tag name="NUM" val="3"/>
</p:tagLst>
</file>

<file path=ppt/tags/tag483.xml><?xml version="1.0" encoding="utf-8"?>
<p:tagLst xmlns:a="http://schemas.openxmlformats.org/drawingml/2006/main" xmlns:r="http://schemas.openxmlformats.org/officeDocument/2006/relationships" xmlns:p="http://schemas.openxmlformats.org/presentationml/2006/main">
  <p:tag name="NUM" val="1"/>
</p:tagLst>
</file>

<file path=ppt/tags/tag484.xml><?xml version="1.0" encoding="utf-8"?>
<p:tagLst xmlns:a="http://schemas.openxmlformats.org/drawingml/2006/main" xmlns:r="http://schemas.openxmlformats.org/officeDocument/2006/relationships" xmlns:p="http://schemas.openxmlformats.org/presentationml/2006/main">
  <p:tag name="NUM" val="2"/>
</p:tagLst>
</file>

<file path=ppt/tags/tag485.xml><?xml version="1.0" encoding="utf-8"?>
<p:tagLst xmlns:a="http://schemas.openxmlformats.org/drawingml/2006/main" xmlns:r="http://schemas.openxmlformats.org/officeDocument/2006/relationships" xmlns:p="http://schemas.openxmlformats.org/presentationml/2006/main">
  <p:tag name="NUM" val="3"/>
</p:tagLst>
</file>

<file path=ppt/tags/tag486.xml><?xml version="1.0" encoding="utf-8"?>
<p:tagLst xmlns:a="http://schemas.openxmlformats.org/drawingml/2006/main" xmlns:r="http://schemas.openxmlformats.org/officeDocument/2006/relationships" xmlns:p="http://schemas.openxmlformats.org/presentationml/2006/main">
  <p:tag name="NUM" val="1"/>
</p:tagLst>
</file>

<file path=ppt/tags/tag487.xml><?xml version="1.0" encoding="utf-8"?>
<p:tagLst xmlns:a="http://schemas.openxmlformats.org/drawingml/2006/main" xmlns:r="http://schemas.openxmlformats.org/officeDocument/2006/relationships" xmlns:p="http://schemas.openxmlformats.org/presentationml/2006/main">
  <p:tag name="NUM" val="2"/>
</p:tagLst>
</file>

<file path=ppt/tags/tag488.xml><?xml version="1.0" encoding="utf-8"?>
<p:tagLst xmlns:a="http://schemas.openxmlformats.org/drawingml/2006/main" xmlns:r="http://schemas.openxmlformats.org/officeDocument/2006/relationships" xmlns:p="http://schemas.openxmlformats.org/presentationml/2006/main">
  <p:tag name="NUM" val="3"/>
</p:tagLst>
</file>

<file path=ppt/tags/tag489.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490.xml><?xml version="1.0" encoding="utf-8"?>
<p:tagLst xmlns:a="http://schemas.openxmlformats.org/drawingml/2006/main" xmlns:r="http://schemas.openxmlformats.org/officeDocument/2006/relationships" xmlns:p="http://schemas.openxmlformats.org/presentationml/2006/main">
  <p:tag name="NUM" val="2"/>
</p:tagLst>
</file>

<file path=ppt/tags/tag491.xml><?xml version="1.0" encoding="utf-8"?>
<p:tagLst xmlns:a="http://schemas.openxmlformats.org/drawingml/2006/main" xmlns:r="http://schemas.openxmlformats.org/officeDocument/2006/relationships" xmlns:p="http://schemas.openxmlformats.org/presentationml/2006/main">
  <p:tag name="NUM" val="3"/>
</p:tagLst>
</file>

<file path=ppt/tags/tag492.xml><?xml version="1.0" encoding="utf-8"?>
<p:tagLst xmlns:a="http://schemas.openxmlformats.org/drawingml/2006/main" xmlns:r="http://schemas.openxmlformats.org/officeDocument/2006/relationships" xmlns:p="http://schemas.openxmlformats.org/presentationml/2006/main">
  <p:tag name="NUM" val="1"/>
</p:tagLst>
</file>

<file path=ppt/tags/tag493.xml><?xml version="1.0" encoding="utf-8"?>
<p:tagLst xmlns:a="http://schemas.openxmlformats.org/drawingml/2006/main" xmlns:r="http://schemas.openxmlformats.org/officeDocument/2006/relationships" xmlns:p="http://schemas.openxmlformats.org/presentationml/2006/main">
  <p:tag name="NUM" val="2"/>
</p:tagLst>
</file>

<file path=ppt/tags/tag494.xml><?xml version="1.0" encoding="utf-8"?>
<p:tagLst xmlns:a="http://schemas.openxmlformats.org/drawingml/2006/main" xmlns:r="http://schemas.openxmlformats.org/officeDocument/2006/relationships" xmlns:p="http://schemas.openxmlformats.org/presentationml/2006/main">
  <p:tag name="NUM" val="3"/>
</p:tagLst>
</file>

<file path=ppt/tags/tag495.xml><?xml version="1.0" encoding="utf-8"?>
<p:tagLst xmlns:a="http://schemas.openxmlformats.org/drawingml/2006/main" xmlns:r="http://schemas.openxmlformats.org/officeDocument/2006/relationships" xmlns:p="http://schemas.openxmlformats.org/presentationml/2006/main">
  <p:tag name="NUM" val="1"/>
</p:tagLst>
</file>

<file path=ppt/tags/tag496.xml><?xml version="1.0" encoding="utf-8"?>
<p:tagLst xmlns:a="http://schemas.openxmlformats.org/drawingml/2006/main" xmlns:r="http://schemas.openxmlformats.org/officeDocument/2006/relationships" xmlns:p="http://schemas.openxmlformats.org/presentationml/2006/main">
  <p:tag name="NUM" val="2"/>
</p:tagLst>
</file>

<file path=ppt/tags/tag497.xml><?xml version="1.0" encoding="utf-8"?>
<p:tagLst xmlns:a="http://schemas.openxmlformats.org/drawingml/2006/main" xmlns:r="http://schemas.openxmlformats.org/officeDocument/2006/relationships" xmlns:p="http://schemas.openxmlformats.org/presentationml/2006/main">
  <p:tag name="NUM" val="3"/>
</p:tagLst>
</file>

<file path=ppt/tags/tag498.xml><?xml version="1.0" encoding="utf-8"?>
<p:tagLst xmlns:a="http://schemas.openxmlformats.org/drawingml/2006/main" xmlns:r="http://schemas.openxmlformats.org/officeDocument/2006/relationships" xmlns:p="http://schemas.openxmlformats.org/presentationml/2006/main">
  <p:tag name="NUM" val="1"/>
</p:tagLst>
</file>

<file path=ppt/tags/tag49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00.xml><?xml version="1.0" encoding="utf-8"?>
<p:tagLst xmlns:a="http://schemas.openxmlformats.org/drawingml/2006/main" xmlns:r="http://schemas.openxmlformats.org/officeDocument/2006/relationships" xmlns:p="http://schemas.openxmlformats.org/presentationml/2006/main">
  <p:tag name="NUM" val="3"/>
</p:tagLst>
</file>

<file path=ppt/tags/tag501.xml><?xml version="1.0" encoding="utf-8"?>
<p:tagLst xmlns:a="http://schemas.openxmlformats.org/drawingml/2006/main" xmlns:r="http://schemas.openxmlformats.org/officeDocument/2006/relationships" xmlns:p="http://schemas.openxmlformats.org/presentationml/2006/main">
  <p:tag name="NUM" val="1"/>
</p:tagLst>
</file>

<file path=ppt/tags/tag502.xml><?xml version="1.0" encoding="utf-8"?>
<p:tagLst xmlns:a="http://schemas.openxmlformats.org/drawingml/2006/main" xmlns:r="http://schemas.openxmlformats.org/officeDocument/2006/relationships" xmlns:p="http://schemas.openxmlformats.org/presentationml/2006/main">
  <p:tag name="NUM" val="2"/>
</p:tagLst>
</file>

<file path=ppt/tags/tag503.xml><?xml version="1.0" encoding="utf-8"?>
<p:tagLst xmlns:a="http://schemas.openxmlformats.org/drawingml/2006/main" xmlns:r="http://schemas.openxmlformats.org/officeDocument/2006/relationships" xmlns:p="http://schemas.openxmlformats.org/presentationml/2006/main">
  <p:tag name="NUM" val="1"/>
</p:tagLst>
</file>

<file path=ppt/tags/tag504.xml><?xml version="1.0" encoding="utf-8"?>
<p:tagLst xmlns:a="http://schemas.openxmlformats.org/drawingml/2006/main" xmlns:r="http://schemas.openxmlformats.org/officeDocument/2006/relationships" xmlns:p="http://schemas.openxmlformats.org/presentationml/2006/main">
  <p:tag name="NUM" val="2"/>
</p:tagLst>
</file>

<file path=ppt/tags/tag505.xml><?xml version="1.0" encoding="utf-8"?>
<p:tagLst xmlns:a="http://schemas.openxmlformats.org/drawingml/2006/main" xmlns:r="http://schemas.openxmlformats.org/officeDocument/2006/relationships" xmlns:p="http://schemas.openxmlformats.org/presentationml/2006/main">
  <p:tag name="NUM" val="1"/>
</p:tagLst>
</file>

<file path=ppt/tags/tag506.xml><?xml version="1.0" encoding="utf-8"?>
<p:tagLst xmlns:a="http://schemas.openxmlformats.org/drawingml/2006/main" xmlns:r="http://schemas.openxmlformats.org/officeDocument/2006/relationships" xmlns:p="http://schemas.openxmlformats.org/presentationml/2006/main">
  <p:tag name="NUM" val="2"/>
</p:tagLst>
</file>

<file path=ppt/tags/tag507.xml><?xml version="1.0" encoding="utf-8"?>
<p:tagLst xmlns:a="http://schemas.openxmlformats.org/drawingml/2006/main" xmlns:r="http://schemas.openxmlformats.org/officeDocument/2006/relationships" xmlns:p="http://schemas.openxmlformats.org/presentationml/2006/main">
  <p:tag name="NUM" val="3"/>
</p:tagLst>
</file>

<file path=ppt/tags/tag508.xml><?xml version="1.0" encoding="utf-8"?>
<p:tagLst xmlns:a="http://schemas.openxmlformats.org/drawingml/2006/main" xmlns:r="http://schemas.openxmlformats.org/officeDocument/2006/relationships" xmlns:p="http://schemas.openxmlformats.org/presentationml/2006/main">
  <p:tag name="NUM" val="1"/>
</p:tagLst>
</file>

<file path=ppt/tags/tag509.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10.xml><?xml version="1.0" encoding="utf-8"?>
<p:tagLst xmlns:a="http://schemas.openxmlformats.org/drawingml/2006/main" xmlns:r="http://schemas.openxmlformats.org/officeDocument/2006/relationships" xmlns:p="http://schemas.openxmlformats.org/presentationml/2006/main">
  <p:tag name="NUM" val="3"/>
</p:tagLst>
</file>

<file path=ppt/tags/tag511.xml><?xml version="1.0" encoding="utf-8"?>
<p:tagLst xmlns:a="http://schemas.openxmlformats.org/drawingml/2006/main" xmlns:r="http://schemas.openxmlformats.org/officeDocument/2006/relationships" xmlns:p="http://schemas.openxmlformats.org/presentationml/2006/main">
  <p:tag name="NUM" val="4"/>
</p:tagLst>
</file>

<file path=ppt/tags/tag512.xml><?xml version="1.0" encoding="utf-8"?>
<p:tagLst xmlns:a="http://schemas.openxmlformats.org/drawingml/2006/main" xmlns:r="http://schemas.openxmlformats.org/officeDocument/2006/relationships" xmlns:p="http://schemas.openxmlformats.org/presentationml/2006/main">
  <p:tag name="NUM" val="5"/>
</p:tagLst>
</file>

<file path=ppt/tags/tag513.xml><?xml version="1.0" encoding="utf-8"?>
<p:tagLst xmlns:a="http://schemas.openxmlformats.org/drawingml/2006/main" xmlns:r="http://schemas.openxmlformats.org/officeDocument/2006/relationships" xmlns:p="http://schemas.openxmlformats.org/presentationml/2006/main">
  <p:tag name="NUM" val="6"/>
</p:tagLst>
</file>

<file path=ppt/tags/tag514.xml><?xml version="1.0" encoding="utf-8"?>
<p:tagLst xmlns:a="http://schemas.openxmlformats.org/drawingml/2006/main" xmlns:r="http://schemas.openxmlformats.org/officeDocument/2006/relationships" xmlns:p="http://schemas.openxmlformats.org/presentationml/2006/main">
  <p:tag name="NUM" val="7"/>
</p:tagLst>
</file>

<file path=ppt/tags/tag515.xml><?xml version="1.0" encoding="utf-8"?>
<p:tagLst xmlns:a="http://schemas.openxmlformats.org/drawingml/2006/main" xmlns:r="http://schemas.openxmlformats.org/officeDocument/2006/relationships" xmlns:p="http://schemas.openxmlformats.org/presentationml/2006/main">
  <p:tag name="NUM" val="8"/>
</p:tagLst>
</file>

<file path=ppt/tags/tag516.xml><?xml version="1.0" encoding="utf-8"?>
<p:tagLst xmlns:a="http://schemas.openxmlformats.org/drawingml/2006/main" xmlns:r="http://schemas.openxmlformats.org/officeDocument/2006/relationships" xmlns:p="http://schemas.openxmlformats.org/presentationml/2006/main">
  <p:tag name="NUM" val="9"/>
</p:tagLst>
</file>

<file path=ppt/tags/tag517.xml><?xml version="1.0" encoding="utf-8"?>
<p:tagLst xmlns:a="http://schemas.openxmlformats.org/drawingml/2006/main" xmlns:r="http://schemas.openxmlformats.org/officeDocument/2006/relationships" xmlns:p="http://schemas.openxmlformats.org/presentationml/2006/main">
  <p:tag name="NUM" val="10"/>
</p:tagLst>
</file>

<file path=ppt/tags/tag518.xml><?xml version="1.0" encoding="utf-8"?>
<p:tagLst xmlns:a="http://schemas.openxmlformats.org/drawingml/2006/main" xmlns:r="http://schemas.openxmlformats.org/officeDocument/2006/relationships" xmlns:p="http://schemas.openxmlformats.org/presentationml/2006/main">
  <p:tag name="NUM" val="11"/>
</p:tagLst>
</file>

<file path=ppt/tags/tag519.xml><?xml version="1.0" encoding="utf-8"?>
<p:tagLst xmlns:a="http://schemas.openxmlformats.org/drawingml/2006/main" xmlns:r="http://schemas.openxmlformats.org/officeDocument/2006/relationships" xmlns:p="http://schemas.openxmlformats.org/presentationml/2006/main">
  <p:tag name="NUM" val="1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20.xml><?xml version="1.0" encoding="utf-8"?>
<p:tagLst xmlns:a="http://schemas.openxmlformats.org/drawingml/2006/main" xmlns:r="http://schemas.openxmlformats.org/officeDocument/2006/relationships" xmlns:p="http://schemas.openxmlformats.org/presentationml/2006/main">
  <p:tag name="NUM" val="13"/>
</p:tagLst>
</file>

<file path=ppt/tags/tag521.xml><?xml version="1.0" encoding="utf-8"?>
<p:tagLst xmlns:a="http://schemas.openxmlformats.org/drawingml/2006/main" xmlns:r="http://schemas.openxmlformats.org/officeDocument/2006/relationships" xmlns:p="http://schemas.openxmlformats.org/presentationml/2006/main">
  <p:tag name="NUM" val="14"/>
</p:tagLst>
</file>

<file path=ppt/tags/tag522.xml><?xml version="1.0" encoding="utf-8"?>
<p:tagLst xmlns:a="http://schemas.openxmlformats.org/drawingml/2006/main" xmlns:r="http://schemas.openxmlformats.org/officeDocument/2006/relationships" xmlns:p="http://schemas.openxmlformats.org/presentationml/2006/main">
  <p:tag name="NUM" val="1"/>
</p:tagLst>
</file>

<file path=ppt/tags/tag523.xml><?xml version="1.0" encoding="utf-8"?>
<p:tagLst xmlns:a="http://schemas.openxmlformats.org/drawingml/2006/main" xmlns:r="http://schemas.openxmlformats.org/officeDocument/2006/relationships" xmlns:p="http://schemas.openxmlformats.org/presentationml/2006/main">
  <p:tag name="NUM" val="2"/>
</p:tagLst>
</file>

<file path=ppt/tags/tag524.xml><?xml version="1.0" encoding="utf-8"?>
<p:tagLst xmlns:a="http://schemas.openxmlformats.org/drawingml/2006/main" xmlns:r="http://schemas.openxmlformats.org/officeDocument/2006/relationships" xmlns:p="http://schemas.openxmlformats.org/presentationml/2006/main">
  <p:tag name="NUM" val="1"/>
</p:tagLst>
</file>

<file path=ppt/tags/tag525.xml><?xml version="1.0" encoding="utf-8"?>
<p:tagLst xmlns:a="http://schemas.openxmlformats.org/drawingml/2006/main" xmlns:r="http://schemas.openxmlformats.org/officeDocument/2006/relationships" xmlns:p="http://schemas.openxmlformats.org/presentationml/2006/main">
  <p:tag name="NUM" val="2"/>
</p:tagLst>
</file>

<file path=ppt/tags/tag526.xml><?xml version="1.0" encoding="utf-8"?>
<p:tagLst xmlns:a="http://schemas.openxmlformats.org/drawingml/2006/main" xmlns:r="http://schemas.openxmlformats.org/officeDocument/2006/relationships" xmlns:p="http://schemas.openxmlformats.org/presentationml/2006/main">
  <p:tag name="NUM" val="1"/>
</p:tagLst>
</file>

<file path=ppt/tags/tag527.xml><?xml version="1.0" encoding="utf-8"?>
<p:tagLst xmlns:a="http://schemas.openxmlformats.org/drawingml/2006/main" xmlns:r="http://schemas.openxmlformats.org/officeDocument/2006/relationships" xmlns:p="http://schemas.openxmlformats.org/presentationml/2006/main">
  <p:tag name="NUM" val="2"/>
</p:tagLst>
</file>

<file path=ppt/tags/tag528.xml><?xml version="1.0" encoding="utf-8"?>
<p:tagLst xmlns:a="http://schemas.openxmlformats.org/drawingml/2006/main" xmlns:r="http://schemas.openxmlformats.org/officeDocument/2006/relationships" xmlns:p="http://schemas.openxmlformats.org/presentationml/2006/main">
  <p:tag name="NUM" val="3"/>
</p:tagLst>
</file>

<file path=ppt/tags/tag529.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30.xml><?xml version="1.0" encoding="utf-8"?>
<p:tagLst xmlns:a="http://schemas.openxmlformats.org/drawingml/2006/main" xmlns:r="http://schemas.openxmlformats.org/officeDocument/2006/relationships" xmlns:p="http://schemas.openxmlformats.org/presentationml/2006/main">
  <p:tag name="NUM" val="2"/>
</p:tagLst>
</file>

<file path=ppt/tags/tag531.xml><?xml version="1.0" encoding="utf-8"?>
<p:tagLst xmlns:a="http://schemas.openxmlformats.org/drawingml/2006/main" xmlns:r="http://schemas.openxmlformats.org/officeDocument/2006/relationships" xmlns:p="http://schemas.openxmlformats.org/presentationml/2006/main">
  <p:tag name="NUM" val="3"/>
</p:tagLst>
</file>

<file path=ppt/tags/tag532.xml><?xml version="1.0" encoding="utf-8"?>
<p:tagLst xmlns:a="http://schemas.openxmlformats.org/drawingml/2006/main" xmlns:r="http://schemas.openxmlformats.org/officeDocument/2006/relationships" xmlns:p="http://schemas.openxmlformats.org/presentationml/2006/main">
  <p:tag name="NUM" val="1"/>
</p:tagLst>
</file>

<file path=ppt/tags/tag533.xml><?xml version="1.0" encoding="utf-8"?>
<p:tagLst xmlns:a="http://schemas.openxmlformats.org/drawingml/2006/main" xmlns:r="http://schemas.openxmlformats.org/officeDocument/2006/relationships" xmlns:p="http://schemas.openxmlformats.org/presentationml/2006/main">
  <p:tag name="NUM" val="2"/>
</p:tagLst>
</file>

<file path=ppt/tags/tag534.xml><?xml version="1.0" encoding="utf-8"?>
<p:tagLst xmlns:a="http://schemas.openxmlformats.org/drawingml/2006/main" xmlns:r="http://schemas.openxmlformats.org/officeDocument/2006/relationships" xmlns:p="http://schemas.openxmlformats.org/presentationml/2006/main">
  <p:tag name="NUM" val="3"/>
</p:tagLst>
</file>

<file path=ppt/tags/tag535.xml><?xml version="1.0" encoding="utf-8"?>
<p:tagLst xmlns:a="http://schemas.openxmlformats.org/drawingml/2006/main" xmlns:r="http://schemas.openxmlformats.org/officeDocument/2006/relationships" xmlns:p="http://schemas.openxmlformats.org/presentationml/2006/main">
  <p:tag name="NUM" val="1"/>
</p:tagLst>
</file>

<file path=ppt/tags/tag536.xml><?xml version="1.0" encoding="utf-8"?>
<p:tagLst xmlns:a="http://schemas.openxmlformats.org/drawingml/2006/main" xmlns:r="http://schemas.openxmlformats.org/officeDocument/2006/relationships" xmlns:p="http://schemas.openxmlformats.org/presentationml/2006/main">
  <p:tag name="NUM" val="2"/>
</p:tagLst>
</file>

<file path=ppt/tags/tag537.xml><?xml version="1.0" encoding="utf-8"?>
<p:tagLst xmlns:a="http://schemas.openxmlformats.org/drawingml/2006/main" xmlns:r="http://schemas.openxmlformats.org/officeDocument/2006/relationships" xmlns:p="http://schemas.openxmlformats.org/presentationml/2006/main">
  <p:tag name="NUM" val="3"/>
</p:tagLst>
</file>

<file path=ppt/tags/tag538.xml><?xml version="1.0" encoding="utf-8"?>
<p:tagLst xmlns:a="http://schemas.openxmlformats.org/drawingml/2006/main" xmlns:r="http://schemas.openxmlformats.org/officeDocument/2006/relationships" xmlns:p="http://schemas.openxmlformats.org/presentationml/2006/main">
  <p:tag name="NUM" val="4"/>
</p:tagLst>
</file>

<file path=ppt/tags/tag539.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40.xml><?xml version="1.0" encoding="utf-8"?>
<p:tagLst xmlns:a="http://schemas.openxmlformats.org/drawingml/2006/main" xmlns:r="http://schemas.openxmlformats.org/officeDocument/2006/relationships" xmlns:p="http://schemas.openxmlformats.org/presentationml/2006/main">
  <p:tag name="NUM" val="1"/>
</p:tagLst>
</file>

<file path=ppt/tags/tag541.xml><?xml version="1.0" encoding="utf-8"?>
<p:tagLst xmlns:a="http://schemas.openxmlformats.org/drawingml/2006/main" xmlns:r="http://schemas.openxmlformats.org/officeDocument/2006/relationships" xmlns:p="http://schemas.openxmlformats.org/presentationml/2006/main">
  <p:tag name="NUM" val="2"/>
</p:tagLst>
</file>

<file path=ppt/tags/tag542.xml><?xml version="1.0" encoding="utf-8"?>
<p:tagLst xmlns:a="http://schemas.openxmlformats.org/drawingml/2006/main" xmlns:r="http://schemas.openxmlformats.org/officeDocument/2006/relationships" xmlns:p="http://schemas.openxmlformats.org/presentationml/2006/main">
  <p:tag name="NUM" val="3"/>
</p:tagLst>
</file>

<file path=ppt/tags/tag543.xml><?xml version="1.0" encoding="utf-8"?>
<p:tagLst xmlns:a="http://schemas.openxmlformats.org/drawingml/2006/main" xmlns:r="http://schemas.openxmlformats.org/officeDocument/2006/relationships" xmlns:p="http://schemas.openxmlformats.org/presentationml/2006/main">
  <p:tag name="NUM" val="1"/>
</p:tagLst>
</file>

<file path=ppt/tags/tag544.xml><?xml version="1.0" encoding="utf-8"?>
<p:tagLst xmlns:a="http://schemas.openxmlformats.org/drawingml/2006/main" xmlns:r="http://schemas.openxmlformats.org/officeDocument/2006/relationships" xmlns:p="http://schemas.openxmlformats.org/presentationml/2006/main">
  <p:tag name="NUM" val="2"/>
</p:tagLst>
</file>

<file path=ppt/tags/tag545.xml><?xml version="1.0" encoding="utf-8"?>
<p:tagLst xmlns:a="http://schemas.openxmlformats.org/drawingml/2006/main" xmlns:r="http://schemas.openxmlformats.org/officeDocument/2006/relationships" xmlns:p="http://schemas.openxmlformats.org/presentationml/2006/main">
  <p:tag name="NUM" val="3"/>
</p:tagLst>
</file>

<file path=ppt/tags/tag546.xml><?xml version="1.0" encoding="utf-8"?>
<p:tagLst xmlns:a="http://schemas.openxmlformats.org/drawingml/2006/main" xmlns:r="http://schemas.openxmlformats.org/officeDocument/2006/relationships" xmlns:p="http://schemas.openxmlformats.org/presentationml/2006/main">
  <p:tag name="NUM" val="1"/>
</p:tagLst>
</file>

<file path=ppt/tags/tag547.xml><?xml version="1.0" encoding="utf-8"?>
<p:tagLst xmlns:a="http://schemas.openxmlformats.org/drawingml/2006/main" xmlns:r="http://schemas.openxmlformats.org/officeDocument/2006/relationships" xmlns:p="http://schemas.openxmlformats.org/presentationml/2006/main">
  <p:tag name="NUM" val="2"/>
</p:tagLst>
</file>

<file path=ppt/tags/tag548.xml><?xml version="1.0" encoding="utf-8"?>
<p:tagLst xmlns:a="http://schemas.openxmlformats.org/drawingml/2006/main" xmlns:r="http://schemas.openxmlformats.org/officeDocument/2006/relationships" xmlns:p="http://schemas.openxmlformats.org/presentationml/2006/main">
  <p:tag name="NUM" val="3"/>
</p:tagLst>
</file>

<file path=ppt/tags/tag549.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50.xml><?xml version="1.0" encoding="utf-8"?>
<p:tagLst xmlns:a="http://schemas.openxmlformats.org/drawingml/2006/main" xmlns:r="http://schemas.openxmlformats.org/officeDocument/2006/relationships" xmlns:p="http://schemas.openxmlformats.org/presentationml/2006/main">
  <p:tag name="NUM" val="2"/>
</p:tagLst>
</file>

<file path=ppt/tags/tag551.xml><?xml version="1.0" encoding="utf-8"?>
<p:tagLst xmlns:a="http://schemas.openxmlformats.org/drawingml/2006/main" xmlns:r="http://schemas.openxmlformats.org/officeDocument/2006/relationships" xmlns:p="http://schemas.openxmlformats.org/presentationml/2006/main">
  <p:tag name="NUM" val="3"/>
</p:tagLst>
</file>

<file path=ppt/tags/tag552.xml><?xml version="1.0" encoding="utf-8"?>
<p:tagLst xmlns:a="http://schemas.openxmlformats.org/drawingml/2006/main" xmlns:r="http://schemas.openxmlformats.org/officeDocument/2006/relationships" xmlns:p="http://schemas.openxmlformats.org/presentationml/2006/main">
  <p:tag name="NUM" val="1"/>
</p:tagLst>
</file>

<file path=ppt/tags/tag553.xml><?xml version="1.0" encoding="utf-8"?>
<p:tagLst xmlns:a="http://schemas.openxmlformats.org/drawingml/2006/main" xmlns:r="http://schemas.openxmlformats.org/officeDocument/2006/relationships" xmlns:p="http://schemas.openxmlformats.org/presentationml/2006/main">
  <p:tag name="NUM" val="2"/>
</p:tagLst>
</file>

<file path=ppt/tags/tag554.xml><?xml version="1.0" encoding="utf-8"?>
<p:tagLst xmlns:a="http://schemas.openxmlformats.org/drawingml/2006/main" xmlns:r="http://schemas.openxmlformats.org/officeDocument/2006/relationships" xmlns:p="http://schemas.openxmlformats.org/presentationml/2006/main">
  <p:tag name="NUM" val="3"/>
</p:tagLst>
</file>

<file path=ppt/tags/tag555.xml><?xml version="1.0" encoding="utf-8"?>
<p:tagLst xmlns:a="http://schemas.openxmlformats.org/drawingml/2006/main" xmlns:r="http://schemas.openxmlformats.org/officeDocument/2006/relationships" xmlns:p="http://schemas.openxmlformats.org/presentationml/2006/main">
  <p:tag name="NUM" val="1"/>
</p:tagLst>
</file>

<file path=ppt/tags/tag556.xml><?xml version="1.0" encoding="utf-8"?>
<p:tagLst xmlns:a="http://schemas.openxmlformats.org/drawingml/2006/main" xmlns:r="http://schemas.openxmlformats.org/officeDocument/2006/relationships" xmlns:p="http://schemas.openxmlformats.org/presentationml/2006/main">
  <p:tag name="NUM" val="2"/>
</p:tagLst>
</file>

<file path=ppt/tags/tag557.xml><?xml version="1.0" encoding="utf-8"?>
<p:tagLst xmlns:a="http://schemas.openxmlformats.org/drawingml/2006/main" xmlns:r="http://schemas.openxmlformats.org/officeDocument/2006/relationships" xmlns:p="http://schemas.openxmlformats.org/presentationml/2006/main">
  <p:tag name="NUM" val="3"/>
</p:tagLst>
</file>

<file path=ppt/tags/tag558.xml><?xml version="1.0" encoding="utf-8"?>
<p:tagLst xmlns:a="http://schemas.openxmlformats.org/drawingml/2006/main" xmlns:r="http://schemas.openxmlformats.org/officeDocument/2006/relationships" xmlns:p="http://schemas.openxmlformats.org/presentationml/2006/main">
  <p:tag name="NUM" val="1"/>
</p:tagLst>
</file>

<file path=ppt/tags/tag559.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60.xml><?xml version="1.0" encoding="utf-8"?>
<p:tagLst xmlns:a="http://schemas.openxmlformats.org/drawingml/2006/main" xmlns:r="http://schemas.openxmlformats.org/officeDocument/2006/relationships" xmlns:p="http://schemas.openxmlformats.org/presentationml/2006/main">
  <p:tag name="NUM" val="3"/>
</p:tagLst>
</file>

<file path=ppt/tags/tag561.xml><?xml version="1.0" encoding="utf-8"?>
<p:tagLst xmlns:a="http://schemas.openxmlformats.org/drawingml/2006/main" xmlns:r="http://schemas.openxmlformats.org/officeDocument/2006/relationships" xmlns:p="http://schemas.openxmlformats.org/presentationml/2006/main">
  <p:tag name="NUM" val="1"/>
</p:tagLst>
</file>

<file path=ppt/tags/tag562.xml><?xml version="1.0" encoding="utf-8"?>
<p:tagLst xmlns:a="http://schemas.openxmlformats.org/drawingml/2006/main" xmlns:r="http://schemas.openxmlformats.org/officeDocument/2006/relationships" xmlns:p="http://schemas.openxmlformats.org/presentationml/2006/main">
  <p:tag name="NUM" val="2"/>
</p:tagLst>
</file>

<file path=ppt/tags/tag563.xml><?xml version="1.0" encoding="utf-8"?>
<p:tagLst xmlns:a="http://schemas.openxmlformats.org/drawingml/2006/main" xmlns:r="http://schemas.openxmlformats.org/officeDocument/2006/relationships" xmlns:p="http://schemas.openxmlformats.org/presentationml/2006/main">
  <p:tag name="NUM" val="3"/>
</p:tagLst>
</file>

<file path=ppt/tags/tag564.xml><?xml version="1.0" encoding="utf-8"?>
<p:tagLst xmlns:a="http://schemas.openxmlformats.org/drawingml/2006/main" xmlns:r="http://schemas.openxmlformats.org/officeDocument/2006/relationships" xmlns:p="http://schemas.openxmlformats.org/presentationml/2006/main">
  <p:tag name="NUM" val="4"/>
</p:tagLst>
</file>

<file path=ppt/tags/tag565.xml><?xml version="1.0" encoding="utf-8"?>
<p:tagLst xmlns:a="http://schemas.openxmlformats.org/drawingml/2006/main" xmlns:r="http://schemas.openxmlformats.org/officeDocument/2006/relationships" xmlns:p="http://schemas.openxmlformats.org/presentationml/2006/main">
  <p:tag name="NUM" val="1"/>
</p:tagLst>
</file>

<file path=ppt/tags/tag566.xml><?xml version="1.0" encoding="utf-8"?>
<p:tagLst xmlns:a="http://schemas.openxmlformats.org/drawingml/2006/main" xmlns:r="http://schemas.openxmlformats.org/officeDocument/2006/relationships" xmlns:p="http://schemas.openxmlformats.org/presentationml/2006/main">
  <p:tag name="NUM" val="2"/>
</p:tagLst>
</file>

<file path=ppt/tags/tag567.xml><?xml version="1.0" encoding="utf-8"?>
<p:tagLst xmlns:a="http://schemas.openxmlformats.org/drawingml/2006/main" xmlns:r="http://schemas.openxmlformats.org/officeDocument/2006/relationships" xmlns:p="http://schemas.openxmlformats.org/presentationml/2006/main">
  <p:tag name="NUM" val="3"/>
</p:tagLst>
</file>

<file path=ppt/tags/tag568.xml><?xml version="1.0" encoding="utf-8"?>
<p:tagLst xmlns:a="http://schemas.openxmlformats.org/drawingml/2006/main" xmlns:r="http://schemas.openxmlformats.org/officeDocument/2006/relationships" xmlns:p="http://schemas.openxmlformats.org/presentationml/2006/main">
  <p:tag name="NUM" val="1"/>
</p:tagLst>
</file>

<file path=ppt/tags/tag569.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70.xml><?xml version="1.0" encoding="utf-8"?>
<p:tagLst xmlns:a="http://schemas.openxmlformats.org/drawingml/2006/main" xmlns:r="http://schemas.openxmlformats.org/officeDocument/2006/relationships" xmlns:p="http://schemas.openxmlformats.org/presentationml/2006/main">
  <p:tag name="NUM" val="3"/>
</p:tagLst>
</file>

<file path=ppt/tags/tag571.xml><?xml version="1.0" encoding="utf-8"?>
<p:tagLst xmlns:a="http://schemas.openxmlformats.org/drawingml/2006/main" xmlns:r="http://schemas.openxmlformats.org/officeDocument/2006/relationships" xmlns:p="http://schemas.openxmlformats.org/presentationml/2006/main">
  <p:tag name="NUM" val="4"/>
</p:tagLst>
</file>

<file path=ppt/tags/tag572.xml><?xml version="1.0" encoding="utf-8"?>
<p:tagLst xmlns:a="http://schemas.openxmlformats.org/drawingml/2006/main" xmlns:r="http://schemas.openxmlformats.org/officeDocument/2006/relationships" xmlns:p="http://schemas.openxmlformats.org/presentationml/2006/main">
  <p:tag name="NUM" val="5"/>
</p:tagLst>
</file>

<file path=ppt/tags/tag573.xml><?xml version="1.0" encoding="utf-8"?>
<p:tagLst xmlns:a="http://schemas.openxmlformats.org/drawingml/2006/main" xmlns:r="http://schemas.openxmlformats.org/officeDocument/2006/relationships" xmlns:p="http://schemas.openxmlformats.org/presentationml/2006/main">
  <p:tag name="NUM" val="1"/>
</p:tagLst>
</file>

<file path=ppt/tags/tag574.xml><?xml version="1.0" encoding="utf-8"?>
<p:tagLst xmlns:a="http://schemas.openxmlformats.org/drawingml/2006/main" xmlns:r="http://schemas.openxmlformats.org/officeDocument/2006/relationships" xmlns:p="http://schemas.openxmlformats.org/presentationml/2006/main">
  <p:tag name="NUM" val="2"/>
</p:tagLst>
</file>

<file path=ppt/tags/tag575.xml><?xml version="1.0" encoding="utf-8"?>
<p:tagLst xmlns:a="http://schemas.openxmlformats.org/drawingml/2006/main" xmlns:r="http://schemas.openxmlformats.org/officeDocument/2006/relationships" xmlns:p="http://schemas.openxmlformats.org/presentationml/2006/main">
  <p:tag name="NUM" val="3"/>
</p:tagLst>
</file>

<file path=ppt/tags/tag576.xml><?xml version="1.0" encoding="utf-8"?>
<p:tagLst xmlns:a="http://schemas.openxmlformats.org/drawingml/2006/main" xmlns:r="http://schemas.openxmlformats.org/officeDocument/2006/relationships" xmlns:p="http://schemas.openxmlformats.org/presentationml/2006/main">
  <p:tag name="NUM" val="1"/>
</p:tagLst>
</file>

<file path=ppt/tags/tag577.xml><?xml version="1.0" encoding="utf-8"?>
<p:tagLst xmlns:a="http://schemas.openxmlformats.org/drawingml/2006/main" xmlns:r="http://schemas.openxmlformats.org/officeDocument/2006/relationships" xmlns:p="http://schemas.openxmlformats.org/presentationml/2006/main">
  <p:tag name="NUM" val="2"/>
</p:tagLst>
</file>

<file path=ppt/tags/tag578.xml><?xml version="1.0" encoding="utf-8"?>
<p:tagLst xmlns:a="http://schemas.openxmlformats.org/drawingml/2006/main" xmlns:r="http://schemas.openxmlformats.org/officeDocument/2006/relationships" xmlns:p="http://schemas.openxmlformats.org/presentationml/2006/main">
  <p:tag name="NUM" val="1"/>
</p:tagLst>
</file>

<file path=ppt/tags/tag579.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80.xml><?xml version="1.0" encoding="utf-8"?>
<p:tagLst xmlns:a="http://schemas.openxmlformats.org/drawingml/2006/main" xmlns:r="http://schemas.openxmlformats.org/officeDocument/2006/relationships" xmlns:p="http://schemas.openxmlformats.org/presentationml/2006/main">
  <p:tag name="NUM" val="1"/>
</p:tagLst>
</file>

<file path=ppt/tags/tag581.xml><?xml version="1.0" encoding="utf-8"?>
<p:tagLst xmlns:a="http://schemas.openxmlformats.org/drawingml/2006/main" xmlns:r="http://schemas.openxmlformats.org/officeDocument/2006/relationships" xmlns:p="http://schemas.openxmlformats.org/presentationml/2006/main">
  <p:tag name="NUM" val="2"/>
</p:tagLst>
</file>

<file path=ppt/tags/tag582.xml><?xml version="1.0" encoding="utf-8"?>
<p:tagLst xmlns:a="http://schemas.openxmlformats.org/drawingml/2006/main" xmlns:r="http://schemas.openxmlformats.org/officeDocument/2006/relationships" xmlns:p="http://schemas.openxmlformats.org/presentationml/2006/main">
  <p:tag name="NUM" val="3"/>
</p:tagLst>
</file>

<file path=ppt/tags/tag583.xml><?xml version="1.0" encoding="utf-8"?>
<p:tagLst xmlns:a="http://schemas.openxmlformats.org/drawingml/2006/main" xmlns:r="http://schemas.openxmlformats.org/officeDocument/2006/relationships" xmlns:p="http://schemas.openxmlformats.org/presentationml/2006/main">
  <p:tag name="NUM" val="1"/>
</p:tagLst>
</file>

<file path=ppt/tags/tag584.xml><?xml version="1.0" encoding="utf-8"?>
<p:tagLst xmlns:a="http://schemas.openxmlformats.org/drawingml/2006/main" xmlns:r="http://schemas.openxmlformats.org/officeDocument/2006/relationships" xmlns:p="http://schemas.openxmlformats.org/presentationml/2006/main">
  <p:tag name="NUM" val="2"/>
</p:tagLst>
</file>

<file path=ppt/tags/tag585.xml><?xml version="1.0" encoding="utf-8"?>
<p:tagLst xmlns:a="http://schemas.openxmlformats.org/drawingml/2006/main" xmlns:r="http://schemas.openxmlformats.org/officeDocument/2006/relationships" xmlns:p="http://schemas.openxmlformats.org/presentationml/2006/main">
  <p:tag name="NUM" val="3"/>
</p:tagLst>
</file>

<file path=ppt/tags/tag586.xml><?xml version="1.0" encoding="utf-8"?>
<p:tagLst xmlns:a="http://schemas.openxmlformats.org/drawingml/2006/main" xmlns:r="http://schemas.openxmlformats.org/officeDocument/2006/relationships" xmlns:p="http://schemas.openxmlformats.org/presentationml/2006/main">
  <p:tag name="NUM" val="1"/>
</p:tagLst>
</file>

<file path=ppt/tags/tag587.xml><?xml version="1.0" encoding="utf-8"?>
<p:tagLst xmlns:a="http://schemas.openxmlformats.org/drawingml/2006/main" xmlns:r="http://schemas.openxmlformats.org/officeDocument/2006/relationships" xmlns:p="http://schemas.openxmlformats.org/presentationml/2006/main">
  <p:tag name="NUM" val="2"/>
</p:tagLst>
</file>

<file path=ppt/tags/tag588.xml><?xml version="1.0" encoding="utf-8"?>
<p:tagLst xmlns:a="http://schemas.openxmlformats.org/drawingml/2006/main" xmlns:r="http://schemas.openxmlformats.org/officeDocument/2006/relationships" xmlns:p="http://schemas.openxmlformats.org/presentationml/2006/main">
  <p:tag name="NUM" val="3"/>
</p:tagLst>
</file>

<file path=ppt/tags/tag589.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590.xml><?xml version="1.0" encoding="utf-8"?>
<p:tagLst xmlns:a="http://schemas.openxmlformats.org/drawingml/2006/main" xmlns:r="http://schemas.openxmlformats.org/officeDocument/2006/relationships" xmlns:p="http://schemas.openxmlformats.org/presentationml/2006/main">
  <p:tag name="NUM" val="2"/>
</p:tagLst>
</file>

<file path=ppt/tags/tag591.xml><?xml version="1.0" encoding="utf-8"?>
<p:tagLst xmlns:a="http://schemas.openxmlformats.org/drawingml/2006/main" xmlns:r="http://schemas.openxmlformats.org/officeDocument/2006/relationships" xmlns:p="http://schemas.openxmlformats.org/presentationml/2006/main">
  <p:tag name="NUM" val="3"/>
</p:tagLst>
</file>

<file path=ppt/tags/tag592.xml><?xml version="1.0" encoding="utf-8"?>
<p:tagLst xmlns:a="http://schemas.openxmlformats.org/drawingml/2006/main" xmlns:r="http://schemas.openxmlformats.org/officeDocument/2006/relationships" xmlns:p="http://schemas.openxmlformats.org/presentationml/2006/main">
  <p:tag name="NUM" val="1"/>
</p:tagLst>
</file>

<file path=ppt/tags/tag593.xml><?xml version="1.0" encoding="utf-8"?>
<p:tagLst xmlns:a="http://schemas.openxmlformats.org/drawingml/2006/main" xmlns:r="http://schemas.openxmlformats.org/officeDocument/2006/relationships" xmlns:p="http://schemas.openxmlformats.org/presentationml/2006/main">
  <p:tag name="NUM" val="2"/>
</p:tagLst>
</file>

<file path=ppt/tags/tag594.xml><?xml version="1.0" encoding="utf-8"?>
<p:tagLst xmlns:a="http://schemas.openxmlformats.org/drawingml/2006/main" xmlns:r="http://schemas.openxmlformats.org/officeDocument/2006/relationships" xmlns:p="http://schemas.openxmlformats.org/presentationml/2006/main">
  <p:tag name="NUM" val="3"/>
</p:tagLst>
</file>

<file path=ppt/tags/tag595.xml><?xml version="1.0" encoding="utf-8"?>
<p:tagLst xmlns:a="http://schemas.openxmlformats.org/drawingml/2006/main" xmlns:r="http://schemas.openxmlformats.org/officeDocument/2006/relationships" xmlns:p="http://schemas.openxmlformats.org/presentationml/2006/main">
  <p:tag name="NUM" val="1"/>
</p:tagLst>
</file>

<file path=ppt/tags/tag596.xml><?xml version="1.0" encoding="utf-8"?>
<p:tagLst xmlns:a="http://schemas.openxmlformats.org/drawingml/2006/main" xmlns:r="http://schemas.openxmlformats.org/officeDocument/2006/relationships" xmlns:p="http://schemas.openxmlformats.org/presentationml/2006/main">
  <p:tag name="NUM" val="2"/>
</p:tagLst>
</file>

<file path=ppt/tags/tag597.xml><?xml version="1.0" encoding="utf-8"?>
<p:tagLst xmlns:a="http://schemas.openxmlformats.org/drawingml/2006/main" xmlns:r="http://schemas.openxmlformats.org/officeDocument/2006/relationships" xmlns:p="http://schemas.openxmlformats.org/presentationml/2006/main">
  <p:tag name="NUM" val="3"/>
</p:tagLst>
</file>

<file path=ppt/tags/tag598.xml><?xml version="1.0" encoding="utf-8"?>
<p:tagLst xmlns:a="http://schemas.openxmlformats.org/drawingml/2006/main" xmlns:r="http://schemas.openxmlformats.org/officeDocument/2006/relationships" xmlns:p="http://schemas.openxmlformats.org/presentationml/2006/main">
  <p:tag name="NUM" val="1"/>
</p:tagLst>
</file>

<file path=ppt/tags/tag59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00.xml><?xml version="1.0" encoding="utf-8"?>
<p:tagLst xmlns:a="http://schemas.openxmlformats.org/drawingml/2006/main" xmlns:r="http://schemas.openxmlformats.org/officeDocument/2006/relationships" xmlns:p="http://schemas.openxmlformats.org/presentationml/2006/main">
  <p:tag name="NUM" val="3"/>
</p:tagLst>
</file>

<file path=ppt/tags/tag601.xml><?xml version="1.0" encoding="utf-8"?>
<p:tagLst xmlns:a="http://schemas.openxmlformats.org/drawingml/2006/main" xmlns:r="http://schemas.openxmlformats.org/officeDocument/2006/relationships" xmlns:p="http://schemas.openxmlformats.org/presentationml/2006/main">
  <p:tag name="NUM" val="1"/>
</p:tagLst>
</file>

<file path=ppt/tags/tag602.xml><?xml version="1.0" encoding="utf-8"?>
<p:tagLst xmlns:a="http://schemas.openxmlformats.org/drawingml/2006/main" xmlns:r="http://schemas.openxmlformats.org/officeDocument/2006/relationships" xmlns:p="http://schemas.openxmlformats.org/presentationml/2006/main">
  <p:tag name="NUM" val="2"/>
</p:tagLst>
</file>

<file path=ppt/tags/tag603.xml><?xml version="1.0" encoding="utf-8"?>
<p:tagLst xmlns:a="http://schemas.openxmlformats.org/drawingml/2006/main" xmlns:r="http://schemas.openxmlformats.org/officeDocument/2006/relationships" xmlns:p="http://schemas.openxmlformats.org/presentationml/2006/main">
  <p:tag name="NUM" val="1"/>
</p:tagLst>
</file>

<file path=ppt/tags/tag604.xml><?xml version="1.0" encoding="utf-8"?>
<p:tagLst xmlns:a="http://schemas.openxmlformats.org/drawingml/2006/main" xmlns:r="http://schemas.openxmlformats.org/officeDocument/2006/relationships" xmlns:p="http://schemas.openxmlformats.org/presentationml/2006/main">
  <p:tag name="NUM" val="2"/>
</p:tagLst>
</file>

<file path=ppt/tags/tag605.xml><?xml version="1.0" encoding="utf-8"?>
<p:tagLst xmlns:a="http://schemas.openxmlformats.org/drawingml/2006/main" xmlns:r="http://schemas.openxmlformats.org/officeDocument/2006/relationships" xmlns:p="http://schemas.openxmlformats.org/presentationml/2006/main">
  <p:tag name="NUM" val="1"/>
</p:tagLst>
</file>

<file path=ppt/tags/tag606.xml><?xml version="1.0" encoding="utf-8"?>
<p:tagLst xmlns:a="http://schemas.openxmlformats.org/drawingml/2006/main" xmlns:r="http://schemas.openxmlformats.org/officeDocument/2006/relationships" xmlns:p="http://schemas.openxmlformats.org/presentationml/2006/main">
  <p:tag name="NUM" val="2"/>
</p:tagLst>
</file>

<file path=ppt/tags/tag607.xml><?xml version="1.0" encoding="utf-8"?>
<p:tagLst xmlns:a="http://schemas.openxmlformats.org/drawingml/2006/main" xmlns:r="http://schemas.openxmlformats.org/officeDocument/2006/relationships" xmlns:p="http://schemas.openxmlformats.org/presentationml/2006/main">
  <p:tag name="NUM" val="3"/>
</p:tagLst>
</file>

<file path=ppt/tags/tag608.xml><?xml version="1.0" encoding="utf-8"?>
<p:tagLst xmlns:a="http://schemas.openxmlformats.org/drawingml/2006/main" xmlns:r="http://schemas.openxmlformats.org/officeDocument/2006/relationships" xmlns:p="http://schemas.openxmlformats.org/presentationml/2006/main">
  <p:tag name="NUM" val="4"/>
</p:tagLst>
</file>

<file path=ppt/tags/tag609.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10.xml><?xml version="1.0" encoding="utf-8"?>
<p:tagLst xmlns:a="http://schemas.openxmlformats.org/drawingml/2006/main" xmlns:r="http://schemas.openxmlformats.org/officeDocument/2006/relationships" xmlns:p="http://schemas.openxmlformats.org/presentationml/2006/main">
  <p:tag name="NUM" val="2"/>
</p:tagLst>
</file>

<file path=ppt/tags/tag611.xml><?xml version="1.0" encoding="utf-8"?>
<p:tagLst xmlns:a="http://schemas.openxmlformats.org/drawingml/2006/main" xmlns:r="http://schemas.openxmlformats.org/officeDocument/2006/relationships" xmlns:p="http://schemas.openxmlformats.org/presentationml/2006/main">
  <p:tag name="NUM" val="3"/>
</p:tagLst>
</file>

<file path=ppt/tags/tag612.xml><?xml version="1.0" encoding="utf-8"?>
<p:tagLst xmlns:a="http://schemas.openxmlformats.org/drawingml/2006/main" xmlns:r="http://schemas.openxmlformats.org/officeDocument/2006/relationships" xmlns:p="http://schemas.openxmlformats.org/presentationml/2006/main">
  <p:tag name="NUM" val="1"/>
</p:tagLst>
</file>

<file path=ppt/tags/tag613.xml><?xml version="1.0" encoding="utf-8"?>
<p:tagLst xmlns:a="http://schemas.openxmlformats.org/drawingml/2006/main" xmlns:r="http://schemas.openxmlformats.org/officeDocument/2006/relationships" xmlns:p="http://schemas.openxmlformats.org/presentationml/2006/main">
  <p:tag name="NUM" val="2"/>
</p:tagLst>
</file>

<file path=ppt/tags/tag614.xml><?xml version="1.0" encoding="utf-8"?>
<p:tagLst xmlns:a="http://schemas.openxmlformats.org/drawingml/2006/main" xmlns:r="http://schemas.openxmlformats.org/officeDocument/2006/relationships" xmlns:p="http://schemas.openxmlformats.org/presentationml/2006/main">
  <p:tag name="NUM" val="3"/>
</p:tagLst>
</file>

<file path=ppt/tags/tag615.xml><?xml version="1.0" encoding="utf-8"?>
<p:tagLst xmlns:a="http://schemas.openxmlformats.org/drawingml/2006/main" xmlns:r="http://schemas.openxmlformats.org/officeDocument/2006/relationships" xmlns:p="http://schemas.openxmlformats.org/presentationml/2006/main">
  <p:tag name="NUM" val="1"/>
</p:tagLst>
</file>

<file path=ppt/tags/tag616.xml><?xml version="1.0" encoding="utf-8"?>
<p:tagLst xmlns:a="http://schemas.openxmlformats.org/drawingml/2006/main" xmlns:r="http://schemas.openxmlformats.org/officeDocument/2006/relationships" xmlns:p="http://schemas.openxmlformats.org/presentationml/2006/main">
  <p:tag name="NUM" val="2"/>
</p:tagLst>
</file>

<file path=ppt/tags/tag617.xml><?xml version="1.0" encoding="utf-8"?>
<p:tagLst xmlns:a="http://schemas.openxmlformats.org/drawingml/2006/main" xmlns:r="http://schemas.openxmlformats.org/officeDocument/2006/relationships" xmlns:p="http://schemas.openxmlformats.org/presentationml/2006/main">
  <p:tag name="NUM" val="3"/>
</p:tagLst>
</file>

<file path=ppt/tags/tag618.xml><?xml version="1.0" encoding="utf-8"?>
<p:tagLst xmlns:a="http://schemas.openxmlformats.org/drawingml/2006/main" xmlns:r="http://schemas.openxmlformats.org/officeDocument/2006/relationships" xmlns:p="http://schemas.openxmlformats.org/presentationml/2006/main">
  <p:tag name="NUM" val="4"/>
</p:tagLst>
</file>

<file path=ppt/tags/tag619.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20.xml><?xml version="1.0" encoding="utf-8"?>
<p:tagLst xmlns:a="http://schemas.openxmlformats.org/drawingml/2006/main" xmlns:r="http://schemas.openxmlformats.org/officeDocument/2006/relationships" xmlns:p="http://schemas.openxmlformats.org/presentationml/2006/main">
  <p:tag name="NUM" val="2"/>
</p:tagLst>
</file>

<file path=ppt/tags/tag621.xml><?xml version="1.0" encoding="utf-8"?>
<p:tagLst xmlns:a="http://schemas.openxmlformats.org/drawingml/2006/main" xmlns:r="http://schemas.openxmlformats.org/officeDocument/2006/relationships" xmlns:p="http://schemas.openxmlformats.org/presentationml/2006/main">
  <p:tag name="NUM" val="3"/>
</p:tagLst>
</file>

<file path=ppt/tags/tag622.xml><?xml version="1.0" encoding="utf-8"?>
<p:tagLst xmlns:a="http://schemas.openxmlformats.org/drawingml/2006/main" xmlns:r="http://schemas.openxmlformats.org/officeDocument/2006/relationships" xmlns:p="http://schemas.openxmlformats.org/presentationml/2006/main">
  <p:tag name="NUM" val="1"/>
</p:tagLst>
</file>

<file path=ppt/tags/tag623.xml><?xml version="1.0" encoding="utf-8"?>
<p:tagLst xmlns:a="http://schemas.openxmlformats.org/drawingml/2006/main" xmlns:r="http://schemas.openxmlformats.org/officeDocument/2006/relationships" xmlns:p="http://schemas.openxmlformats.org/presentationml/2006/main">
  <p:tag name="NUM" val="2"/>
</p:tagLst>
</file>

<file path=ppt/tags/tag624.xml><?xml version="1.0" encoding="utf-8"?>
<p:tagLst xmlns:a="http://schemas.openxmlformats.org/drawingml/2006/main" xmlns:r="http://schemas.openxmlformats.org/officeDocument/2006/relationships" xmlns:p="http://schemas.openxmlformats.org/presentationml/2006/main">
  <p:tag name="NUM" val="3"/>
</p:tagLst>
</file>

<file path=ppt/tags/tag625.xml><?xml version="1.0" encoding="utf-8"?>
<p:tagLst xmlns:a="http://schemas.openxmlformats.org/drawingml/2006/main" xmlns:r="http://schemas.openxmlformats.org/officeDocument/2006/relationships" xmlns:p="http://schemas.openxmlformats.org/presentationml/2006/main">
  <p:tag name="NUM" val="1"/>
</p:tagLst>
</file>

<file path=ppt/tags/tag626.xml><?xml version="1.0" encoding="utf-8"?>
<p:tagLst xmlns:a="http://schemas.openxmlformats.org/drawingml/2006/main" xmlns:r="http://schemas.openxmlformats.org/officeDocument/2006/relationships" xmlns:p="http://schemas.openxmlformats.org/presentationml/2006/main">
  <p:tag name="NUM" val="2"/>
</p:tagLst>
</file>

<file path=ppt/tags/tag627.xml><?xml version="1.0" encoding="utf-8"?>
<p:tagLst xmlns:a="http://schemas.openxmlformats.org/drawingml/2006/main" xmlns:r="http://schemas.openxmlformats.org/officeDocument/2006/relationships" xmlns:p="http://schemas.openxmlformats.org/presentationml/2006/main">
  <p:tag name="NUM" val="3"/>
</p:tagLst>
</file>

<file path=ppt/tags/tag628.xml><?xml version="1.0" encoding="utf-8"?>
<p:tagLst xmlns:a="http://schemas.openxmlformats.org/drawingml/2006/main" xmlns:r="http://schemas.openxmlformats.org/officeDocument/2006/relationships" xmlns:p="http://schemas.openxmlformats.org/presentationml/2006/main">
  <p:tag name="NUM" val="1"/>
</p:tagLst>
</file>

<file path=ppt/tags/tag629.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30.xml><?xml version="1.0" encoding="utf-8"?>
<p:tagLst xmlns:a="http://schemas.openxmlformats.org/drawingml/2006/main" xmlns:r="http://schemas.openxmlformats.org/officeDocument/2006/relationships" xmlns:p="http://schemas.openxmlformats.org/presentationml/2006/main">
  <p:tag name="NUM" val="3"/>
</p:tagLst>
</file>

<file path=ppt/tags/tag631.xml><?xml version="1.0" encoding="utf-8"?>
<p:tagLst xmlns:a="http://schemas.openxmlformats.org/drawingml/2006/main" xmlns:r="http://schemas.openxmlformats.org/officeDocument/2006/relationships" xmlns:p="http://schemas.openxmlformats.org/presentationml/2006/main">
  <p:tag name="NUM" val="1"/>
</p:tagLst>
</file>

<file path=ppt/tags/tag632.xml><?xml version="1.0" encoding="utf-8"?>
<p:tagLst xmlns:a="http://schemas.openxmlformats.org/drawingml/2006/main" xmlns:r="http://schemas.openxmlformats.org/officeDocument/2006/relationships" xmlns:p="http://schemas.openxmlformats.org/presentationml/2006/main">
  <p:tag name="NUM" val="2"/>
</p:tagLst>
</file>

<file path=ppt/tags/tag633.xml><?xml version="1.0" encoding="utf-8"?>
<p:tagLst xmlns:a="http://schemas.openxmlformats.org/drawingml/2006/main" xmlns:r="http://schemas.openxmlformats.org/officeDocument/2006/relationships" xmlns:p="http://schemas.openxmlformats.org/presentationml/2006/main">
  <p:tag name="NUM" val="3"/>
</p:tagLst>
</file>

<file path=ppt/tags/tag634.xml><?xml version="1.0" encoding="utf-8"?>
<p:tagLst xmlns:a="http://schemas.openxmlformats.org/drawingml/2006/main" xmlns:r="http://schemas.openxmlformats.org/officeDocument/2006/relationships" xmlns:p="http://schemas.openxmlformats.org/presentationml/2006/main">
  <p:tag name="NUM" val="1"/>
</p:tagLst>
</file>

<file path=ppt/tags/tag635.xml><?xml version="1.0" encoding="utf-8"?>
<p:tagLst xmlns:a="http://schemas.openxmlformats.org/drawingml/2006/main" xmlns:r="http://schemas.openxmlformats.org/officeDocument/2006/relationships" xmlns:p="http://schemas.openxmlformats.org/presentationml/2006/main">
  <p:tag name="NUM" val="2"/>
</p:tagLst>
</file>

<file path=ppt/tags/tag636.xml><?xml version="1.0" encoding="utf-8"?>
<p:tagLst xmlns:a="http://schemas.openxmlformats.org/drawingml/2006/main" xmlns:r="http://schemas.openxmlformats.org/officeDocument/2006/relationships" xmlns:p="http://schemas.openxmlformats.org/presentationml/2006/main">
  <p:tag name="NUM" val="3"/>
</p:tagLst>
</file>

<file path=ppt/tags/tag637.xml><?xml version="1.0" encoding="utf-8"?>
<p:tagLst xmlns:a="http://schemas.openxmlformats.org/drawingml/2006/main" xmlns:r="http://schemas.openxmlformats.org/officeDocument/2006/relationships" xmlns:p="http://schemas.openxmlformats.org/presentationml/2006/main">
  <p:tag name="NUM" val="1"/>
</p:tagLst>
</file>

<file path=ppt/tags/tag638.xml><?xml version="1.0" encoding="utf-8"?>
<p:tagLst xmlns:a="http://schemas.openxmlformats.org/drawingml/2006/main" xmlns:r="http://schemas.openxmlformats.org/officeDocument/2006/relationships" xmlns:p="http://schemas.openxmlformats.org/presentationml/2006/main">
  <p:tag name="NUM" val="2"/>
</p:tagLst>
</file>

<file path=ppt/tags/tag639.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40.xml><?xml version="1.0" encoding="utf-8"?>
<p:tagLst xmlns:a="http://schemas.openxmlformats.org/drawingml/2006/main" xmlns:r="http://schemas.openxmlformats.org/officeDocument/2006/relationships" xmlns:p="http://schemas.openxmlformats.org/presentationml/2006/main">
  <p:tag name="NUM" val="1"/>
</p:tagLst>
</file>

<file path=ppt/tags/tag641.xml><?xml version="1.0" encoding="utf-8"?>
<p:tagLst xmlns:a="http://schemas.openxmlformats.org/drawingml/2006/main" xmlns:r="http://schemas.openxmlformats.org/officeDocument/2006/relationships" xmlns:p="http://schemas.openxmlformats.org/presentationml/2006/main">
  <p:tag name="NUM" val="2"/>
</p:tagLst>
</file>

<file path=ppt/tags/tag642.xml><?xml version="1.0" encoding="utf-8"?>
<p:tagLst xmlns:a="http://schemas.openxmlformats.org/drawingml/2006/main" xmlns:r="http://schemas.openxmlformats.org/officeDocument/2006/relationships" xmlns:p="http://schemas.openxmlformats.org/presentationml/2006/main">
  <p:tag name="NUM" val="3"/>
</p:tagLst>
</file>

<file path=ppt/tags/tag643.xml><?xml version="1.0" encoding="utf-8"?>
<p:tagLst xmlns:a="http://schemas.openxmlformats.org/drawingml/2006/main" xmlns:r="http://schemas.openxmlformats.org/officeDocument/2006/relationships" xmlns:p="http://schemas.openxmlformats.org/presentationml/2006/main">
  <p:tag name="NUM" val="1"/>
</p:tagLst>
</file>

<file path=ppt/tags/tag644.xml><?xml version="1.0" encoding="utf-8"?>
<p:tagLst xmlns:a="http://schemas.openxmlformats.org/drawingml/2006/main" xmlns:r="http://schemas.openxmlformats.org/officeDocument/2006/relationships" xmlns:p="http://schemas.openxmlformats.org/presentationml/2006/main">
  <p:tag name="NUM" val="2"/>
</p:tagLst>
</file>

<file path=ppt/tags/tag645.xml><?xml version="1.0" encoding="utf-8"?>
<p:tagLst xmlns:a="http://schemas.openxmlformats.org/drawingml/2006/main" xmlns:r="http://schemas.openxmlformats.org/officeDocument/2006/relationships" xmlns:p="http://schemas.openxmlformats.org/presentationml/2006/main">
  <p:tag name="NUM" val="3"/>
</p:tagLst>
</file>

<file path=ppt/tags/tag646.xml><?xml version="1.0" encoding="utf-8"?>
<p:tagLst xmlns:a="http://schemas.openxmlformats.org/drawingml/2006/main" xmlns:r="http://schemas.openxmlformats.org/officeDocument/2006/relationships" xmlns:p="http://schemas.openxmlformats.org/presentationml/2006/main">
  <p:tag name="NUM" val="1"/>
</p:tagLst>
</file>

<file path=ppt/tags/tag647.xml><?xml version="1.0" encoding="utf-8"?>
<p:tagLst xmlns:a="http://schemas.openxmlformats.org/drawingml/2006/main" xmlns:r="http://schemas.openxmlformats.org/officeDocument/2006/relationships" xmlns:p="http://schemas.openxmlformats.org/presentationml/2006/main">
  <p:tag name="NUM" val="2"/>
</p:tagLst>
</file>

<file path=ppt/tags/tag648.xml><?xml version="1.0" encoding="utf-8"?>
<p:tagLst xmlns:a="http://schemas.openxmlformats.org/drawingml/2006/main" xmlns:r="http://schemas.openxmlformats.org/officeDocument/2006/relationships" xmlns:p="http://schemas.openxmlformats.org/presentationml/2006/main">
  <p:tag name="NUM" val="3"/>
</p:tagLst>
</file>

<file path=ppt/tags/tag649.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50.xml><?xml version="1.0" encoding="utf-8"?>
<p:tagLst xmlns:a="http://schemas.openxmlformats.org/drawingml/2006/main" xmlns:r="http://schemas.openxmlformats.org/officeDocument/2006/relationships" xmlns:p="http://schemas.openxmlformats.org/presentationml/2006/main">
  <p:tag name="NUM" val="2"/>
</p:tagLst>
</file>

<file path=ppt/tags/tag651.xml><?xml version="1.0" encoding="utf-8"?>
<p:tagLst xmlns:a="http://schemas.openxmlformats.org/drawingml/2006/main" xmlns:r="http://schemas.openxmlformats.org/officeDocument/2006/relationships" xmlns:p="http://schemas.openxmlformats.org/presentationml/2006/main">
  <p:tag name="NUM" val="3"/>
</p:tagLst>
</file>

<file path=ppt/tags/tag652.xml><?xml version="1.0" encoding="utf-8"?>
<p:tagLst xmlns:a="http://schemas.openxmlformats.org/drawingml/2006/main" xmlns:r="http://schemas.openxmlformats.org/officeDocument/2006/relationships" xmlns:p="http://schemas.openxmlformats.org/presentationml/2006/main">
  <p:tag name="NUM" val="1"/>
</p:tagLst>
</file>

<file path=ppt/tags/tag653.xml><?xml version="1.0" encoding="utf-8"?>
<p:tagLst xmlns:a="http://schemas.openxmlformats.org/drawingml/2006/main" xmlns:r="http://schemas.openxmlformats.org/officeDocument/2006/relationships" xmlns:p="http://schemas.openxmlformats.org/presentationml/2006/main">
  <p:tag name="NUM" val="2"/>
</p:tagLst>
</file>

<file path=ppt/tags/tag654.xml><?xml version="1.0" encoding="utf-8"?>
<p:tagLst xmlns:a="http://schemas.openxmlformats.org/drawingml/2006/main" xmlns:r="http://schemas.openxmlformats.org/officeDocument/2006/relationships" xmlns:p="http://schemas.openxmlformats.org/presentationml/2006/main">
  <p:tag name="NUM" val="3"/>
</p:tagLst>
</file>

<file path=ppt/tags/tag655.xml><?xml version="1.0" encoding="utf-8"?>
<p:tagLst xmlns:a="http://schemas.openxmlformats.org/drawingml/2006/main" xmlns:r="http://schemas.openxmlformats.org/officeDocument/2006/relationships" xmlns:p="http://schemas.openxmlformats.org/presentationml/2006/main">
  <p:tag name="NUM" val="4"/>
</p:tagLst>
</file>

<file path=ppt/tags/tag656.xml><?xml version="1.0" encoding="utf-8"?>
<p:tagLst xmlns:a="http://schemas.openxmlformats.org/drawingml/2006/main" xmlns:r="http://schemas.openxmlformats.org/officeDocument/2006/relationships" xmlns:p="http://schemas.openxmlformats.org/presentationml/2006/main">
  <p:tag name="NUM" val="1"/>
</p:tagLst>
</file>

<file path=ppt/tags/tag657.xml><?xml version="1.0" encoding="utf-8"?>
<p:tagLst xmlns:a="http://schemas.openxmlformats.org/drawingml/2006/main" xmlns:r="http://schemas.openxmlformats.org/officeDocument/2006/relationships" xmlns:p="http://schemas.openxmlformats.org/presentationml/2006/main">
  <p:tag name="NUM" val="2"/>
</p:tagLst>
</file>

<file path=ppt/tags/tag658.xml><?xml version="1.0" encoding="utf-8"?>
<p:tagLst xmlns:a="http://schemas.openxmlformats.org/drawingml/2006/main" xmlns:r="http://schemas.openxmlformats.org/officeDocument/2006/relationships" xmlns:p="http://schemas.openxmlformats.org/presentationml/2006/main">
  <p:tag name="NUM" val="3"/>
</p:tagLst>
</file>

<file path=ppt/tags/tag659.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60.xml><?xml version="1.0" encoding="utf-8"?>
<p:tagLst xmlns:a="http://schemas.openxmlformats.org/drawingml/2006/main" xmlns:r="http://schemas.openxmlformats.org/officeDocument/2006/relationships" xmlns:p="http://schemas.openxmlformats.org/presentationml/2006/main">
  <p:tag name="NUM" val="2"/>
</p:tagLst>
</file>

<file path=ppt/tags/tag661.xml><?xml version="1.0" encoding="utf-8"?>
<p:tagLst xmlns:a="http://schemas.openxmlformats.org/drawingml/2006/main" xmlns:r="http://schemas.openxmlformats.org/officeDocument/2006/relationships" xmlns:p="http://schemas.openxmlformats.org/presentationml/2006/main">
  <p:tag name="NUM" val="3"/>
</p:tagLst>
</file>

<file path=ppt/tags/tag662.xml><?xml version="1.0" encoding="utf-8"?>
<p:tagLst xmlns:a="http://schemas.openxmlformats.org/drawingml/2006/main" xmlns:r="http://schemas.openxmlformats.org/officeDocument/2006/relationships" xmlns:p="http://schemas.openxmlformats.org/presentationml/2006/main">
  <p:tag name="NUM" val="1"/>
</p:tagLst>
</file>

<file path=ppt/tags/tag663.xml><?xml version="1.0" encoding="utf-8"?>
<p:tagLst xmlns:a="http://schemas.openxmlformats.org/drawingml/2006/main" xmlns:r="http://schemas.openxmlformats.org/officeDocument/2006/relationships" xmlns:p="http://schemas.openxmlformats.org/presentationml/2006/main">
  <p:tag name="NUM" val="2"/>
</p:tagLst>
</file>

<file path=ppt/tags/tag664.xml><?xml version="1.0" encoding="utf-8"?>
<p:tagLst xmlns:a="http://schemas.openxmlformats.org/drawingml/2006/main" xmlns:r="http://schemas.openxmlformats.org/officeDocument/2006/relationships" xmlns:p="http://schemas.openxmlformats.org/presentationml/2006/main">
  <p:tag name="NUM" val="3"/>
</p:tagLst>
</file>

<file path=ppt/tags/tag665.xml><?xml version="1.0" encoding="utf-8"?>
<p:tagLst xmlns:a="http://schemas.openxmlformats.org/drawingml/2006/main" xmlns:r="http://schemas.openxmlformats.org/officeDocument/2006/relationships" xmlns:p="http://schemas.openxmlformats.org/presentationml/2006/main">
  <p:tag name="NUM" val="1"/>
</p:tagLst>
</file>

<file path=ppt/tags/tag666.xml><?xml version="1.0" encoding="utf-8"?>
<p:tagLst xmlns:a="http://schemas.openxmlformats.org/drawingml/2006/main" xmlns:r="http://schemas.openxmlformats.org/officeDocument/2006/relationships" xmlns:p="http://schemas.openxmlformats.org/presentationml/2006/main">
  <p:tag name="NUM" val="2"/>
</p:tagLst>
</file>

<file path=ppt/tags/tag667.xml><?xml version="1.0" encoding="utf-8"?>
<p:tagLst xmlns:a="http://schemas.openxmlformats.org/drawingml/2006/main" xmlns:r="http://schemas.openxmlformats.org/officeDocument/2006/relationships" xmlns:p="http://schemas.openxmlformats.org/presentationml/2006/main">
  <p:tag name="NUM" val="3"/>
</p:tagLst>
</file>

<file path=ppt/tags/tag668.xml><?xml version="1.0" encoding="utf-8"?>
<p:tagLst xmlns:a="http://schemas.openxmlformats.org/drawingml/2006/main" xmlns:r="http://schemas.openxmlformats.org/officeDocument/2006/relationships" xmlns:p="http://schemas.openxmlformats.org/presentationml/2006/main">
  <p:tag name="NUM" val="1"/>
</p:tagLst>
</file>

<file path=ppt/tags/tag669.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70.xml><?xml version="1.0" encoding="utf-8"?>
<p:tagLst xmlns:a="http://schemas.openxmlformats.org/drawingml/2006/main" xmlns:r="http://schemas.openxmlformats.org/officeDocument/2006/relationships" xmlns:p="http://schemas.openxmlformats.org/presentationml/2006/main">
  <p:tag name="NUM" val="3"/>
</p:tagLst>
</file>

<file path=ppt/tags/tag671.xml><?xml version="1.0" encoding="utf-8"?>
<p:tagLst xmlns:a="http://schemas.openxmlformats.org/drawingml/2006/main" xmlns:r="http://schemas.openxmlformats.org/officeDocument/2006/relationships" xmlns:p="http://schemas.openxmlformats.org/presentationml/2006/main">
  <p:tag name="NUM" val="1"/>
</p:tagLst>
</file>

<file path=ppt/tags/tag672.xml><?xml version="1.0" encoding="utf-8"?>
<p:tagLst xmlns:a="http://schemas.openxmlformats.org/drawingml/2006/main" xmlns:r="http://schemas.openxmlformats.org/officeDocument/2006/relationships" xmlns:p="http://schemas.openxmlformats.org/presentationml/2006/main">
  <p:tag name="NUM" val="2"/>
</p:tagLst>
</file>

<file path=ppt/tags/tag673.xml><?xml version="1.0" encoding="utf-8"?>
<p:tagLst xmlns:a="http://schemas.openxmlformats.org/drawingml/2006/main" xmlns:r="http://schemas.openxmlformats.org/officeDocument/2006/relationships" xmlns:p="http://schemas.openxmlformats.org/presentationml/2006/main">
  <p:tag name="NUM" val="1"/>
</p:tagLst>
</file>

<file path=ppt/tags/tag674.xml><?xml version="1.0" encoding="utf-8"?>
<p:tagLst xmlns:a="http://schemas.openxmlformats.org/drawingml/2006/main" xmlns:r="http://schemas.openxmlformats.org/officeDocument/2006/relationships" xmlns:p="http://schemas.openxmlformats.org/presentationml/2006/main">
  <p:tag name="NUM" val="2"/>
</p:tagLst>
</file>

<file path=ppt/tags/tag675.xml><?xml version="1.0" encoding="utf-8"?>
<p:tagLst xmlns:a="http://schemas.openxmlformats.org/drawingml/2006/main" xmlns:r="http://schemas.openxmlformats.org/officeDocument/2006/relationships" xmlns:p="http://schemas.openxmlformats.org/presentationml/2006/main">
  <p:tag name="NUM" val="1"/>
</p:tagLst>
</file>

<file path=ppt/tags/tag676.xml><?xml version="1.0" encoding="utf-8"?>
<p:tagLst xmlns:a="http://schemas.openxmlformats.org/drawingml/2006/main" xmlns:r="http://schemas.openxmlformats.org/officeDocument/2006/relationships" xmlns:p="http://schemas.openxmlformats.org/presentationml/2006/main">
  <p:tag name="NUM" val="2"/>
</p:tagLst>
</file>

<file path=ppt/tags/tag677.xml><?xml version="1.0" encoding="utf-8"?>
<p:tagLst xmlns:a="http://schemas.openxmlformats.org/drawingml/2006/main" xmlns:r="http://schemas.openxmlformats.org/officeDocument/2006/relationships" xmlns:p="http://schemas.openxmlformats.org/presentationml/2006/main">
  <p:tag name="NUM" val="3"/>
</p:tagLst>
</file>

<file path=ppt/tags/tag678.xml><?xml version="1.0" encoding="utf-8"?>
<p:tagLst xmlns:a="http://schemas.openxmlformats.org/drawingml/2006/main" xmlns:r="http://schemas.openxmlformats.org/officeDocument/2006/relationships" xmlns:p="http://schemas.openxmlformats.org/presentationml/2006/main">
  <p:tag name="NUM" val="1"/>
</p:tagLst>
</file>

<file path=ppt/tags/tag679.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80.xml><?xml version="1.0" encoding="utf-8"?>
<p:tagLst xmlns:a="http://schemas.openxmlformats.org/drawingml/2006/main" xmlns:r="http://schemas.openxmlformats.org/officeDocument/2006/relationships" xmlns:p="http://schemas.openxmlformats.org/presentationml/2006/main">
  <p:tag name="NUM" val="3"/>
</p:tagLst>
</file>

<file path=ppt/tags/tag681.xml><?xml version="1.0" encoding="utf-8"?>
<p:tagLst xmlns:a="http://schemas.openxmlformats.org/drawingml/2006/main" xmlns:r="http://schemas.openxmlformats.org/officeDocument/2006/relationships" xmlns:p="http://schemas.openxmlformats.org/presentationml/2006/main">
  <p:tag name="NUM" val="1"/>
</p:tagLst>
</file>

<file path=ppt/tags/tag682.xml><?xml version="1.0" encoding="utf-8"?>
<p:tagLst xmlns:a="http://schemas.openxmlformats.org/drawingml/2006/main" xmlns:r="http://schemas.openxmlformats.org/officeDocument/2006/relationships" xmlns:p="http://schemas.openxmlformats.org/presentationml/2006/main">
  <p:tag name="NUM" val="2"/>
</p:tagLst>
</file>

<file path=ppt/tags/tag683.xml><?xml version="1.0" encoding="utf-8"?>
<p:tagLst xmlns:a="http://schemas.openxmlformats.org/drawingml/2006/main" xmlns:r="http://schemas.openxmlformats.org/officeDocument/2006/relationships" xmlns:p="http://schemas.openxmlformats.org/presentationml/2006/main">
  <p:tag name="NUM" val="3"/>
</p:tagLst>
</file>

<file path=ppt/tags/tag684.xml><?xml version="1.0" encoding="utf-8"?>
<p:tagLst xmlns:a="http://schemas.openxmlformats.org/drawingml/2006/main" xmlns:r="http://schemas.openxmlformats.org/officeDocument/2006/relationships" xmlns:p="http://schemas.openxmlformats.org/presentationml/2006/main">
  <p:tag name="NUM" val="1"/>
</p:tagLst>
</file>

<file path=ppt/tags/tag685.xml><?xml version="1.0" encoding="utf-8"?>
<p:tagLst xmlns:a="http://schemas.openxmlformats.org/drawingml/2006/main" xmlns:r="http://schemas.openxmlformats.org/officeDocument/2006/relationships" xmlns:p="http://schemas.openxmlformats.org/presentationml/2006/main">
  <p:tag name="NUM" val="2"/>
</p:tagLst>
</file>

<file path=ppt/tags/tag686.xml><?xml version="1.0" encoding="utf-8"?>
<p:tagLst xmlns:a="http://schemas.openxmlformats.org/drawingml/2006/main" xmlns:r="http://schemas.openxmlformats.org/officeDocument/2006/relationships" xmlns:p="http://schemas.openxmlformats.org/presentationml/2006/main">
  <p:tag name="NUM" val="3"/>
</p:tagLst>
</file>

<file path=ppt/tags/tag687.xml><?xml version="1.0" encoding="utf-8"?>
<p:tagLst xmlns:a="http://schemas.openxmlformats.org/drawingml/2006/main" xmlns:r="http://schemas.openxmlformats.org/officeDocument/2006/relationships" xmlns:p="http://schemas.openxmlformats.org/presentationml/2006/main">
  <p:tag name="NUM" val="1"/>
</p:tagLst>
</file>

<file path=ppt/tags/tag688.xml><?xml version="1.0" encoding="utf-8"?>
<p:tagLst xmlns:a="http://schemas.openxmlformats.org/drawingml/2006/main" xmlns:r="http://schemas.openxmlformats.org/officeDocument/2006/relationships" xmlns:p="http://schemas.openxmlformats.org/presentationml/2006/main">
  <p:tag name="NUM" val="2"/>
</p:tagLst>
</file>

<file path=ppt/tags/tag689.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690.xml><?xml version="1.0" encoding="utf-8"?>
<p:tagLst xmlns:a="http://schemas.openxmlformats.org/drawingml/2006/main" xmlns:r="http://schemas.openxmlformats.org/officeDocument/2006/relationships" xmlns:p="http://schemas.openxmlformats.org/presentationml/2006/main">
  <p:tag name="NUM" val="1"/>
</p:tagLst>
</file>

<file path=ppt/tags/tag691.xml><?xml version="1.0" encoding="utf-8"?>
<p:tagLst xmlns:a="http://schemas.openxmlformats.org/drawingml/2006/main" xmlns:r="http://schemas.openxmlformats.org/officeDocument/2006/relationships" xmlns:p="http://schemas.openxmlformats.org/presentationml/2006/main">
  <p:tag name="NUM" val="2"/>
</p:tagLst>
</file>

<file path=ppt/tags/tag692.xml><?xml version="1.0" encoding="utf-8"?>
<p:tagLst xmlns:a="http://schemas.openxmlformats.org/drawingml/2006/main" xmlns:r="http://schemas.openxmlformats.org/officeDocument/2006/relationships" xmlns:p="http://schemas.openxmlformats.org/presentationml/2006/main">
  <p:tag name="NUM" val="3"/>
</p:tagLst>
</file>

<file path=ppt/tags/tag693.xml><?xml version="1.0" encoding="utf-8"?>
<p:tagLst xmlns:a="http://schemas.openxmlformats.org/drawingml/2006/main" xmlns:r="http://schemas.openxmlformats.org/officeDocument/2006/relationships" xmlns:p="http://schemas.openxmlformats.org/presentationml/2006/main">
  <p:tag name="NUM" val="1"/>
</p:tagLst>
</file>

<file path=ppt/tags/tag694.xml><?xml version="1.0" encoding="utf-8"?>
<p:tagLst xmlns:a="http://schemas.openxmlformats.org/drawingml/2006/main" xmlns:r="http://schemas.openxmlformats.org/officeDocument/2006/relationships" xmlns:p="http://schemas.openxmlformats.org/presentationml/2006/main">
  <p:tag name="NUM" val="2"/>
</p:tagLst>
</file>

<file path=ppt/tags/tag695.xml><?xml version="1.0" encoding="utf-8"?>
<p:tagLst xmlns:a="http://schemas.openxmlformats.org/drawingml/2006/main" xmlns:r="http://schemas.openxmlformats.org/officeDocument/2006/relationships" xmlns:p="http://schemas.openxmlformats.org/presentationml/2006/main">
  <p:tag name="NUM" val="3"/>
</p:tagLst>
</file>

<file path=ppt/tags/tag696.xml><?xml version="1.0" encoding="utf-8"?>
<p:tagLst xmlns:a="http://schemas.openxmlformats.org/drawingml/2006/main" xmlns:r="http://schemas.openxmlformats.org/officeDocument/2006/relationships" xmlns:p="http://schemas.openxmlformats.org/presentationml/2006/main">
  <p:tag name="NUM" val="1"/>
</p:tagLst>
</file>

<file path=ppt/tags/tag697.xml><?xml version="1.0" encoding="utf-8"?>
<p:tagLst xmlns:a="http://schemas.openxmlformats.org/drawingml/2006/main" xmlns:r="http://schemas.openxmlformats.org/officeDocument/2006/relationships" xmlns:p="http://schemas.openxmlformats.org/presentationml/2006/main">
  <p:tag name="NUM" val="2"/>
</p:tagLst>
</file>

<file path=ppt/tags/tag698.xml><?xml version="1.0" encoding="utf-8"?>
<p:tagLst xmlns:a="http://schemas.openxmlformats.org/drawingml/2006/main" xmlns:r="http://schemas.openxmlformats.org/officeDocument/2006/relationships" xmlns:p="http://schemas.openxmlformats.org/presentationml/2006/main">
  <p:tag name="NUM" val="1"/>
</p:tagLst>
</file>

<file path=ppt/tags/tag69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00.xml><?xml version="1.0" encoding="utf-8"?>
<p:tagLst xmlns:a="http://schemas.openxmlformats.org/drawingml/2006/main" xmlns:r="http://schemas.openxmlformats.org/officeDocument/2006/relationships" xmlns:p="http://schemas.openxmlformats.org/presentationml/2006/main">
  <p:tag name="NUM" val="1"/>
</p:tagLst>
</file>

<file path=ppt/tags/tag701.xml><?xml version="1.0" encoding="utf-8"?>
<p:tagLst xmlns:a="http://schemas.openxmlformats.org/drawingml/2006/main" xmlns:r="http://schemas.openxmlformats.org/officeDocument/2006/relationships" xmlns:p="http://schemas.openxmlformats.org/presentationml/2006/main">
  <p:tag name="NUM" val="2"/>
</p:tagLst>
</file>

<file path=ppt/tags/tag702.xml><?xml version="1.0" encoding="utf-8"?>
<p:tagLst xmlns:a="http://schemas.openxmlformats.org/drawingml/2006/main" xmlns:r="http://schemas.openxmlformats.org/officeDocument/2006/relationships" xmlns:p="http://schemas.openxmlformats.org/presentationml/2006/main">
  <p:tag name="NUM" val="1"/>
</p:tagLst>
</file>

<file path=ppt/tags/tag703.xml><?xml version="1.0" encoding="utf-8"?>
<p:tagLst xmlns:a="http://schemas.openxmlformats.org/drawingml/2006/main" xmlns:r="http://schemas.openxmlformats.org/officeDocument/2006/relationships" xmlns:p="http://schemas.openxmlformats.org/presentationml/2006/main">
  <p:tag name="NUM" val="2"/>
</p:tagLst>
</file>

<file path=ppt/tags/tag704.xml><?xml version="1.0" encoding="utf-8"?>
<p:tagLst xmlns:a="http://schemas.openxmlformats.org/drawingml/2006/main" xmlns:r="http://schemas.openxmlformats.org/officeDocument/2006/relationships" xmlns:p="http://schemas.openxmlformats.org/presentationml/2006/main">
  <p:tag name="NUM" val="1"/>
</p:tagLst>
</file>

<file path=ppt/tags/tag705.xml><?xml version="1.0" encoding="utf-8"?>
<p:tagLst xmlns:a="http://schemas.openxmlformats.org/drawingml/2006/main" xmlns:r="http://schemas.openxmlformats.org/officeDocument/2006/relationships" xmlns:p="http://schemas.openxmlformats.org/presentationml/2006/main">
  <p:tag name="NUM" val="2"/>
</p:tagLst>
</file>

<file path=ppt/tags/tag706.xml><?xml version="1.0" encoding="utf-8"?>
<p:tagLst xmlns:a="http://schemas.openxmlformats.org/drawingml/2006/main" xmlns:r="http://schemas.openxmlformats.org/officeDocument/2006/relationships" xmlns:p="http://schemas.openxmlformats.org/presentationml/2006/main">
  <p:tag name="NUM" val="3"/>
</p:tagLst>
</file>

<file path=ppt/tags/tag707.xml><?xml version="1.0" encoding="utf-8"?>
<p:tagLst xmlns:a="http://schemas.openxmlformats.org/drawingml/2006/main" xmlns:r="http://schemas.openxmlformats.org/officeDocument/2006/relationships" xmlns:p="http://schemas.openxmlformats.org/presentationml/2006/main">
  <p:tag name="NUM" val="1"/>
</p:tagLst>
</file>

<file path=ppt/tags/tag708.xml><?xml version="1.0" encoding="utf-8"?>
<p:tagLst xmlns:a="http://schemas.openxmlformats.org/drawingml/2006/main" xmlns:r="http://schemas.openxmlformats.org/officeDocument/2006/relationships" xmlns:p="http://schemas.openxmlformats.org/presentationml/2006/main">
  <p:tag name="NUM" val="2"/>
</p:tagLst>
</file>

<file path=ppt/tags/tag709.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10.xml><?xml version="1.0" encoding="utf-8"?>
<p:tagLst xmlns:a="http://schemas.openxmlformats.org/drawingml/2006/main" xmlns:r="http://schemas.openxmlformats.org/officeDocument/2006/relationships" xmlns:p="http://schemas.openxmlformats.org/presentationml/2006/main">
  <p:tag name="NUM" val="1"/>
</p:tagLst>
</file>

<file path=ppt/tags/tag711.xml><?xml version="1.0" encoding="utf-8"?>
<p:tagLst xmlns:a="http://schemas.openxmlformats.org/drawingml/2006/main" xmlns:r="http://schemas.openxmlformats.org/officeDocument/2006/relationships" xmlns:p="http://schemas.openxmlformats.org/presentationml/2006/main">
  <p:tag name="NUM" val="2"/>
</p:tagLst>
</file>

<file path=ppt/tags/tag712.xml><?xml version="1.0" encoding="utf-8"?>
<p:tagLst xmlns:a="http://schemas.openxmlformats.org/drawingml/2006/main" xmlns:r="http://schemas.openxmlformats.org/officeDocument/2006/relationships" xmlns:p="http://schemas.openxmlformats.org/presentationml/2006/main">
  <p:tag name="NUM" val="3"/>
</p:tagLst>
</file>

<file path=ppt/tags/tag713.xml><?xml version="1.0" encoding="utf-8"?>
<p:tagLst xmlns:a="http://schemas.openxmlformats.org/drawingml/2006/main" xmlns:r="http://schemas.openxmlformats.org/officeDocument/2006/relationships" xmlns:p="http://schemas.openxmlformats.org/presentationml/2006/main">
  <p:tag name="NUM" val="1"/>
</p:tagLst>
</file>

<file path=ppt/tags/tag714.xml><?xml version="1.0" encoding="utf-8"?>
<p:tagLst xmlns:a="http://schemas.openxmlformats.org/drawingml/2006/main" xmlns:r="http://schemas.openxmlformats.org/officeDocument/2006/relationships" xmlns:p="http://schemas.openxmlformats.org/presentationml/2006/main">
  <p:tag name="NUM" val="2"/>
</p:tagLst>
</file>

<file path=ppt/tags/tag715.xml><?xml version="1.0" encoding="utf-8"?>
<p:tagLst xmlns:a="http://schemas.openxmlformats.org/drawingml/2006/main" xmlns:r="http://schemas.openxmlformats.org/officeDocument/2006/relationships" xmlns:p="http://schemas.openxmlformats.org/presentationml/2006/main">
  <p:tag name="NUM" val="3"/>
</p:tagLst>
</file>

<file path=ppt/tags/tag716.xml><?xml version="1.0" encoding="utf-8"?>
<p:tagLst xmlns:a="http://schemas.openxmlformats.org/drawingml/2006/main" xmlns:r="http://schemas.openxmlformats.org/officeDocument/2006/relationships" xmlns:p="http://schemas.openxmlformats.org/presentationml/2006/main">
  <p:tag name="NUM" val="1"/>
</p:tagLst>
</file>

<file path=ppt/tags/tag717.xml><?xml version="1.0" encoding="utf-8"?>
<p:tagLst xmlns:a="http://schemas.openxmlformats.org/drawingml/2006/main" xmlns:r="http://schemas.openxmlformats.org/officeDocument/2006/relationships" xmlns:p="http://schemas.openxmlformats.org/presentationml/2006/main">
  <p:tag name="NUM" val="2"/>
</p:tagLst>
</file>

<file path=ppt/tags/tag718.xml><?xml version="1.0" encoding="utf-8"?>
<p:tagLst xmlns:a="http://schemas.openxmlformats.org/drawingml/2006/main" xmlns:r="http://schemas.openxmlformats.org/officeDocument/2006/relationships" xmlns:p="http://schemas.openxmlformats.org/presentationml/2006/main">
  <p:tag name="NUM" val="3"/>
</p:tagLst>
</file>

<file path=ppt/tags/tag719.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20.xml><?xml version="1.0" encoding="utf-8"?>
<p:tagLst xmlns:a="http://schemas.openxmlformats.org/drawingml/2006/main" xmlns:r="http://schemas.openxmlformats.org/officeDocument/2006/relationships" xmlns:p="http://schemas.openxmlformats.org/presentationml/2006/main">
  <p:tag name="NUM" val="2"/>
</p:tagLst>
</file>

<file path=ppt/tags/tag721.xml><?xml version="1.0" encoding="utf-8"?>
<p:tagLst xmlns:a="http://schemas.openxmlformats.org/drawingml/2006/main" xmlns:r="http://schemas.openxmlformats.org/officeDocument/2006/relationships" xmlns:p="http://schemas.openxmlformats.org/presentationml/2006/main">
  <p:tag name="NUM" val="3"/>
</p:tagLst>
</file>

<file path=ppt/tags/tag722.xml><?xml version="1.0" encoding="utf-8"?>
<p:tagLst xmlns:a="http://schemas.openxmlformats.org/drawingml/2006/main" xmlns:r="http://schemas.openxmlformats.org/officeDocument/2006/relationships" xmlns:p="http://schemas.openxmlformats.org/presentationml/2006/main">
  <p:tag name="NUM" val="1"/>
</p:tagLst>
</file>

<file path=ppt/tags/tag723.xml><?xml version="1.0" encoding="utf-8"?>
<p:tagLst xmlns:a="http://schemas.openxmlformats.org/drawingml/2006/main" xmlns:r="http://schemas.openxmlformats.org/officeDocument/2006/relationships" xmlns:p="http://schemas.openxmlformats.org/presentationml/2006/main">
  <p:tag name="NUM" val="2"/>
</p:tagLst>
</file>

<file path=ppt/tags/tag724.xml><?xml version="1.0" encoding="utf-8"?>
<p:tagLst xmlns:a="http://schemas.openxmlformats.org/drawingml/2006/main" xmlns:r="http://schemas.openxmlformats.org/officeDocument/2006/relationships" xmlns:p="http://schemas.openxmlformats.org/presentationml/2006/main">
  <p:tag name="NUM" val="3"/>
</p:tagLst>
</file>

<file path=ppt/tags/tag725.xml><?xml version="1.0" encoding="utf-8"?>
<p:tagLst xmlns:a="http://schemas.openxmlformats.org/drawingml/2006/main" xmlns:r="http://schemas.openxmlformats.org/officeDocument/2006/relationships" xmlns:p="http://schemas.openxmlformats.org/presentationml/2006/main">
  <p:tag name="NUM" val="1"/>
</p:tagLst>
</file>

<file path=ppt/tags/tag726.xml><?xml version="1.0" encoding="utf-8"?>
<p:tagLst xmlns:a="http://schemas.openxmlformats.org/drawingml/2006/main" xmlns:r="http://schemas.openxmlformats.org/officeDocument/2006/relationships" xmlns:p="http://schemas.openxmlformats.org/presentationml/2006/main">
  <p:tag name="NUM" val="2"/>
</p:tagLst>
</file>

<file path=ppt/tags/tag727.xml><?xml version="1.0" encoding="utf-8"?>
<p:tagLst xmlns:a="http://schemas.openxmlformats.org/drawingml/2006/main" xmlns:r="http://schemas.openxmlformats.org/officeDocument/2006/relationships" xmlns:p="http://schemas.openxmlformats.org/presentationml/2006/main">
  <p:tag name="NUM" val="3"/>
</p:tagLst>
</file>

<file path=ppt/tags/tag728.xml><?xml version="1.0" encoding="utf-8"?>
<p:tagLst xmlns:a="http://schemas.openxmlformats.org/drawingml/2006/main" xmlns:r="http://schemas.openxmlformats.org/officeDocument/2006/relationships" xmlns:p="http://schemas.openxmlformats.org/presentationml/2006/main">
  <p:tag name="NUM" val="1"/>
</p:tagLst>
</file>

<file path=ppt/tags/tag729.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30.xml><?xml version="1.0" encoding="utf-8"?>
<p:tagLst xmlns:a="http://schemas.openxmlformats.org/drawingml/2006/main" xmlns:r="http://schemas.openxmlformats.org/officeDocument/2006/relationships" xmlns:p="http://schemas.openxmlformats.org/presentationml/2006/main">
  <p:tag name="NUM" val="1"/>
</p:tagLst>
</file>

<file path=ppt/tags/tag731.xml><?xml version="1.0" encoding="utf-8"?>
<p:tagLst xmlns:a="http://schemas.openxmlformats.org/drawingml/2006/main" xmlns:r="http://schemas.openxmlformats.org/officeDocument/2006/relationships" xmlns:p="http://schemas.openxmlformats.org/presentationml/2006/main">
  <p:tag name="NUM" val="2"/>
</p:tagLst>
</file>

<file path=ppt/tags/tag732.xml><?xml version="1.0" encoding="utf-8"?>
<p:tagLst xmlns:a="http://schemas.openxmlformats.org/drawingml/2006/main" xmlns:r="http://schemas.openxmlformats.org/officeDocument/2006/relationships" xmlns:p="http://schemas.openxmlformats.org/presentationml/2006/main">
  <p:tag name="NUM" val="1"/>
</p:tagLst>
</file>

<file path=ppt/tags/tag733.xml><?xml version="1.0" encoding="utf-8"?>
<p:tagLst xmlns:a="http://schemas.openxmlformats.org/drawingml/2006/main" xmlns:r="http://schemas.openxmlformats.org/officeDocument/2006/relationships" xmlns:p="http://schemas.openxmlformats.org/presentationml/2006/main">
  <p:tag name="NUM" val="2"/>
</p:tagLst>
</file>

<file path=ppt/tags/tag734.xml><?xml version="1.0" encoding="utf-8"?>
<p:tagLst xmlns:a="http://schemas.openxmlformats.org/drawingml/2006/main" xmlns:r="http://schemas.openxmlformats.org/officeDocument/2006/relationships" xmlns:p="http://schemas.openxmlformats.org/presentationml/2006/main">
  <p:tag name="NUM" val="3"/>
</p:tagLst>
</file>

<file path=ppt/tags/tag735.xml><?xml version="1.0" encoding="utf-8"?>
<p:tagLst xmlns:a="http://schemas.openxmlformats.org/drawingml/2006/main" xmlns:r="http://schemas.openxmlformats.org/officeDocument/2006/relationships" xmlns:p="http://schemas.openxmlformats.org/presentationml/2006/main">
  <p:tag name="NUM" val="1"/>
</p:tagLst>
</file>

<file path=ppt/tags/tag736.xml><?xml version="1.0" encoding="utf-8"?>
<p:tagLst xmlns:a="http://schemas.openxmlformats.org/drawingml/2006/main" xmlns:r="http://schemas.openxmlformats.org/officeDocument/2006/relationships" xmlns:p="http://schemas.openxmlformats.org/presentationml/2006/main">
  <p:tag name="NUM" val="2"/>
</p:tagLst>
</file>

<file path=ppt/tags/tag737.xml><?xml version="1.0" encoding="utf-8"?>
<p:tagLst xmlns:a="http://schemas.openxmlformats.org/drawingml/2006/main" xmlns:r="http://schemas.openxmlformats.org/officeDocument/2006/relationships" xmlns:p="http://schemas.openxmlformats.org/presentationml/2006/main">
  <p:tag name="NUM" val="3"/>
</p:tagLst>
</file>

<file path=ppt/tags/tag738.xml><?xml version="1.0" encoding="utf-8"?>
<p:tagLst xmlns:a="http://schemas.openxmlformats.org/drawingml/2006/main" xmlns:r="http://schemas.openxmlformats.org/officeDocument/2006/relationships" xmlns:p="http://schemas.openxmlformats.org/presentationml/2006/main">
  <p:tag name="NUM" val="1"/>
</p:tagLst>
</file>

<file path=ppt/tags/tag739.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40.xml><?xml version="1.0" encoding="utf-8"?>
<p:tagLst xmlns:a="http://schemas.openxmlformats.org/drawingml/2006/main" xmlns:r="http://schemas.openxmlformats.org/officeDocument/2006/relationships" xmlns:p="http://schemas.openxmlformats.org/presentationml/2006/main">
  <p:tag name="NUM" val="3"/>
</p:tagLst>
</file>

<file path=ppt/tags/tag741.xml><?xml version="1.0" encoding="utf-8"?>
<p:tagLst xmlns:a="http://schemas.openxmlformats.org/drawingml/2006/main" xmlns:r="http://schemas.openxmlformats.org/officeDocument/2006/relationships" xmlns:p="http://schemas.openxmlformats.org/presentationml/2006/main">
  <p:tag name="NUM" val="1"/>
</p:tagLst>
</file>

<file path=ppt/tags/tag742.xml><?xml version="1.0" encoding="utf-8"?>
<p:tagLst xmlns:a="http://schemas.openxmlformats.org/drawingml/2006/main" xmlns:r="http://schemas.openxmlformats.org/officeDocument/2006/relationships" xmlns:p="http://schemas.openxmlformats.org/presentationml/2006/main">
  <p:tag name="NUM" val="2"/>
</p:tagLst>
</file>

<file path=ppt/tags/tag743.xml><?xml version="1.0" encoding="utf-8"?>
<p:tagLst xmlns:a="http://schemas.openxmlformats.org/drawingml/2006/main" xmlns:r="http://schemas.openxmlformats.org/officeDocument/2006/relationships" xmlns:p="http://schemas.openxmlformats.org/presentationml/2006/main">
  <p:tag name="NUM" val="3"/>
</p:tagLst>
</file>

<file path=ppt/tags/tag744.xml><?xml version="1.0" encoding="utf-8"?>
<p:tagLst xmlns:a="http://schemas.openxmlformats.org/drawingml/2006/main" xmlns:r="http://schemas.openxmlformats.org/officeDocument/2006/relationships" xmlns:p="http://schemas.openxmlformats.org/presentationml/2006/main">
  <p:tag name="NUM" val="1"/>
</p:tagLst>
</file>

<file path=ppt/tags/tag745.xml><?xml version="1.0" encoding="utf-8"?>
<p:tagLst xmlns:a="http://schemas.openxmlformats.org/drawingml/2006/main" xmlns:r="http://schemas.openxmlformats.org/officeDocument/2006/relationships" xmlns:p="http://schemas.openxmlformats.org/presentationml/2006/main">
  <p:tag name="NUM" val="2"/>
</p:tagLst>
</file>

<file path=ppt/tags/tag746.xml><?xml version="1.0" encoding="utf-8"?>
<p:tagLst xmlns:a="http://schemas.openxmlformats.org/drawingml/2006/main" xmlns:r="http://schemas.openxmlformats.org/officeDocument/2006/relationships" xmlns:p="http://schemas.openxmlformats.org/presentationml/2006/main">
  <p:tag name="NUM" val="3"/>
</p:tagLst>
</file>

<file path=ppt/tags/tag747.xml><?xml version="1.0" encoding="utf-8"?>
<p:tagLst xmlns:a="http://schemas.openxmlformats.org/drawingml/2006/main" xmlns:r="http://schemas.openxmlformats.org/officeDocument/2006/relationships" xmlns:p="http://schemas.openxmlformats.org/presentationml/2006/main">
  <p:tag name="NUM" val="1"/>
</p:tagLst>
</file>

<file path=ppt/tags/tag748.xml><?xml version="1.0" encoding="utf-8"?>
<p:tagLst xmlns:a="http://schemas.openxmlformats.org/drawingml/2006/main" xmlns:r="http://schemas.openxmlformats.org/officeDocument/2006/relationships" xmlns:p="http://schemas.openxmlformats.org/presentationml/2006/main">
  <p:tag name="NUM" val="2"/>
</p:tagLst>
</file>

<file path=ppt/tags/tag749.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50.xml><?xml version="1.0" encoding="utf-8"?>
<p:tagLst xmlns:a="http://schemas.openxmlformats.org/drawingml/2006/main" xmlns:r="http://schemas.openxmlformats.org/officeDocument/2006/relationships" xmlns:p="http://schemas.openxmlformats.org/presentationml/2006/main">
  <p:tag name="NUM" val="1"/>
</p:tagLst>
</file>

<file path=ppt/tags/tag751.xml><?xml version="1.0" encoding="utf-8"?>
<p:tagLst xmlns:a="http://schemas.openxmlformats.org/drawingml/2006/main" xmlns:r="http://schemas.openxmlformats.org/officeDocument/2006/relationships" xmlns:p="http://schemas.openxmlformats.org/presentationml/2006/main">
  <p:tag name="NUM" val="2"/>
</p:tagLst>
</file>

<file path=ppt/tags/tag752.xml><?xml version="1.0" encoding="utf-8"?>
<p:tagLst xmlns:a="http://schemas.openxmlformats.org/drawingml/2006/main" xmlns:r="http://schemas.openxmlformats.org/officeDocument/2006/relationships" xmlns:p="http://schemas.openxmlformats.org/presentationml/2006/main">
  <p:tag name="NUM" val="1"/>
</p:tagLst>
</file>

<file path=ppt/tags/tag753.xml><?xml version="1.0" encoding="utf-8"?>
<p:tagLst xmlns:a="http://schemas.openxmlformats.org/drawingml/2006/main" xmlns:r="http://schemas.openxmlformats.org/officeDocument/2006/relationships" xmlns:p="http://schemas.openxmlformats.org/presentationml/2006/main">
  <p:tag name="NUM" val="2"/>
</p:tagLst>
</file>

<file path=ppt/tags/tag754.xml><?xml version="1.0" encoding="utf-8"?>
<p:tagLst xmlns:a="http://schemas.openxmlformats.org/drawingml/2006/main" xmlns:r="http://schemas.openxmlformats.org/officeDocument/2006/relationships" xmlns:p="http://schemas.openxmlformats.org/presentationml/2006/main">
  <p:tag name="NUM" val="1"/>
</p:tagLst>
</file>

<file path=ppt/tags/tag755.xml><?xml version="1.0" encoding="utf-8"?>
<p:tagLst xmlns:a="http://schemas.openxmlformats.org/drawingml/2006/main" xmlns:r="http://schemas.openxmlformats.org/officeDocument/2006/relationships" xmlns:p="http://schemas.openxmlformats.org/presentationml/2006/main">
  <p:tag name="NUM" val="2"/>
</p:tagLst>
</file>

<file path=ppt/tags/tag756.xml><?xml version="1.0" encoding="utf-8"?>
<p:tagLst xmlns:a="http://schemas.openxmlformats.org/drawingml/2006/main" xmlns:r="http://schemas.openxmlformats.org/officeDocument/2006/relationships" xmlns:p="http://schemas.openxmlformats.org/presentationml/2006/main">
  <p:tag name="NUM" val="1"/>
</p:tagLst>
</file>

<file path=ppt/tags/tag757.xml><?xml version="1.0" encoding="utf-8"?>
<p:tagLst xmlns:a="http://schemas.openxmlformats.org/drawingml/2006/main" xmlns:r="http://schemas.openxmlformats.org/officeDocument/2006/relationships" xmlns:p="http://schemas.openxmlformats.org/presentationml/2006/main">
  <p:tag name="NUM" val="2"/>
</p:tagLst>
</file>

<file path=ppt/tags/tag758.xml><?xml version="1.0" encoding="utf-8"?>
<p:tagLst xmlns:a="http://schemas.openxmlformats.org/drawingml/2006/main" xmlns:r="http://schemas.openxmlformats.org/officeDocument/2006/relationships" xmlns:p="http://schemas.openxmlformats.org/presentationml/2006/main">
  <p:tag name="NUM" val="3"/>
</p:tagLst>
</file>

<file path=ppt/tags/tag759.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60.xml><?xml version="1.0" encoding="utf-8"?>
<p:tagLst xmlns:a="http://schemas.openxmlformats.org/drawingml/2006/main" xmlns:r="http://schemas.openxmlformats.org/officeDocument/2006/relationships" xmlns:p="http://schemas.openxmlformats.org/presentationml/2006/main">
  <p:tag name="NUM" val="2"/>
</p:tagLst>
</file>

<file path=ppt/tags/tag761.xml><?xml version="1.0" encoding="utf-8"?>
<p:tagLst xmlns:a="http://schemas.openxmlformats.org/drawingml/2006/main" xmlns:r="http://schemas.openxmlformats.org/officeDocument/2006/relationships" xmlns:p="http://schemas.openxmlformats.org/presentationml/2006/main">
  <p:tag name="NUM" val="3"/>
</p:tagLst>
</file>

<file path=ppt/tags/tag762.xml><?xml version="1.0" encoding="utf-8"?>
<p:tagLst xmlns:a="http://schemas.openxmlformats.org/drawingml/2006/main" xmlns:r="http://schemas.openxmlformats.org/officeDocument/2006/relationships" xmlns:p="http://schemas.openxmlformats.org/presentationml/2006/main">
  <p:tag name="NUM" val="1"/>
</p:tagLst>
</file>

<file path=ppt/tags/tag763.xml><?xml version="1.0" encoding="utf-8"?>
<p:tagLst xmlns:a="http://schemas.openxmlformats.org/drawingml/2006/main" xmlns:r="http://schemas.openxmlformats.org/officeDocument/2006/relationships" xmlns:p="http://schemas.openxmlformats.org/presentationml/2006/main">
  <p:tag name="NUM" val="2"/>
</p:tagLst>
</file>

<file path=ppt/tags/tag764.xml><?xml version="1.0" encoding="utf-8"?>
<p:tagLst xmlns:a="http://schemas.openxmlformats.org/drawingml/2006/main" xmlns:r="http://schemas.openxmlformats.org/officeDocument/2006/relationships" xmlns:p="http://schemas.openxmlformats.org/presentationml/2006/main">
  <p:tag name="NUM" val="3"/>
</p:tagLst>
</file>

<file path=ppt/tags/tag765.xml><?xml version="1.0" encoding="utf-8"?>
<p:tagLst xmlns:a="http://schemas.openxmlformats.org/drawingml/2006/main" xmlns:r="http://schemas.openxmlformats.org/officeDocument/2006/relationships" xmlns:p="http://schemas.openxmlformats.org/presentationml/2006/main">
  <p:tag name="NUM" val="1"/>
</p:tagLst>
</file>

<file path=ppt/tags/tag766.xml><?xml version="1.0" encoding="utf-8"?>
<p:tagLst xmlns:a="http://schemas.openxmlformats.org/drawingml/2006/main" xmlns:r="http://schemas.openxmlformats.org/officeDocument/2006/relationships" xmlns:p="http://schemas.openxmlformats.org/presentationml/2006/main">
  <p:tag name="NUM" val="2"/>
</p:tagLst>
</file>

<file path=ppt/tags/tag767.xml><?xml version="1.0" encoding="utf-8"?>
<p:tagLst xmlns:a="http://schemas.openxmlformats.org/drawingml/2006/main" xmlns:r="http://schemas.openxmlformats.org/officeDocument/2006/relationships" xmlns:p="http://schemas.openxmlformats.org/presentationml/2006/main">
  <p:tag name="NUM" val="3"/>
</p:tagLst>
</file>

<file path=ppt/tags/tag768.xml><?xml version="1.0" encoding="utf-8"?>
<p:tagLst xmlns:a="http://schemas.openxmlformats.org/drawingml/2006/main" xmlns:r="http://schemas.openxmlformats.org/officeDocument/2006/relationships" xmlns:p="http://schemas.openxmlformats.org/presentationml/2006/main">
  <p:tag name="NUM" val="4"/>
</p:tagLst>
</file>

<file path=ppt/tags/tag769.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6"/>
</p:tagLst>
</file>

<file path=ppt/tags/tag771.xml><?xml version="1.0" encoding="utf-8"?>
<p:tagLst xmlns:a="http://schemas.openxmlformats.org/drawingml/2006/main" xmlns:r="http://schemas.openxmlformats.org/officeDocument/2006/relationships" xmlns:p="http://schemas.openxmlformats.org/presentationml/2006/main">
  <p:tag name="NUM" val="1"/>
</p:tagLst>
</file>

<file path=ppt/tags/tag772.xml><?xml version="1.0" encoding="utf-8"?>
<p:tagLst xmlns:a="http://schemas.openxmlformats.org/drawingml/2006/main" xmlns:r="http://schemas.openxmlformats.org/officeDocument/2006/relationships" xmlns:p="http://schemas.openxmlformats.org/presentationml/2006/main">
  <p:tag name="NUM" val="2"/>
</p:tagLst>
</file>

<file path=ppt/tags/tag773.xml><?xml version="1.0" encoding="utf-8"?>
<p:tagLst xmlns:a="http://schemas.openxmlformats.org/drawingml/2006/main" xmlns:r="http://schemas.openxmlformats.org/officeDocument/2006/relationships" xmlns:p="http://schemas.openxmlformats.org/presentationml/2006/main">
  <p:tag name="NUM" val="3"/>
</p:tagLst>
</file>

<file path=ppt/tags/tag774.xml><?xml version="1.0" encoding="utf-8"?>
<p:tagLst xmlns:a="http://schemas.openxmlformats.org/drawingml/2006/main" xmlns:r="http://schemas.openxmlformats.org/officeDocument/2006/relationships" xmlns:p="http://schemas.openxmlformats.org/presentationml/2006/main">
  <p:tag name="NUM" val="4"/>
</p:tagLst>
</file>

<file path=ppt/tags/tag775.xml><?xml version="1.0" encoding="utf-8"?>
<p:tagLst xmlns:a="http://schemas.openxmlformats.org/drawingml/2006/main" xmlns:r="http://schemas.openxmlformats.org/officeDocument/2006/relationships" xmlns:p="http://schemas.openxmlformats.org/presentationml/2006/main">
  <p:tag name="NUM" val="1"/>
</p:tagLst>
</file>

<file path=ppt/tags/tag776.xml><?xml version="1.0" encoding="utf-8"?>
<p:tagLst xmlns:a="http://schemas.openxmlformats.org/drawingml/2006/main" xmlns:r="http://schemas.openxmlformats.org/officeDocument/2006/relationships" xmlns:p="http://schemas.openxmlformats.org/presentationml/2006/main">
  <p:tag name="NUM" val="2"/>
</p:tagLst>
</file>

<file path=ppt/tags/tag777.xml><?xml version="1.0" encoding="utf-8"?>
<p:tagLst xmlns:a="http://schemas.openxmlformats.org/drawingml/2006/main" xmlns:r="http://schemas.openxmlformats.org/officeDocument/2006/relationships" xmlns:p="http://schemas.openxmlformats.org/presentationml/2006/main">
  <p:tag name="NUM" val="3"/>
</p:tagLst>
</file>

<file path=ppt/tags/tag778.xml><?xml version="1.0" encoding="utf-8"?>
<p:tagLst xmlns:a="http://schemas.openxmlformats.org/drawingml/2006/main" xmlns:r="http://schemas.openxmlformats.org/officeDocument/2006/relationships" xmlns:p="http://schemas.openxmlformats.org/presentationml/2006/main">
  <p:tag name="NUM" val="1"/>
</p:tagLst>
</file>

<file path=ppt/tags/tag779.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3"/>
</p:tagLst>
</file>

<file path=ppt/tags/tag781.xml><?xml version="1.0" encoding="utf-8"?>
<p:tagLst xmlns:a="http://schemas.openxmlformats.org/drawingml/2006/main" xmlns:r="http://schemas.openxmlformats.org/officeDocument/2006/relationships" xmlns:p="http://schemas.openxmlformats.org/presentationml/2006/main">
  <p:tag name="NUM" val="1"/>
</p:tagLst>
</file>

<file path=ppt/tags/tag782.xml><?xml version="1.0" encoding="utf-8"?>
<p:tagLst xmlns:a="http://schemas.openxmlformats.org/drawingml/2006/main" xmlns:r="http://schemas.openxmlformats.org/officeDocument/2006/relationships" xmlns:p="http://schemas.openxmlformats.org/presentationml/2006/main">
  <p:tag name="NUM" val="2"/>
</p:tagLst>
</file>

<file path=ppt/tags/tag783.xml><?xml version="1.0" encoding="utf-8"?>
<p:tagLst xmlns:a="http://schemas.openxmlformats.org/drawingml/2006/main" xmlns:r="http://schemas.openxmlformats.org/officeDocument/2006/relationships" xmlns:p="http://schemas.openxmlformats.org/presentationml/2006/main">
  <p:tag name="NUM" val="3"/>
</p:tagLst>
</file>

<file path=ppt/tags/tag784.xml><?xml version="1.0" encoding="utf-8"?>
<p:tagLst xmlns:a="http://schemas.openxmlformats.org/drawingml/2006/main" xmlns:r="http://schemas.openxmlformats.org/officeDocument/2006/relationships" xmlns:p="http://schemas.openxmlformats.org/presentationml/2006/main">
  <p:tag name="NUM" val="1"/>
</p:tagLst>
</file>

<file path=ppt/tags/tag785.xml><?xml version="1.0" encoding="utf-8"?>
<p:tagLst xmlns:a="http://schemas.openxmlformats.org/drawingml/2006/main" xmlns:r="http://schemas.openxmlformats.org/officeDocument/2006/relationships" xmlns:p="http://schemas.openxmlformats.org/presentationml/2006/main">
  <p:tag name="NUM" val="2"/>
</p:tagLst>
</file>

<file path=ppt/tags/tag786.xml><?xml version="1.0" encoding="utf-8"?>
<p:tagLst xmlns:a="http://schemas.openxmlformats.org/drawingml/2006/main" xmlns:r="http://schemas.openxmlformats.org/officeDocument/2006/relationships" xmlns:p="http://schemas.openxmlformats.org/presentationml/2006/main">
  <p:tag name="NUM" val="1"/>
</p:tagLst>
</file>

<file path=ppt/tags/tag787.xml><?xml version="1.0" encoding="utf-8"?>
<p:tagLst xmlns:a="http://schemas.openxmlformats.org/drawingml/2006/main" xmlns:r="http://schemas.openxmlformats.org/officeDocument/2006/relationships" xmlns:p="http://schemas.openxmlformats.org/presentationml/2006/main">
  <p:tag name="NUM" val="2"/>
</p:tagLst>
</file>

<file path=ppt/tags/tag788.xml><?xml version="1.0" encoding="utf-8"?>
<p:tagLst xmlns:a="http://schemas.openxmlformats.org/drawingml/2006/main" xmlns:r="http://schemas.openxmlformats.org/officeDocument/2006/relationships" xmlns:p="http://schemas.openxmlformats.org/presentationml/2006/main">
  <p:tag name="NUM" val="1"/>
</p:tagLst>
</file>

<file path=ppt/tags/tag789.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3"/>
</p:tagLst>
</file>

<file path=ppt/tags/tag791.xml><?xml version="1.0" encoding="utf-8"?>
<p:tagLst xmlns:a="http://schemas.openxmlformats.org/drawingml/2006/main" xmlns:r="http://schemas.openxmlformats.org/officeDocument/2006/relationships" xmlns:p="http://schemas.openxmlformats.org/presentationml/2006/main">
  <p:tag name="NUM" val="1"/>
</p:tagLst>
</file>

<file path=ppt/tags/tag792.xml><?xml version="1.0" encoding="utf-8"?>
<p:tagLst xmlns:a="http://schemas.openxmlformats.org/drawingml/2006/main" xmlns:r="http://schemas.openxmlformats.org/officeDocument/2006/relationships" xmlns:p="http://schemas.openxmlformats.org/presentationml/2006/main">
  <p:tag name="NUM" val="2"/>
</p:tagLst>
</file>

<file path=ppt/tags/tag793.xml><?xml version="1.0" encoding="utf-8"?>
<p:tagLst xmlns:a="http://schemas.openxmlformats.org/drawingml/2006/main" xmlns:r="http://schemas.openxmlformats.org/officeDocument/2006/relationships" xmlns:p="http://schemas.openxmlformats.org/presentationml/2006/main">
  <p:tag name="NUM" val="3"/>
</p:tagLst>
</file>

<file path=ppt/tags/tag794.xml><?xml version="1.0" encoding="utf-8"?>
<p:tagLst xmlns:a="http://schemas.openxmlformats.org/drawingml/2006/main" xmlns:r="http://schemas.openxmlformats.org/officeDocument/2006/relationships" xmlns:p="http://schemas.openxmlformats.org/presentationml/2006/main">
  <p:tag name="NUM" val="4"/>
</p:tagLst>
</file>

<file path=ppt/tags/tag795.xml><?xml version="1.0" encoding="utf-8"?>
<p:tagLst xmlns:a="http://schemas.openxmlformats.org/drawingml/2006/main" xmlns:r="http://schemas.openxmlformats.org/officeDocument/2006/relationships" xmlns:p="http://schemas.openxmlformats.org/presentationml/2006/main">
  <p:tag name="NUM" val="5"/>
</p:tagLst>
</file>

<file path=ppt/tags/tag796.xml><?xml version="1.0" encoding="utf-8"?>
<p:tagLst xmlns:a="http://schemas.openxmlformats.org/drawingml/2006/main" xmlns:r="http://schemas.openxmlformats.org/officeDocument/2006/relationships" xmlns:p="http://schemas.openxmlformats.org/presentationml/2006/main">
  <p:tag name="NUM" val="6"/>
</p:tagLst>
</file>

<file path=ppt/tags/tag797.xml><?xml version="1.0" encoding="utf-8"?>
<p:tagLst xmlns:a="http://schemas.openxmlformats.org/drawingml/2006/main" xmlns:r="http://schemas.openxmlformats.org/officeDocument/2006/relationships" xmlns:p="http://schemas.openxmlformats.org/presentationml/2006/main">
  <p:tag name="NUM" val="7"/>
</p:tagLst>
</file>

<file path=ppt/tags/tag798.xml><?xml version="1.0" encoding="utf-8"?>
<p:tagLst xmlns:a="http://schemas.openxmlformats.org/drawingml/2006/main" xmlns:r="http://schemas.openxmlformats.org/officeDocument/2006/relationships" xmlns:p="http://schemas.openxmlformats.org/presentationml/2006/main">
  <p:tag name="NUM" val="8"/>
</p:tagLst>
</file>

<file path=ppt/tags/tag799.xml><?xml version="1.0" encoding="utf-8"?>
<p:tagLst xmlns:a="http://schemas.openxmlformats.org/drawingml/2006/main" xmlns:r="http://schemas.openxmlformats.org/officeDocument/2006/relationships" xmlns:p="http://schemas.openxmlformats.org/presentationml/2006/main">
  <p:tag name="NUM" val="9"/>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10"/>
</p:tagLst>
</file>

<file path=ppt/tags/tag801.xml><?xml version="1.0" encoding="utf-8"?>
<p:tagLst xmlns:a="http://schemas.openxmlformats.org/drawingml/2006/main" xmlns:r="http://schemas.openxmlformats.org/officeDocument/2006/relationships" xmlns:p="http://schemas.openxmlformats.org/presentationml/2006/main">
  <p:tag name="NUM" val="11"/>
</p:tagLst>
</file>

<file path=ppt/tags/tag802.xml><?xml version="1.0" encoding="utf-8"?>
<p:tagLst xmlns:a="http://schemas.openxmlformats.org/drawingml/2006/main" xmlns:r="http://schemas.openxmlformats.org/officeDocument/2006/relationships" xmlns:p="http://schemas.openxmlformats.org/presentationml/2006/main">
  <p:tag name="NUM" val="12"/>
</p:tagLst>
</file>

<file path=ppt/tags/tag803.xml><?xml version="1.0" encoding="utf-8"?>
<p:tagLst xmlns:a="http://schemas.openxmlformats.org/drawingml/2006/main" xmlns:r="http://schemas.openxmlformats.org/officeDocument/2006/relationships" xmlns:p="http://schemas.openxmlformats.org/presentationml/2006/main">
  <p:tag name="NUM" val="13"/>
</p:tagLst>
</file>

<file path=ppt/tags/tag804.xml><?xml version="1.0" encoding="utf-8"?>
<p:tagLst xmlns:a="http://schemas.openxmlformats.org/drawingml/2006/main" xmlns:r="http://schemas.openxmlformats.org/officeDocument/2006/relationships" xmlns:p="http://schemas.openxmlformats.org/presentationml/2006/main">
  <p:tag name="NUM" val="14"/>
</p:tagLst>
</file>

<file path=ppt/tags/tag805.xml><?xml version="1.0" encoding="utf-8"?>
<p:tagLst xmlns:a="http://schemas.openxmlformats.org/drawingml/2006/main" xmlns:r="http://schemas.openxmlformats.org/officeDocument/2006/relationships" xmlns:p="http://schemas.openxmlformats.org/presentationml/2006/main">
  <p:tag name="NUM" val="15"/>
</p:tagLst>
</file>

<file path=ppt/tags/tag806.xml><?xml version="1.0" encoding="utf-8"?>
<p:tagLst xmlns:a="http://schemas.openxmlformats.org/drawingml/2006/main" xmlns:r="http://schemas.openxmlformats.org/officeDocument/2006/relationships" xmlns:p="http://schemas.openxmlformats.org/presentationml/2006/main">
  <p:tag name="NUM" val="1"/>
</p:tagLst>
</file>

<file path=ppt/tags/tag807.xml><?xml version="1.0" encoding="utf-8"?>
<p:tagLst xmlns:a="http://schemas.openxmlformats.org/drawingml/2006/main" xmlns:r="http://schemas.openxmlformats.org/officeDocument/2006/relationships" xmlns:p="http://schemas.openxmlformats.org/presentationml/2006/main">
  <p:tag name="NUM" val="2"/>
</p:tagLst>
</file>

<file path=ppt/tags/tag808.xml><?xml version="1.0" encoding="utf-8"?>
<p:tagLst xmlns:a="http://schemas.openxmlformats.org/drawingml/2006/main" xmlns:r="http://schemas.openxmlformats.org/officeDocument/2006/relationships" xmlns:p="http://schemas.openxmlformats.org/presentationml/2006/main">
  <p:tag name="NUM" val="1"/>
</p:tagLst>
</file>

<file path=ppt/tags/tag809.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10.xml><?xml version="1.0" encoding="utf-8"?>
<p:tagLst xmlns:a="http://schemas.openxmlformats.org/drawingml/2006/main" xmlns:r="http://schemas.openxmlformats.org/officeDocument/2006/relationships" xmlns:p="http://schemas.openxmlformats.org/presentationml/2006/main">
  <p:tag name="NUM" val="3"/>
</p:tagLst>
</file>

<file path=ppt/tags/tag811.xml><?xml version="1.0" encoding="utf-8"?>
<p:tagLst xmlns:a="http://schemas.openxmlformats.org/drawingml/2006/main" xmlns:r="http://schemas.openxmlformats.org/officeDocument/2006/relationships" xmlns:p="http://schemas.openxmlformats.org/presentationml/2006/main">
  <p:tag name="NUM" val="1"/>
</p:tagLst>
</file>

<file path=ppt/tags/tag812.xml><?xml version="1.0" encoding="utf-8"?>
<p:tagLst xmlns:a="http://schemas.openxmlformats.org/drawingml/2006/main" xmlns:r="http://schemas.openxmlformats.org/officeDocument/2006/relationships" xmlns:p="http://schemas.openxmlformats.org/presentationml/2006/main">
  <p:tag name="NUM" val="2"/>
</p:tagLst>
</file>

<file path=ppt/tags/tag813.xml><?xml version="1.0" encoding="utf-8"?>
<p:tagLst xmlns:a="http://schemas.openxmlformats.org/drawingml/2006/main" xmlns:r="http://schemas.openxmlformats.org/officeDocument/2006/relationships" xmlns:p="http://schemas.openxmlformats.org/presentationml/2006/main">
  <p:tag name="NUM" val="3"/>
</p:tagLst>
</file>

<file path=ppt/tags/tag814.xml><?xml version="1.0" encoding="utf-8"?>
<p:tagLst xmlns:a="http://schemas.openxmlformats.org/drawingml/2006/main" xmlns:r="http://schemas.openxmlformats.org/officeDocument/2006/relationships" xmlns:p="http://schemas.openxmlformats.org/presentationml/2006/main">
  <p:tag name="NUM" val="1"/>
</p:tagLst>
</file>

<file path=ppt/tags/tag815.xml><?xml version="1.0" encoding="utf-8"?>
<p:tagLst xmlns:a="http://schemas.openxmlformats.org/drawingml/2006/main" xmlns:r="http://schemas.openxmlformats.org/officeDocument/2006/relationships" xmlns:p="http://schemas.openxmlformats.org/presentationml/2006/main">
  <p:tag name="NUM" val="2"/>
</p:tagLst>
</file>

<file path=ppt/tags/tag816.xml><?xml version="1.0" encoding="utf-8"?>
<p:tagLst xmlns:a="http://schemas.openxmlformats.org/drawingml/2006/main" xmlns:r="http://schemas.openxmlformats.org/officeDocument/2006/relationships" xmlns:p="http://schemas.openxmlformats.org/presentationml/2006/main">
  <p:tag name="NUM" val="3"/>
</p:tagLst>
</file>

<file path=ppt/tags/tag817.xml><?xml version="1.0" encoding="utf-8"?>
<p:tagLst xmlns:a="http://schemas.openxmlformats.org/drawingml/2006/main" xmlns:r="http://schemas.openxmlformats.org/officeDocument/2006/relationships" xmlns:p="http://schemas.openxmlformats.org/presentationml/2006/main">
  <p:tag name="NUM" val="4"/>
</p:tagLst>
</file>

<file path=ppt/tags/tag818.xml><?xml version="1.0" encoding="utf-8"?>
<p:tagLst xmlns:a="http://schemas.openxmlformats.org/drawingml/2006/main" xmlns:r="http://schemas.openxmlformats.org/officeDocument/2006/relationships" xmlns:p="http://schemas.openxmlformats.org/presentationml/2006/main">
  <p:tag name="NUM" val="5"/>
</p:tagLst>
</file>

<file path=ppt/tags/tag819.xml><?xml version="1.0" encoding="utf-8"?>
<p:tagLst xmlns:a="http://schemas.openxmlformats.org/drawingml/2006/main" xmlns:r="http://schemas.openxmlformats.org/officeDocument/2006/relationships" xmlns:p="http://schemas.openxmlformats.org/presentationml/2006/main">
  <p:tag name="NUM" val="6"/>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20.xml><?xml version="1.0" encoding="utf-8"?>
<p:tagLst xmlns:a="http://schemas.openxmlformats.org/drawingml/2006/main" xmlns:r="http://schemas.openxmlformats.org/officeDocument/2006/relationships" xmlns:p="http://schemas.openxmlformats.org/presentationml/2006/main">
  <p:tag name="NUM" val="7"/>
</p:tagLst>
</file>

<file path=ppt/tags/tag821.xml><?xml version="1.0" encoding="utf-8"?>
<p:tagLst xmlns:a="http://schemas.openxmlformats.org/drawingml/2006/main" xmlns:r="http://schemas.openxmlformats.org/officeDocument/2006/relationships" xmlns:p="http://schemas.openxmlformats.org/presentationml/2006/main">
  <p:tag name="NUM" val="8"/>
</p:tagLst>
</file>

<file path=ppt/tags/tag822.xml><?xml version="1.0" encoding="utf-8"?>
<p:tagLst xmlns:a="http://schemas.openxmlformats.org/drawingml/2006/main" xmlns:r="http://schemas.openxmlformats.org/officeDocument/2006/relationships" xmlns:p="http://schemas.openxmlformats.org/presentationml/2006/main">
  <p:tag name="NUM" val="9"/>
</p:tagLst>
</file>

<file path=ppt/tags/tag823.xml><?xml version="1.0" encoding="utf-8"?>
<p:tagLst xmlns:a="http://schemas.openxmlformats.org/drawingml/2006/main" xmlns:r="http://schemas.openxmlformats.org/officeDocument/2006/relationships" xmlns:p="http://schemas.openxmlformats.org/presentationml/2006/main">
  <p:tag name="NUM" val="10"/>
</p:tagLst>
</file>

<file path=ppt/tags/tag824.xml><?xml version="1.0" encoding="utf-8"?>
<p:tagLst xmlns:a="http://schemas.openxmlformats.org/drawingml/2006/main" xmlns:r="http://schemas.openxmlformats.org/officeDocument/2006/relationships" xmlns:p="http://schemas.openxmlformats.org/presentationml/2006/main">
  <p:tag name="NUM" val="11"/>
</p:tagLst>
</file>

<file path=ppt/tags/tag825.xml><?xml version="1.0" encoding="utf-8"?>
<p:tagLst xmlns:a="http://schemas.openxmlformats.org/drawingml/2006/main" xmlns:r="http://schemas.openxmlformats.org/officeDocument/2006/relationships" xmlns:p="http://schemas.openxmlformats.org/presentationml/2006/main">
  <p:tag name="NUM" val="1"/>
</p:tagLst>
</file>

<file path=ppt/tags/tag826.xml><?xml version="1.0" encoding="utf-8"?>
<p:tagLst xmlns:a="http://schemas.openxmlformats.org/drawingml/2006/main" xmlns:r="http://schemas.openxmlformats.org/officeDocument/2006/relationships" xmlns:p="http://schemas.openxmlformats.org/presentationml/2006/main">
  <p:tag name="NUM" val="2"/>
</p:tagLst>
</file>

<file path=ppt/tags/tag827.xml><?xml version="1.0" encoding="utf-8"?>
<p:tagLst xmlns:a="http://schemas.openxmlformats.org/drawingml/2006/main" xmlns:r="http://schemas.openxmlformats.org/officeDocument/2006/relationships" xmlns:p="http://schemas.openxmlformats.org/presentationml/2006/main">
  <p:tag name="NUM" val="3"/>
</p:tagLst>
</file>

<file path=ppt/tags/tag828.xml><?xml version="1.0" encoding="utf-8"?>
<p:tagLst xmlns:a="http://schemas.openxmlformats.org/drawingml/2006/main" xmlns:r="http://schemas.openxmlformats.org/officeDocument/2006/relationships" xmlns:p="http://schemas.openxmlformats.org/presentationml/2006/main">
  <p:tag name="NUM" val="1"/>
</p:tagLst>
</file>

<file path=ppt/tags/tag829.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30.xml><?xml version="1.0" encoding="utf-8"?>
<p:tagLst xmlns:a="http://schemas.openxmlformats.org/drawingml/2006/main" xmlns:r="http://schemas.openxmlformats.org/officeDocument/2006/relationships" xmlns:p="http://schemas.openxmlformats.org/presentationml/2006/main">
  <p:tag name="NUM" val="1"/>
</p:tagLst>
</file>

<file path=ppt/tags/tag831.xml><?xml version="1.0" encoding="utf-8"?>
<p:tagLst xmlns:a="http://schemas.openxmlformats.org/drawingml/2006/main" xmlns:r="http://schemas.openxmlformats.org/officeDocument/2006/relationships" xmlns:p="http://schemas.openxmlformats.org/presentationml/2006/main">
  <p:tag name="NUM" val="2"/>
</p:tagLst>
</file>

<file path=ppt/tags/tag832.xml><?xml version="1.0" encoding="utf-8"?>
<p:tagLst xmlns:a="http://schemas.openxmlformats.org/drawingml/2006/main" xmlns:r="http://schemas.openxmlformats.org/officeDocument/2006/relationships" xmlns:p="http://schemas.openxmlformats.org/presentationml/2006/main">
  <p:tag name="NUM" val="1"/>
</p:tagLst>
</file>

<file path=ppt/tags/tag833.xml><?xml version="1.0" encoding="utf-8"?>
<p:tagLst xmlns:a="http://schemas.openxmlformats.org/drawingml/2006/main" xmlns:r="http://schemas.openxmlformats.org/officeDocument/2006/relationships" xmlns:p="http://schemas.openxmlformats.org/presentationml/2006/main">
  <p:tag name="NUM" val="2"/>
</p:tagLst>
</file>

<file path=ppt/tags/tag834.xml><?xml version="1.0" encoding="utf-8"?>
<p:tagLst xmlns:a="http://schemas.openxmlformats.org/drawingml/2006/main" xmlns:r="http://schemas.openxmlformats.org/officeDocument/2006/relationships" xmlns:p="http://schemas.openxmlformats.org/presentationml/2006/main">
  <p:tag name="NUM" val="1"/>
</p:tagLst>
</file>

<file path=ppt/tags/tag835.xml><?xml version="1.0" encoding="utf-8"?>
<p:tagLst xmlns:a="http://schemas.openxmlformats.org/drawingml/2006/main" xmlns:r="http://schemas.openxmlformats.org/officeDocument/2006/relationships" xmlns:p="http://schemas.openxmlformats.org/presentationml/2006/main">
  <p:tag name="NUM" val="2"/>
</p:tagLst>
</file>

<file path=ppt/tags/tag836.xml><?xml version="1.0" encoding="utf-8"?>
<p:tagLst xmlns:a="http://schemas.openxmlformats.org/drawingml/2006/main" xmlns:r="http://schemas.openxmlformats.org/officeDocument/2006/relationships" xmlns:p="http://schemas.openxmlformats.org/presentationml/2006/main">
  <p:tag name="NUM" val="3"/>
</p:tagLst>
</file>

<file path=ppt/tags/tag837.xml><?xml version="1.0" encoding="utf-8"?>
<p:tagLst xmlns:a="http://schemas.openxmlformats.org/drawingml/2006/main" xmlns:r="http://schemas.openxmlformats.org/officeDocument/2006/relationships" xmlns:p="http://schemas.openxmlformats.org/presentationml/2006/main">
  <p:tag name="NUM" val="4"/>
</p:tagLst>
</file>

<file path=ppt/tags/tag838.xml><?xml version="1.0" encoding="utf-8"?>
<p:tagLst xmlns:a="http://schemas.openxmlformats.org/drawingml/2006/main" xmlns:r="http://schemas.openxmlformats.org/officeDocument/2006/relationships" xmlns:p="http://schemas.openxmlformats.org/presentationml/2006/main">
  <p:tag name="NUM" val="1"/>
</p:tagLst>
</file>

<file path=ppt/tags/tag839.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40.xml><?xml version="1.0" encoding="utf-8"?>
<p:tagLst xmlns:a="http://schemas.openxmlformats.org/drawingml/2006/main" xmlns:r="http://schemas.openxmlformats.org/officeDocument/2006/relationships" xmlns:p="http://schemas.openxmlformats.org/presentationml/2006/main">
  <p:tag name="NUM" val="3"/>
</p:tagLst>
</file>

<file path=ppt/tags/tag841.xml><?xml version="1.0" encoding="utf-8"?>
<p:tagLst xmlns:a="http://schemas.openxmlformats.org/drawingml/2006/main" xmlns:r="http://schemas.openxmlformats.org/officeDocument/2006/relationships" xmlns:p="http://schemas.openxmlformats.org/presentationml/2006/main">
  <p:tag name="NUM" val="1"/>
</p:tagLst>
</file>

<file path=ppt/tags/tag842.xml><?xml version="1.0" encoding="utf-8"?>
<p:tagLst xmlns:a="http://schemas.openxmlformats.org/drawingml/2006/main" xmlns:r="http://schemas.openxmlformats.org/officeDocument/2006/relationships" xmlns:p="http://schemas.openxmlformats.org/presentationml/2006/main">
  <p:tag name="NUM" val="2"/>
</p:tagLst>
</file>

<file path=ppt/tags/tag843.xml><?xml version="1.0" encoding="utf-8"?>
<p:tagLst xmlns:a="http://schemas.openxmlformats.org/drawingml/2006/main" xmlns:r="http://schemas.openxmlformats.org/officeDocument/2006/relationships" xmlns:p="http://schemas.openxmlformats.org/presentationml/2006/main">
  <p:tag name="NUM" val="3"/>
</p:tagLst>
</file>

<file path=ppt/tags/tag844.xml><?xml version="1.0" encoding="utf-8"?>
<p:tagLst xmlns:a="http://schemas.openxmlformats.org/drawingml/2006/main" xmlns:r="http://schemas.openxmlformats.org/officeDocument/2006/relationships" xmlns:p="http://schemas.openxmlformats.org/presentationml/2006/main">
  <p:tag name="NUM" val="1"/>
</p:tagLst>
</file>

<file path=ppt/tags/tag845.xml><?xml version="1.0" encoding="utf-8"?>
<p:tagLst xmlns:a="http://schemas.openxmlformats.org/drawingml/2006/main" xmlns:r="http://schemas.openxmlformats.org/officeDocument/2006/relationships" xmlns:p="http://schemas.openxmlformats.org/presentationml/2006/main">
  <p:tag name="NUM" val="2"/>
</p:tagLst>
</file>

<file path=ppt/tags/tag846.xml><?xml version="1.0" encoding="utf-8"?>
<p:tagLst xmlns:a="http://schemas.openxmlformats.org/drawingml/2006/main" xmlns:r="http://schemas.openxmlformats.org/officeDocument/2006/relationships" xmlns:p="http://schemas.openxmlformats.org/presentationml/2006/main">
  <p:tag name="NUM" val="3"/>
</p:tagLst>
</file>

<file path=ppt/tags/tag847.xml><?xml version="1.0" encoding="utf-8"?>
<p:tagLst xmlns:a="http://schemas.openxmlformats.org/drawingml/2006/main" xmlns:r="http://schemas.openxmlformats.org/officeDocument/2006/relationships" xmlns:p="http://schemas.openxmlformats.org/presentationml/2006/main">
  <p:tag name="NUM" val="4"/>
</p:tagLst>
</file>

<file path=ppt/tags/tag848.xml><?xml version="1.0" encoding="utf-8"?>
<p:tagLst xmlns:a="http://schemas.openxmlformats.org/drawingml/2006/main" xmlns:r="http://schemas.openxmlformats.org/officeDocument/2006/relationships" xmlns:p="http://schemas.openxmlformats.org/presentationml/2006/main">
  <p:tag name="NUM" val="1"/>
</p:tagLst>
</file>

<file path=ppt/tags/tag849.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50.xml><?xml version="1.0" encoding="utf-8"?>
<p:tagLst xmlns:a="http://schemas.openxmlformats.org/drawingml/2006/main" xmlns:r="http://schemas.openxmlformats.org/officeDocument/2006/relationships" xmlns:p="http://schemas.openxmlformats.org/presentationml/2006/main">
  <p:tag name="NUM" val="3"/>
</p:tagLst>
</file>

<file path=ppt/tags/tag851.xml><?xml version="1.0" encoding="utf-8"?>
<p:tagLst xmlns:a="http://schemas.openxmlformats.org/drawingml/2006/main" xmlns:r="http://schemas.openxmlformats.org/officeDocument/2006/relationships" xmlns:p="http://schemas.openxmlformats.org/presentationml/2006/main">
  <p:tag name="NUM" val="1"/>
</p:tagLst>
</file>

<file path=ppt/tags/tag852.xml><?xml version="1.0" encoding="utf-8"?>
<p:tagLst xmlns:a="http://schemas.openxmlformats.org/drawingml/2006/main" xmlns:r="http://schemas.openxmlformats.org/officeDocument/2006/relationships" xmlns:p="http://schemas.openxmlformats.org/presentationml/2006/main">
  <p:tag name="NUM" val="2"/>
</p:tagLst>
</file>

<file path=ppt/tags/tag853.xml><?xml version="1.0" encoding="utf-8"?>
<p:tagLst xmlns:a="http://schemas.openxmlformats.org/drawingml/2006/main" xmlns:r="http://schemas.openxmlformats.org/officeDocument/2006/relationships" xmlns:p="http://schemas.openxmlformats.org/presentationml/2006/main">
  <p:tag name="NUM" val="3"/>
</p:tagLst>
</file>

<file path=ppt/tags/tag854.xml><?xml version="1.0" encoding="utf-8"?>
<p:tagLst xmlns:a="http://schemas.openxmlformats.org/drawingml/2006/main" xmlns:r="http://schemas.openxmlformats.org/officeDocument/2006/relationships" xmlns:p="http://schemas.openxmlformats.org/presentationml/2006/main">
  <p:tag name="NUM" val="1"/>
</p:tagLst>
</file>

<file path=ppt/tags/tag855.xml><?xml version="1.0" encoding="utf-8"?>
<p:tagLst xmlns:a="http://schemas.openxmlformats.org/drawingml/2006/main" xmlns:r="http://schemas.openxmlformats.org/officeDocument/2006/relationships" xmlns:p="http://schemas.openxmlformats.org/presentationml/2006/main">
  <p:tag name="NUM" val="2"/>
</p:tagLst>
</file>

<file path=ppt/tags/tag856.xml><?xml version="1.0" encoding="utf-8"?>
<p:tagLst xmlns:a="http://schemas.openxmlformats.org/drawingml/2006/main" xmlns:r="http://schemas.openxmlformats.org/officeDocument/2006/relationships" xmlns:p="http://schemas.openxmlformats.org/presentationml/2006/main">
  <p:tag name="NUM" val="3"/>
</p:tagLst>
</file>

<file path=ppt/tags/tag857.xml><?xml version="1.0" encoding="utf-8"?>
<p:tagLst xmlns:a="http://schemas.openxmlformats.org/drawingml/2006/main" xmlns:r="http://schemas.openxmlformats.org/officeDocument/2006/relationships" xmlns:p="http://schemas.openxmlformats.org/presentationml/2006/main">
  <p:tag name="NUM" val="1"/>
</p:tagLst>
</file>

<file path=ppt/tags/tag858.xml><?xml version="1.0" encoding="utf-8"?>
<p:tagLst xmlns:a="http://schemas.openxmlformats.org/drawingml/2006/main" xmlns:r="http://schemas.openxmlformats.org/officeDocument/2006/relationships" xmlns:p="http://schemas.openxmlformats.org/presentationml/2006/main">
  <p:tag name="NUM" val="2"/>
</p:tagLst>
</file>

<file path=ppt/tags/tag859.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60.xml><?xml version="1.0" encoding="utf-8"?>
<p:tagLst xmlns:a="http://schemas.openxmlformats.org/drawingml/2006/main" xmlns:r="http://schemas.openxmlformats.org/officeDocument/2006/relationships" xmlns:p="http://schemas.openxmlformats.org/presentationml/2006/main">
  <p:tag name="NUM" val="1"/>
</p:tagLst>
</file>

<file path=ppt/tags/tag861.xml><?xml version="1.0" encoding="utf-8"?>
<p:tagLst xmlns:a="http://schemas.openxmlformats.org/drawingml/2006/main" xmlns:r="http://schemas.openxmlformats.org/officeDocument/2006/relationships" xmlns:p="http://schemas.openxmlformats.org/presentationml/2006/main">
  <p:tag name="NUM" val="2"/>
</p:tagLst>
</file>

<file path=ppt/tags/tag862.xml><?xml version="1.0" encoding="utf-8"?>
<p:tagLst xmlns:a="http://schemas.openxmlformats.org/drawingml/2006/main" xmlns:r="http://schemas.openxmlformats.org/officeDocument/2006/relationships" xmlns:p="http://schemas.openxmlformats.org/presentationml/2006/main">
  <p:tag name="NUM" val="3"/>
</p:tagLst>
</file>

<file path=ppt/tags/tag863.xml><?xml version="1.0" encoding="utf-8"?>
<p:tagLst xmlns:a="http://schemas.openxmlformats.org/drawingml/2006/main" xmlns:r="http://schemas.openxmlformats.org/officeDocument/2006/relationships" xmlns:p="http://schemas.openxmlformats.org/presentationml/2006/main">
  <p:tag name="NUM" val="1"/>
</p:tagLst>
</file>

<file path=ppt/tags/tag864.xml><?xml version="1.0" encoding="utf-8"?>
<p:tagLst xmlns:a="http://schemas.openxmlformats.org/drawingml/2006/main" xmlns:r="http://schemas.openxmlformats.org/officeDocument/2006/relationships" xmlns:p="http://schemas.openxmlformats.org/presentationml/2006/main">
  <p:tag name="NUM" val="2"/>
</p:tagLst>
</file>

<file path=ppt/tags/tag865.xml><?xml version="1.0" encoding="utf-8"?>
<p:tagLst xmlns:a="http://schemas.openxmlformats.org/drawingml/2006/main" xmlns:r="http://schemas.openxmlformats.org/officeDocument/2006/relationships" xmlns:p="http://schemas.openxmlformats.org/presentationml/2006/main">
  <p:tag name="NUM" val="3"/>
</p:tagLst>
</file>

<file path=ppt/tags/tag866.xml><?xml version="1.0" encoding="utf-8"?>
<p:tagLst xmlns:a="http://schemas.openxmlformats.org/drawingml/2006/main" xmlns:r="http://schemas.openxmlformats.org/officeDocument/2006/relationships" xmlns:p="http://schemas.openxmlformats.org/presentationml/2006/main">
  <p:tag name="NUM" val="1"/>
</p:tagLst>
</file>

<file path=ppt/tags/tag867.xml><?xml version="1.0" encoding="utf-8"?>
<p:tagLst xmlns:a="http://schemas.openxmlformats.org/drawingml/2006/main" xmlns:r="http://schemas.openxmlformats.org/officeDocument/2006/relationships" xmlns:p="http://schemas.openxmlformats.org/presentationml/2006/main">
  <p:tag name="NUM" val="2"/>
</p:tagLst>
</file>

<file path=ppt/tags/tag868.xml><?xml version="1.0" encoding="utf-8"?>
<p:tagLst xmlns:a="http://schemas.openxmlformats.org/drawingml/2006/main" xmlns:r="http://schemas.openxmlformats.org/officeDocument/2006/relationships" xmlns:p="http://schemas.openxmlformats.org/presentationml/2006/main">
  <p:tag name="NUM" val="3"/>
</p:tagLst>
</file>

<file path=ppt/tags/tag869.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70.xml><?xml version="1.0" encoding="utf-8"?>
<p:tagLst xmlns:a="http://schemas.openxmlformats.org/drawingml/2006/main" xmlns:r="http://schemas.openxmlformats.org/officeDocument/2006/relationships" xmlns:p="http://schemas.openxmlformats.org/presentationml/2006/main">
  <p:tag name="NUM" val="2"/>
</p:tagLst>
</file>

<file path=ppt/tags/tag871.xml><?xml version="1.0" encoding="utf-8"?>
<p:tagLst xmlns:a="http://schemas.openxmlformats.org/drawingml/2006/main" xmlns:r="http://schemas.openxmlformats.org/officeDocument/2006/relationships" xmlns:p="http://schemas.openxmlformats.org/presentationml/2006/main">
  <p:tag name="NUM" val="3"/>
</p:tagLst>
</file>

<file path=ppt/tags/tag872.xml><?xml version="1.0" encoding="utf-8"?>
<p:tagLst xmlns:a="http://schemas.openxmlformats.org/drawingml/2006/main" xmlns:r="http://schemas.openxmlformats.org/officeDocument/2006/relationships" xmlns:p="http://schemas.openxmlformats.org/presentationml/2006/main">
  <p:tag name="NUM" val="4"/>
</p:tagLst>
</file>

<file path=ppt/tags/tag873.xml><?xml version="1.0" encoding="utf-8"?>
<p:tagLst xmlns:a="http://schemas.openxmlformats.org/drawingml/2006/main" xmlns:r="http://schemas.openxmlformats.org/officeDocument/2006/relationships" xmlns:p="http://schemas.openxmlformats.org/presentationml/2006/main">
  <p:tag name="NUM" val="1"/>
</p:tagLst>
</file>

<file path=ppt/tags/tag874.xml><?xml version="1.0" encoding="utf-8"?>
<p:tagLst xmlns:a="http://schemas.openxmlformats.org/drawingml/2006/main" xmlns:r="http://schemas.openxmlformats.org/officeDocument/2006/relationships" xmlns:p="http://schemas.openxmlformats.org/presentationml/2006/main">
  <p:tag name="NUM" val="2"/>
</p:tagLst>
</file>

<file path=ppt/tags/tag875.xml><?xml version="1.0" encoding="utf-8"?>
<p:tagLst xmlns:a="http://schemas.openxmlformats.org/drawingml/2006/main" xmlns:r="http://schemas.openxmlformats.org/officeDocument/2006/relationships" xmlns:p="http://schemas.openxmlformats.org/presentationml/2006/main">
  <p:tag name="NUM" val="3"/>
</p:tagLst>
</file>

<file path=ppt/tags/tag876.xml><?xml version="1.0" encoding="utf-8"?>
<p:tagLst xmlns:a="http://schemas.openxmlformats.org/drawingml/2006/main" xmlns:r="http://schemas.openxmlformats.org/officeDocument/2006/relationships" xmlns:p="http://schemas.openxmlformats.org/presentationml/2006/main">
  <p:tag name="NUM" val="4"/>
</p:tagLst>
</file>

<file path=ppt/tags/tag877.xml><?xml version="1.0" encoding="utf-8"?>
<p:tagLst xmlns:a="http://schemas.openxmlformats.org/drawingml/2006/main" xmlns:r="http://schemas.openxmlformats.org/officeDocument/2006/relationships" xmlns:p="http://schemas.openxmlformats.org/presentationml/2006/main">
  <p:tag name="NUM" val="1"/>
</p:tagLst>
</file>

<file path=ppt/tags/tag878.xml><?xml version="1.0" encoding="utf-8"?>
<p:tagLst xmlns:a="http://schemas.openxmlformats.org/drawingml/2006/main" xmlns:r="http://schemas.openxmlformats.org/officeDocument/2006/relationships" xmlns:p="http://schemas.openxmlformats.org/presentationml/2006/main">
  <p:tag name="NUM" val="2"/>
</p:tagLst>
</file>

<file path=ppt/tags/tag879.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80.xml><?xml version="1.0" encoding="utf-8"?>
<p:tagLst xmlns:a="http://schemas.openxmlformats.org/drawingml/2006/main" xmlns:r="http://schemas.openxmlformats.org/officeDocument/2006/relationships" xmlns:p="http://schemas.openxmlformats.org/presentationml/2006/main">
  <p:tag name="NUM" val="4"/>
</p:tagLst>
</file>

<file path=ppt/tags/tag881.xml><?xml version="1.0" encoding="utf-8"?>
<p:tagLst xmlns:a="http://schemas.openxmlformats.org/drawingml/2006/main" xmlns:r="http://schemas.openxmlformats.org/officeDocument/2006/relationships" xmlns:p="http://schemas.openxmlformats.org/presentationml/2006/main">
  <p:tag name="NUM" val="1"/>
</p:tagLst>
</file>

<file path=ppt/tags/tag882.xml><?xml version="1.0" encoding="utf-8"?>
<p:tagLst xmlns:a="http://schemas.openxmlformats.org/drawingml/2006/main" xmlns:r="http://schemas.openxmlformats.org/officeDocument/2006/relationships" xmlns:p="http://schemas.openxmlformats.org/presentationml/2006/main">
  <p:tag name="NUM" val="2"/>
</p:tagLst>
</file>

<file path=ppt/tags/tag883.xml><?xml version="1.0" encoding="utf-8"?>
<p:tagLst xmlns:a="http://schemas.openxmlformats.org/drawingml/2006/main" xmlns:r="http://schemas.openxmlformats.org/officeDocument/2006/relationships" xmlns:p="http://schemas.openxmlformats.org/presentationml/2006/main">
  <p:tag name="NUM" val="3"/>
</p:tagLst>
</file>

<file path=ppt/tags/tag884.xml><?xml version="1.0" encoding="utf-8"?>
<p:tagLst xmlns:a="http://schemas.openxmlformats.org/drawingml/2006/main" xmlns:r="http://schemas.openxmlformats.org/officeDocument/2006/relationships" xmlns:p="http://schemas.openxmlformats.org/presentationml/2006/main">
  <p:tag name="NUM" val="4"/>
</p:tagLst>
</file>

<file path=ppt/tags/tag885.xml><?xml version="1.0" encoding="utf-8"?>
<p:tagLst xmlns:a="http://schemas.openxmlformats.org/drawingml/2006/main" xmlns:r="http://schemas.openxmlformats.org/officeDocument/2006/relationships" xmlns:p="http://schemas.openxmlformats.org/presentationml/2006/main">
  <p:tag name="NUM" val="1"/>
</p:tagLst>
</file>

<file path=ppt/tags/tag886.xml><?xml version="1.0" encoding="utf-8"?>
<p:tagLst xmlns:a="http://schemas.openxmlformats.org/drawingml/2006/main" xmlns:r="http://schemas.openxmlformats.org/officeDocument/2006/relationships" xmlns:p="http://schemas.openxmlformats.org/presentationml/2006/main">
  <p:tag name="NUM" val="2"/>
</p:tagLst>
</file>

<file path=ppt/tags/tag887.xml><?xml version="1.0" encoding="utf-8"?>
<p:tagLst xmlns:a="http://schemas.openxmlformats.org/drawingml/2006/main" xmlns:r="http://schemas.openxmlformats.org/officeDocument/2006/relationships" xmlns:p="http://schemas.openxmlformats.org/presentationml/2006/main">
  <p:tag name="NUM" val="3"/>
</p:tagLst>
</file>

<file path=ppt/tags/tag888.xml><?xml version="1.0" encoding="utf-8"?>
<p:tagLst xmlns:a="http://schemas.openxmlformats.org/drawingml/2006/main" xmlns:r="http://schemas.openxmlformats.org/officeDocument/2006/relationships" xmlns:p="http://schemas.openxmlformats.org/presentationml/2006/main">
  <p:tag name="NUM" val="1"/>
</p:tagLst>
</file>

<file path=ppt/tags/tag889.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890.xml><?xml version="1.0" encoding="utf-8"?>
<p:tagLst xmlns:a="http://schemas.openxmlformats.org/drawingml/2006/main" xmlns:r="http://schemas.openxmlformats.org/officeDocument/2006/relationships" xmlns:p="http://schemas.openxmlformats.org/presentationml/2006/main">
  <p:tag name="NUM" val="3"/>
</p:tagLst>
</file>

<file path=ppt/tags/tag891.xml><?xml version="1.0" encoding="utf-8"?>
<p:tagLst xmlns:a="http://schemas.openxmlformats.org/drawingml/2006/main" xmlns:r="http://schemas.openxmlformats.org/officeDocument/2006/relationships" xmlns:p="http://schemas.openxmlformats.org/presentationml/2006/main">
  <p:tag name="NUM" val="4"/>
</p:tagLst>
</file>

<file path=ppt/tags/tag892.xml><?xml version="1.0" encoding="utf-8"?>
<p:tagLst xmlns:a="http://schemas.openxmlformats.org/drawingml/2006/main" xmlns:r="http://schemas.openxmlformats.org/officeDocument/2006/relationships" xmlns:p="http://schemas.openxmlformats.org/presentationml/2006/main">
  <p:tag name="NUM" val="1"/>
</p:tagLst>
</file>

<file path=ppt/tags/tag893.xml><?xml version="1.0" encoding="utf-8"?>
<p:tagLst xmlns:a="http://schemas.openxmlformats.org/drawingml/2006/main" xmlns:r="http://schemas.openxmlformats.org/officeDocument/2006/relationships" xmlns:p="http://schemas.openxmlformats.org/presentationml/2006/main">
  <p:tag name="NUM" val="2"/>
</p:tagLst>
</file>

<file path=ppt/tags/tag894.xml><?xml version="1.0" encoding="utf-8"?>
<p:tagLst xmlns:a="http://schemas.openxmlformats.org/drawingml/2006/main" xmlns:r="http://schemas.openxmlformats.org/officeDocument/2006/relationships" xmlns:p="http://schemas.openxmlformats.org/presentationml/2006/main">
  <p:tag name="NUM" val="3"/>
</p:tagLst>
</file>

<file path=ppt/tags/tag895.xml><?xml version="1.0" encoding="utf-8"?>
<p:tagLst xmlns:a="http://schemas.openxmlformats.org/drawingml/2006/main" xmlns:r="http://schemas.openxmlformats.org/officeDocument/2006/relationships" xmlns:p="http://schemas.openxmlformats.org/presentationml/2006/main">
  <p:tag name="NUM" val="1"/>
</p:tagLst>
</file>

<file path=ppt/tags/tag896.xml><?xml version="1.0" encoding="utf-8"?>
<p:tagLst xmlns:a="http://schemas.openxmlformats.org/drawingml/2006/main" xmlns:r="http://schemas.openxmlformats.org/officeDocument/2006/relationships" xmlns:p="http://schemas.openxmlformats.org/presentationml/2006/main">
  <p:tag name="NUM" val="2"/>
</p:tagLst>
</file>

<file path=ppt/tags/tag897.xml><?xml version="1.0" encoding="utf-8"?>
<p:tagLst xmlns:a="http://schemas.openxmlformats.org/drawingml/2006/main" xmlns:r="http://schemas.openxmlformats.org/officeDocument/2006/relationships" xmlns:p="http://schemas.openxmlformats.org/presentationml/2006/main">
  <p:tag name="NUM" val="1"/>
</p:tagLst>
</file>

<file path=ppt/tags/tag898.xml><?xml version="1.0" encoding="utf-8"?>
<p:tagLst xmlns:a="http://schemas.openxmlformats.org/drawingml/2006/main" xmlns:r="http://schemas.openxmlformats.org/officeDocument/2006/relationships" xmlns:p="http://schemas.openxmlformats.org/presentationml/2006/main">
  <p:tag name="NUM" val="2"/>
</p:tagLst>
</file>

<file path=ppt/tags/tag89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00.xml><?xml version="1.0" encoding="utf-8"?>
<p:tagLst xmlns:a="http://schemas.openxmlformats.org/drawingml/2006/main" xmlns:r="http://schemas.openxmlformats.org/officeDocument/2006/relationships" xmlns:p="http://schemas.openxmlformats.org/presentationml/2006/main">
  <p:tag name="NUM" val="2"/>
</p:tagLst>
</file>

<file path=ppt/tags/tag901.xml><?xml version="1.0" encoding="utf-8"?>
<p:tagLst xmlns:a="http://schemas.openxmlformats.org/drawingml/2006/main" xmlns:r="http://schemas.openxmlformats.org/officeDocument/2006/relationships" xmlns:p="http://schemas.openxmlformats.org/presentationml/2006/main">
  <p:tag name="NUM" val="3"/>
</p:tagLst>
</file>

<file path=ppt/tags/tag902.xml><?xml version="1.0" encoding="utf-8"?>
<p:tagLst xmlns:a="http://schemas.openxmlformats.org/drawingml/2006/main" xmlns:r="http://schemas.openxmlformats.org/officeDocument/2006/relationships" xmlns:p="http://schemas.openxmlformats.org/presentationml/2006/main">
  <p:tag name="NUM" val="4"/>
</p:tagLst>
</file>

<file path=ppt/tags/tag903.xml><?xml version="1.0" encoding="utf-8"?>
<p:tagLst xmlns:a="http://schemas.openxmlformats.org/drawingml/2006/main" xmlns:r="http://schemas.openxmlformats.org/officeDocument/2006/relationships" xmlns:p="http://schemas.openxmlformats.org/presentationml/2006/main">
  <p:tag name="NUM" val="1"/>
</p:tagLst>
</file>

<file path=ppt/tags/tag904.xml><?xml version="1.0" encoding="utf-8"?>
<p:tagLst xmlns:a="http://schemas.openxmlformats.org/drawingml/2006/main" xmlns:r="http://schemas.openxmlformats.org/officeDocument/2006/relationships" xmlns:p="http://schemas.openxmlformats.org/presentationml/2006/main">
  <p:tag name="NUM" val="2"/>
</p:tagLst>
</file>

<file path=ppt/tags/tag905.xml><?xml version="1.0" encoding="utf-8"?>
<p:tagLst xmlns:a="http://schemas.openxmlformats.org/drawingml/2006/main" xmlns:r="http://schemas.openxmlformats.org/officeDocument/2006/relationships" xmlns:p="http://schemas.openxmlformats.org/presentationml/2006/main">
  <p:tag name="NUM" val="3"/>
</p:tagLst>
</file>

<file path=ppt/tags/tag906.xml><?xml version="1.0" encoding="utf-8"?>
<p:tagLst xmlns:a="http://schemas.openxmlformats.org/drawingml/2006/main" xmlns:r="http://schemas.openxmlformats.org/officeDocument/2006/relationships" xmlns:p="http://schemas.openxmlformats.org/presentationml/2006/main">
  <p:tag name="NUM" val="1"/>
</p:tagLst>
</file>

<file path=ppt/tags/tag907.xml><?xml version="1.0" encoding="utf-8"?>
<p:tagLst xmlns:a="http://schemas.openxmlformats.org/drawingml/2006/main" xmlns:r="http://schemas.openxmlformats.org/officeDocument/2006/relationships" xmlns:p="http://schemas.openxmlformats.org/presentationml/2006/main">
  <p:tag name="NUM" val="2"/>
</p:tagLst>
</file>

<file path=ppt/tags/tag908.xml><?xml version="1.0" encoding="utf-8"?>
<p:tagLst xmlns:a="http://schemas.openxmlformats.org/drawingml/2006/main" xmlns:r="http://schemas.openxmlformats.org/officeDocument/2006/relationships" xmlns:p="http://schemas.openxmlformats.org/presentationml/2006/main">
  <p:tag name="NUM" val="3"/>
</p:tagLst>
</file>

<file path=ppt/tags/tag909.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10.xml><?xml version="1.0" encoding="utf-8"?>
<p:tagLst xmlns:a="http://schemas.openxmlformats.org/drawingml/2006/main" xmlns:r="http://schemas.openxmlformats.org/officeDocument/2006/relationships" xmlns:p="http://schemas.openxmlformats.org/presentationml/2006/main">
  <p:tag name="NUM" val="2"/>
</p:tagLst>
</file>

<file path=ppt/tags/tag911.xml><?xml version="1.0" encoding="utf-8"?>
<p:tagLst xmlns:a="http://schemas.openxmlformats.org/drawingml/2006/main" xmlns:r="http://schemas.openxmlformats.org/officeDocument/2006/relationships" xmlns:p="http://schemas.openxmlformats.org/presentationml/2006/main">
  <p:tag name="NUM" val="3"/>
</p:tagLst>
</file>

<file path=ppt/tags/tag912.xml><?xml version="1.0" encoding="utf-8"?>
<p:tagLst xmlns:a="http://schemas.openxmlformats.org/drawingml/2006/main" xmlns:r="http://schemas.openxmlformats.org/officeDocument/2006/relationships" xmlns:p="http://schemas.openxmlformats.org/presentationml/2006/main">
  <p:tag name="NUM" val="4"/>
</p:tagLst>
</file>

<file path=ppt/tags/tag913.xml><?xml version="1.0" encoding="utf-8"?>
<p:tagLst xmlns:a="http://schemas.openxmlformats.org/drawingml/2006/main" xmlns:r="http://schemas.openxmlformats.org/officeDocument/2006/relationships" xmlns:p="http://schemas.openxmlformats.org/presentationml/2006/main">
  <p:tag name="NUM" val="5"/>
</p:tagLst>
</file>

<file path=ppt/tags/tag914.xml><?xml version="1.0" encoding="utf-8"?>
<p:tagLst xmlns:a="http://schemas.openxmlformats.org/drawingml/2006/main" xmlns:r="http://schemas.openxmlformats.org/officeDocument/2006/relationships" xmlns:p="http://schemas.openxmlformats.org/presentationml/2006/main">
  <p:tag name="NUM" val="6"/>
</p:tagLst>
</file>

<file path=ppt/tags/tag915.xml><?xml version="1.0" encoding="utf-8"?>
<p:tagLst xmlns:a="http://schemas.openxmlformats.org/drawingml/2006/main" xmlns:r="http://schemas.openxmlformats.org/officeDocument/2006/relationships" xmlns:p="http://schemas.openxmlformats.org/presentationml/2006/main">
  <p:tag name="NUM" val="7"/>
</p:tagLst>
</file>

<file path=ppt/tags/tag916.xml><?xml version="1.0" encoding="utf-8"?>
<p:tagLst xmlns:a="http://schemas.openxmlformats.org/drawingml/2006/main" xmlns:r="http://schemas.openxmlformats.org/officeDocument/2006/relationships" xmlns:p="http://schemas.openxmlformats.org/presentationml/2006/main">
  <p:tag name="NUM" val="8"/>
</p:tagLst>
</file>

<file path=ppt/tags/tag917.xml><?xml version="1.0" encoding="utf-8"?>
<p:tagLst xmlns:a="http://schemas.openxmlformats.org/drawingml/2006/main" xmlns:r="http://schemas.openxmlformats.org/officeDocument/2006/relationships" xmlns:p="http://schemas.openxmlformats.org/presentationml/2006/main">
  <p:tag name="NUM" val="9"/>
</p:tagLst>
</file>

<file path=ppt/tags/tag918.xml><?xml version="1.0" encoding="utf-8"?>
<p:tagLst xmlns:a="http://schemas.openxmlformats.org/drawingml/2006/main" xmlns:r="http://schemas.openxmlformats.org/officeDocument/2006/relationships" xmlns:p="http://schemas.openxmlformats.org/presentationml/2006/main">
  <p:tag name="NUM" val="10"/>
</p:tagLst>
</file>

<file path=ppt/tags/tag919.xml><?xml version="1.0" encoding="utf-8"?>
<p:tagLst xmlns:a="http://schemas.openxmlformats.org/drawingml/2006/main" xmlns:r="http://schemas.openxmlformats.org/officeDocument/2006/relationships" xmlns:p="http://schemas.openxmlformats.org/presentationml/2006/main">
  <p:tag name="NUM" val="11"/>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20.xml><?xml version="1.0" encoding="utf-8"?>
<p:tagLst xmlns:a="http://schemas.openxmlformats.org/drawingml/2006/main" xmlns:r="http://schemas.openxmlformats.org/officeDocument/2006/relationships" xmlns:p="http://schemas.openxmlformats.org/presentationml/2006/main">
  <p:tag name="NUM" val="1"/>
</p:tagLst>
</file>

<file path=ppt/tags/tag921.xml><?xml version="1.0" encoding="utf-8"?>
<p:tagLst xmlns:a="http://schemas.openxmlformats.org/drawingml/2006/main" xmlns:r="http://schemas.openxmlformats.org/officeDocument/2006/relationships" xmlns:p="http://schemas.openxmlformats.org/presentationml/2006/main">
  <p:tag name="NUM" val="2"/>
</p:tagLst>
</file>

<file path=ppt/tags/tag922.xml><?xml version="1.0" encoding="utf-8"?>
<p:tagLst xmlns:a="http://schemas.openxmlformats.org/drawingml/2006/main" xmlns:r="http://schemas.openxmlformats.org/officeDocument/2006/relationships" xmlns:p="http://schemas.openxmlformats.org/presentationml/2006/main">
  <p:tag name="NUM" val="3"/>
</p:tagLst>
</file>

<file path=ppt/tags/tag923.xml><?xml version="1.0" encoding="utf-8"?>
<p:tagLst xmlns:a="http://schemas.openxmlformats.org/drawingml/2006/main" xmlns:r="http://schemas.openxmlformats.org/officeDocument/2006/relationships" xmlns:p="http://schemas.openxmlformats.org/presentationml/2006/main">
  <p:tag name="NUM" val="4"/>
</p:tagLst>
</file>

<file path=ppt/tags/tag924.xml><?xml version="1.0" encoding="utf-8"?>
<p:tagLst xmlns:a="http://schemas.openxmlformats.org/drawingml/2006/main" xmlns:r="http://schemas.openxmlformats.org/officeDocument/2006/relationships" xmlns:p="http://schemas.openxmlformats.org/presentationml/2006/main">
  <p:tag name="NUM" val="5"/>
</p:tagLst>
</file>

<file path=ppt/tags/tag925.xml><?xml version="1.0" encoding="utf-8"?>
<p:tagLst xmlns:a="http://schemas.openxmlformats.org/drawingml/2006/main" xmlns:r="http://schemas.openxmlformats.org/officeDocument/2006/relationships" xmlns:p="http://schemas.openxmlformats.org/presentationml/2006/main">
  <p:tag name="NUM" val="1"/>
</p:tagLst>
</file>

<file path=ppt/tags/tag926.xml><?xml version="1.0" encoding="utf-8"?>
<p:tagLst xmlns:a="http://schemas.openxmlformats.org/drawingml/2006/main" xmlns:r="http://schemas.openxmlformats.org/officeDocument/2006/relationships" xmlns:p="http://schemas.openxmlformats.org/presentationml/2006/main">
  <p:tag name="NUM" val="2"/>
</p:tagLst>
</file>

<file path=ppt/tags/tag927.xml><?xml version="1.0" encoding="utf-8"?>
<p:tagLst xmlns:a="http://schemas.openxmlformats.org/drawingml/2006/main" xmlns:r="http://schemas.openxmlformats.org/officeDocument/2006/relationships" xmlns:p="http://schemas.openxmlformats.org/presentationml/2006/main">
  <p:tag name="NUM" val="3"/>
</p:tagLst>
</file>

<file path=ppt/tags/tag928.xml><?xml version="1.0" encoding="utf-8"?>
<p:tagLst xmlns:a="http://schemas.openxmlformats.org/drawingml/2006/main" xmlns:r="http://schemas.openxmlformats.org/officeDocument/2006/relationships" xmlns:p="http://schemas.openxmlformats.org/presentationml/2006/main">
  <p:tag name="NUM" val="4"/>
</p:tagLst>
</file>

<file path=ppt/tags/tag929.xml><?xml version="1.0" encoding="utf-8"?>
<p:tagLst xmlns:a="http://schemas.openxmlformats.org/drawingml/2006/main" xmlns:r="http://schemas.openxmlformats.org/officeDocument/2006/relationships" xmlns:p="http://schemas.openxmlformats.org/presentationml/2006/main">
  <p:tag name="NUM" val="5"/>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30.xml><?xml version="1.0" encoding="utf-8"?>
<p:tagLst xmlns:a="http://schemas.openxmlformats.org/drawingml/2006/main" xmlns:r="http://schemas.openxmlformats.org/officeDocument/2006/relationships" xmlns:p="http://schemas.openxmlformats.org/presentationml/2006/main">
  <p:tag name="NUM" val="6"/>
</p:tagLst>
</file>

<file path=ppt/tags/tag931.xml><?xml version="1.0" encoding="utf-8"?>
<p:tagLst xmlns:a="http://schemas.openxmlformats.org/drawingml/2006/main" xmlns:r="http://schemas.openxmlformats.org/officeDocument/2006/relationships" xmlns:p="http://schemas.openxmlformats.org/presentationml/2006/main">
  <p:tag name="NUM" val="7"/>
</p:tagLst>
</file>

<file path=ppt/tags/tag932.xml><?xml version="1.0" encoding="utf-8"?>
<p:tagLst xmlns:a="http://schemas.openxmlformats.org/drawingml/2006/main" xmlns:r="http://schemas.openxmlformats.org/officeDocument/2006/relationships" xmlns:p="http://schemas.openxmlformats.org/presentationml/2006/main">
  <p:tag name="NUM" val="1"/>
</p:tagLst>
</file>

<file path=ppt/tags/tag933.xml><?xml version="1.0" encoding="utf-8"?>
<p:tagLst xmlns:a="http://schemas.openxmlformats.org/drawingml/2006/main" xmlns:r="http://schemas.openxmlformats.org/officeDocument/2006/relationships" xmlns:p="http://schemas.openxmlformats.org/presentationml/2006/main">
  <p:tag name="NUM" val="2"/>
</p:tagLst>
</file>

<file path=ppt/tags/tag934.xml><?xml version="1.0" encoding="utf-8"?>
<p:tagLst xmlns:a="http://schemas.openxmlformats.org/drawingml/2006/main" xmlns:r="http://schemas.openxmlformats.org/officeDocument/2006/relationships" xmlns:p="http://schemas.openxmlformats.org/presentationml/2006/main">
  <p:tag name="NUM" val="3"/>
</p:tagLst>
</file>

<file path=ppt/tags/tag935.xml><?xml version="1.0" encoding="utf-8"?>
<p:tagLst xmlns:a="http://schemas.openxmlformats.org/drawingml/2006/main" xmlns:r="http://schemas.openxmlformats.org/officeDocument/2006/relationships" xmlns:p="http://schemas.openxmlformats.org/presentationml/2006/main">
  <p:tag name="NUM" val="4"/>
</p:tagLst>
</file>

<file path=ppt/tags/tag936.xml><?xml version="1.0" encoding="utf-8"?>
<p:tagLst xmlns:a="http://schemas.openxmlformats.org/drawingml/2006/main" xmlns:r="http://schemas.openxmlformats.org/officeDocument/2006/relationships" xmlns:p="http://schemas.openxmlformats.org/presentationml/2006/main">
  <p:tag name="NUM" val="5"/>
</p:tagLst>
</file>

<file path=ppt/tags/tag937.xml><?xml version="1.0" encoding="utf-8"?>
<p:tagLst xmlns:a="http://schemas.openxmlformats.org/drawingml/2006/main" xmlns:r="http://schemas.openxmlformats.org/officeDocument/2006/relationships" xmlns:p="http://schemas.openxmlformats.org/presentationml/2006/main">
  <p:tag name="NUM" val="1"/>
</p:tagLst>
</file>

<file path=ppt/tags/tag938.xml><?xml version="1.0" encoding="utf-8"?>
<p:tagLst xmlns:a="http://schemas.openxmlformats.org/drawingml/2006/main" xmlns:r="http://schemas.openxmlformats.org/officeDocument/2006/relationships" xmlns:p="http://schemas.openxmlformats.org/presentationml/2006/main">
  <p:tag name="NUM" val="2"/>
</p:tagLst>
</file>

<file path=ppt/tags/tag939.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40.xml><?xml version="1.0" encoding="utf-8"?>
<p:tagLst xmlns:a="http://schemas.openxmlformats.org/drawingml/2006/main" xmlns:r="http://schemas.openxmlformats.org/officeDocument/2006/relationships" xmlns:p="http://schemas.openxmlformats.org/presentationml/2006/main">
  <p:tag name="NUM" val="4"/>
</p:tagLst>
</file>

<file path=ppt/tags/tag941.xml><?xml version="1.0" encoding="utf-8"?>
<p:tagLst xmlns:a="http://schemas.openxmlformats.org/drawingml/2006/main" xmlns:r="http://schemas.openxmlformats.org/officeDocument/2006/relationships" xmlns:p="http://schemas.openxmlformats.org/presentationml/2006/main">
  <p:tag name="NUM" val="5"/>
</p:tagLst>
</file>

<file path=ppt/tags/tag942.xml><?xml version="1.0" encoding="utf-8"?>
<p:tagLst xmlns:a="http://schemas.openxmlformats.org/drawingml/2006/main" xmlns:r="http://schemas.openxmlformats.org/officeDocument/2006/relationships" xmlns:p="http://schemas.openxmlformats.org/presentationml/2006/main">
  <p:tag name="NUM" val="6"/>
</p:tagLst>
</file>

<file path=ppt/tags/tag943.xml><?xml version="1.0" encoding="utf-8"?>
<p:tagLst xmlns:a="http://schemas.openxmlformats.org/drawingml/2006/main" xmlns:r="http://schemas.openxmlformats.org/officeDocument/2006/relationships" xmlns:p="http://schemas.openxmlformats.org/presentationml/2006/main">
  <p:tag name="NUM" val="7"/>
</p:tagLst>
</file>

<file path=ppt/tags/tag944.xml><?xml version="1.0" encoding="utf-8"?>
<p:tagLst xmlns:a="http://schemas.openxmlformats.org/drawingml/2006/main" xmlns:r="http://schemas.openxmlformats.org/officeDocument/2006/relationships" xmlns:p="http://schemas.openxmlformats.org/presentationml/2006/main">
  <p:tag name="NUM" val="1"/>
</p:tagLst>
</file>

<file path=ppt/tags/tag945.xml><?xml version="1.0" encoding="utf-8"?>
<p:tagLst xmlns:a="http://schemas.openxmlformats.org/drawingml/2006/main" xmlns:r="http://schemas.openxmlformats.org/officeDocument/2006/relationships" xmlns:p="http://schemas.openxmlformats.org/presentationml/2006/main">
  <p:tag name="NUM" val="2"/>
</p:tagLst>
</file>

<file path=ppt/tags/tag946.xml><?xml version="1.0" encoding="utf-8"?>
<p:tagLst xmlns:a="http://schemas.openxmlformats.org/drawingml/2006/main" xmlns:r="http://schemas.openxmlformats.org/officeDocument/2006/relationships" xmlns:p="http://schemas.openxmlformats.org/presentationml/2006/main">
  <p:tag name="NUM" val="3"/>
</p:tagLst>
</file>

<file path=ppt/tags/tag947.xml><?xml version="1.0" encoding="utf-8"?>
<p:tagLst xmlns:a="http://schemas.openxmlformats.org/drawingml/2006/main" xmlns:r="http://schemas.openxmlformats.org/officeDocument/2006/relationships" xmlns:p="http://schemas.openxmlformats.org/presentationml/2006/main">
  <p:tag name="NUM" val="4"/>
</p:tagLst>
</file>

<file path=ppt/tags/tag948.xml><?xml version="1.0" encoding="utf-8"?>
<p:tagLst xmlns:a="http://schemas.openxmlformats.org/drawingml/2006/main" xmlns:r="http://schemas.openxmlformats.org/officeDocument/2006/relationships" xmlns:p="http://schemas.openxmlformats.org/presentationml/2006/main">
  <p:tag name="NUM" val="5"/>
</p:tagLst>
</file>

<file path=ppt/tags/tag949.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50.xml><?xml version="1.0" encoding="utf-8"?>
<p:tagLst xmlns:a="http://schemas.openxmlformats.org/drawingml/2006/main" xmlns:r="http://schemas.openxmlformats.org/officeDocument/2006/relationships" xmlns:p="http://schemas.openxmlformats.org/presentationml/2006/main">
  <p:tag name="NUM" val="2"/>
</p:tagLst>
</file>

<file path=ppt/tags/tag951.xml><?xml version="1.0" encoding="utf-8"?>
<p:tagLst xmlns:a="http://schemas.openxmlformats.org/drawingml/2006/main" xmlns:r="http://schemas.openxmlformats.org/officeDocument/2006/relationships" xmlns:p="http://schemas.openxmlformats.org/presentationml/2006/main">
  <p:tag name="NUM" val="3"/>
</p:tagLst>
</file>

<file path=ppt/tags/tag952.xml><?xml version="1.0" encoding="utf-8"?>
<p:tagLst xmlns:a="http://schemas.openxmlformats.org/drawingml/2006/main" xmlns:r="http://schemas.openxmlformats.org/officeDocument/2006/relationships" xmlns:p="http://schemas.openxmlformats.org/presentationml/2006/main">
  <p:tag name="NUM" val="1"/>
</p:tagLst>
</file>

<file path=ppt/tags/tag953.xml><?xml version="1.0" encoding="utf-8"?>
<p:tagLst xmlns:a="http://schemas.openxmlformats.org/drawingml/2006/main" xmlns:r="http://schemas.openxmlformats.org/officeDocument/2006/relationships" xmlns:p="http://schemas.openxmlformats.org/presentationml/2006/main">
  <p:tag name="NUM" val="2"/>
</p:tagLst>
</file>

<file path=ppt/tags/tag954.xml><?xml version="1.0" encoding="utf-8"?>
<p:tagLst xmlns:a="http://schemas.openxmlformats.org/drawingml/2006/main" xmlns:r="http://schemas.openxmlformats.org/officeDocument/2006/relationships" xmlns:p="http://schemas.openxmlformats.org/presentationml/2006/main">
  <p:tag name="NUM" val="1"/>
</p:tagLst>
</file>

<file path=ppt/tags/tag955.xml><?xml version="1.0" encoding="utf-8"?>
<p:tagLst xmlns:a="http://schemas.openxmlformats.org/drawingml/2006/main" xmlns:r="http://schemas.openxmlformats.org/officeDocument/2006/relationships" xmlns:p="http://schemas.openxmlformats.org/presentationml/2006/main">
  <p:tag name="NUM" val="2"/>
</p:tagLst>
</file>

<file path=ppt/tags/tag956.xml><?xml version="1.0" encoding="utf-8"?>
<p:tagLst xmlns:a="http://schemas.openxmlformats.org/drawingml/2006/main" xmlns:r="http://schemas.openxmlformats.org/officeDocument/2006/relationships" xmlns:p="http://schemas.openxmlformats.org/presentationml/2006/main">
  <p:tag name="NUM" val="1"/>
</p:tagLst>
</file>

<file path=ppt/tags/tag957.xml><?xml version="1.0" encoding="utf-8"?>
<p:tagLst xmlns:a="http://schemas.openxmlformats.org/drawingml/2006/main" xmlns:r="http://schemas.openxmlformats.org/officeDocument/2006/relationships" xmlns:p="http://schemas.openxmlformats.org/presentationml/2006/main">
  <p:tag name="NUM" val="2"/>
</p:tagLst>
</file>

<file path=ppt/tags/tag958.xml><?xml version="1.0" encoding="utf-8"?>
<p:tagLst xmlns:a="http://schemas.openxmlformats.org/drawingml/2006/main" xmlns:r="http://schemas.openxmlformats.org/officeDocument/2006/relationships" xmlns:p="http://schemas.openxmlformats.org/presentationml/2006/main">
  <p:tag name="NUM" val="3"/>
</p:tagLst>
</file>

<file path=ppt/tags/tag959.xml><?xml version="1.0" encoding="utf-8"?>
<p:tagLst xmlns:a="http://schemas.openxmlformats.org/drawingml/2006/main" xmlns:r="http://schemas.openxmlformats.org/officeDocument/2006/relationships" xmlns:p="http://schemas.openxmlformats.org/presentationml/2006/main">
  <p:tag name="NUM" val="4"/>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60.xml><?xml version="1.0" encoding="utf-8"?>
<p:tagLst xmlns:a="http://schemas.openxmlformats.org/drawingml/2006/main" xmlns:r="http://schemas.openxmlformats.org/officeDocument/2006/relationships" xmlns:p="http://schemas.openxmlformats.org/presentationml/2006/main">
  <p:tag name="NUM" val="1"/>
</p:tagLst>
</file>

<file path=ppt/tags/tag961.xml><?xml version="1.0" encoding="utf-8"?>
<p:tagLst xmlns:a="http://schemas.openxmlformats.org/drawingml/2006/main" xmlns:r="http://schemas.openxmlformats.org/officeDocument/2006/relationships" xmlns:p="http://schemas.openxmlformats.org/presentationml/2006/main">
  <p:tag name="NUM" val="2"/>
</p:tagLst>
</file>

<file path=ppt/tags/tag962.xml><?xml version="1.0" encoding="utf-8"?>
<p:tagLst xmlns:a="http://schemas.openxmlformats.org/drawingml/2006/main" xmlns:r="http://schemas.openxmlformats.org/officeDocument/2006/relationships" xmlns:p="http://schemas.openxmlformats.org/presentationml/2006/main">
  <p:tag name="NUM" val="3"/>
</p:tagLst>
</file>

<file path=ppt/tags/tag963.xml><?xml version="1.0" encoding="utf-8"?>
<p:tagLst xmlns:a="http://schemas.openxmlformats.org/drawingml/2006/main" xmlns:r="http://schemas.openxmlformats.org/officeDocument/2006/relationships" xmlns:p="http://schemas.openxmlformats.org/presentationml/2006/main">
  <p:tag name="NUM" val="1"/>
</p:tagLst>
</file>

<file path=ppt/tags/tag964.xml><?xml version="1.0" encoding="utf-8"?>
<p:tagLst xmlns:a="http://schemas.openxmlformats.org/drawingml/2006/main" xmlns:r="http://schemas.openxmlformats.org/officeDocument/2006/relationships" xmlns:p="http://schemas.openxmlformats.org/presentationml/2006/main">
  <p:tag name="NUM" val="2"/>
</p:tagLst>
</file>

<file path=ppt/tags/tag965.xml><?xml version="1.0" encoding="utf-8"?>
<p:tagLst xmlns:a="http://schemas.openxmlformats.org/drawingml/2006/main" xmlns:r="http://schemas.openxmlformats.org/officeDocument/2006/relationships" xmlns:p="http://schemas.openxmlformats.org/presentationml/2006/main">
  <p:tag name="NUM" val="3"/>
</p:tagLst>
</file>

<file path=ppt/tags/tag966.xml><?xml version="1.0" encoding="utf-8"?>
<p:tagLst xmlns:a="http://schemas.openxmlformats.org/drawingml/2006/main" xmlns:r="http://schemas.openxmlformats.org/officeDocument/2006/relationships" xmlns:p="http://schemas.openxmlformats.org/presentationml/2006/main">
  <p:tag name="NUM" val="1"/>
</p:tagLst>
</file>

<file path=ppt/tags/tag967.xml><?xml version="1.0" encoding="utf-8"?>
<p:tagLst xmlns:a="http://schemas.openxmlformats.org/drawingml/2006/main" xmlns:r="http://schemas.openxmlformats.org/officeDocument/2006/relationships" xmlns:p="http://schemas.openxmlformats.org/presentationml/2006/main">
  <p:tag name="NUM" val="2"/>
</p:tagLst>
</file>

<file path=ppt/tags/tag968.xml><?xml version="1.0" encoding="utf-8"?>
<p:tagLst xmlns:a="http://schemas.openxmlformats.org/drawingml/2006/main" xmlns:r="http://schemas.openxmlformats.org/officeDocument/2006/relationships" xmlns:p="http://schemas.openxmlformats.org/presentationml/2006/main">
  <p:tag name="NUM" val="3"/>
</p:tagLst>
</file>

<file path=ppt/tags/tag969.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70.xml><?xml version="1.0" encoding="utf-8"?>
<p:tagLst xmlns:a="http://schemas.openxmlformats.org/drawingml/2006/main" xmlns:r="http://schemas.openxmlformats.org/officeDocument/2006/relationships" xmlns:p="http://schemas.openxmlformats.org/presentationml/2006/main">
  <p:tag name="NUM" val="5"/>
</p:tagLst>
</file>

<file path=ppt/tags/tag971.xml><?xml version="1.0" encoding="utf-8"?>
<p:tagLst xmlns:a="http://schemas.openxmlformats.org/drawingml/2006/main" xmlns:r="http://schemas.openxmlformats.org/officeDocument/2006/relationships" xmlns:p="http://schemas.openxmlformats.org/presentationml/2006/main">
  <p:tag name="NUM" val="1"/>
</p:tagLst>
</file>

<file path=ppt/tags/tag972.xml><?xml version="1.0" encoding="utf-8"?>
<p:tagLst xmlns:a="http://schemas.openxmlformats.org/drawingml/2006/main" xmlns:r="http://schemas.openxmlformats.org/officeDocument/2006/relationships" xmlns:p="http://schemas.openxmlformats.org/presentationml/2006/main">
  <p:tag name="NUM" val="2"/>
</p:tagLst>
</file>

<file path=ppt/tags/tag973.xml><?xml version="1.0" encoding="utf-8"?>
<p:tagLst xmlns:a="http://schemas.openxmlformats.org/drawingml/2006/main" xmlns:r="http://schemas.openxmlformats.org/officeDocument/2006/relationships" xmlns:p="http://schemas.openxmlformats.org/presentationml/2006/main">
  <p:tag name="NUM" val="3"/>
</p:tagLst>
</file>

<file path=ppt/tags/tag974.xml><?xml version="1.0" encoding="utf-8"?>
<p:tagLst xmlns:a="http://schemas.openxmlformats.org/drawingml/2006/main" xmlns:r="http://schemas.openxmlformats.org/officeDocument/2006/relationships" xmlns:p="http://schemas.openxmlformats.org/presentationml/2006/main">
  <p:tag name="NUM" val="1"/>
</p:tagLst>
</file>

<file path=ppt/tags/tag975.xml><?xml version="1.0" encoding="utf-8"?>
<p:tagLst xmlns:a="http://schemas.openxmlformats.org/drawingml/2006/main" xmlns:r="http://schemas.openxmlformats.org/officeDocument/2006/relationships" xmlns:p="http://schemas.openxmlformats.org/presentationml/2006/main">
  <p:tag name="NUM" val="2"/>
</p:tagLst>
</file>

<file path=ppt/tags/tag976.xml><?xml version="1.0" encoding="utf-8"?>
<p:tagLst xmlns:a="http://schemas.openxmlformats.org/drawingml/2006/main" xmlns:r="http://schemas.openxmlformats.org/officeDocument/2006/relationships" xmlns:p="http://schemas.openxmlformats.org/presentationml/2006/main">
  <p:tag name="NUM" val="3"/>
</p:tagLst>
</file>

<file path=ppt/tags/tag977.xml><?xml version="1.0" encoding="utf-8"?>
<p:tagLst xmlns:a="http://schemas.openxmlformats.org/drawingml/2006/main" xmlns:r="http://schemas.openxmlformats.org/officeDocument/2006/relationships" xmlns:p="http://schemas.openxmlformats.org/presentationml/2006/main">
  <p:tag name="NUM" val="1"/>
</p:tagLst>
</file>

<file path=ppt/tags/tag978.xml><?xml version="1.0" encoding="utf-8"?>
<p:tagLst xmlns:a="http://schemas.openxmlformats.org/drawingml/2006/main" xmlns:r="http://schemas.openxmlformats.org/officeDocument/2006/relationships" xmlns:p="http://schemas.openxmlformats.org/presentationml/2006/main">
  <p:tag name="NUM" val="2"/>
</p:tagLst>
</file>

<file path=ppt/tags/tag979.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80.xml><?xml version="1.0" encoding="utf-8"?>
<p:tagLst xmlns:a="http://schemas.openxmlformats.org/drawingml/2006/main" xmlns:r="http://schemas.openxmlformats.org/officeDocument/2006/relationships" xmlns:p="http://schemas.openxmlformats.org/presentationml/2006/main">
  <p:tag name="NUM" val="1"/>
</p:tagLst>
</file>

<file path=ppt/tags/tag981.xml><?xml version="1.0" encoding="utf-8"?>
<p:tagLst xmlns:a="http://schemas.openxmlformats.org/drawingml/2006/main" xmlns:r="http://schemas.openxmlformats.org/officeDocument/2006/relationships" xmlns:p="http://schemas.openxmlformats.org/presentationml/2006/main">
  <p:tag name="NUM" val="2"/>
</p:tagLst>
</file>

<file path=ppt/tags/tag982.xml><?xml version="1.0" encoding="utf-8"?>
<p:tagLst xmlns:a="http://schemas.openxmlformats.org/drawingml/2006/main" xmlns:r="http://schemas.openxmlformats.org/officeDocument/2006/relationships" xmlns:p="http://schemas.openxmlformats.org/presentationml/2006/main">
  <p:tag name="NUM" val="3"/>
</p:tagLst>
</file>

<file path=ppt/tags/tag983.xml><?xml version="1.0" encoding="utf-8"?>
<p:tagLst xmlns:a="http://schemas.openxmlformats.org/drawingml/2006/main" xmlns:r="http://schemas.openxmlformats.org/officeDocument/2006/relationships" xmlns:p="http://schemas.openxmlformats.org/presentationml/2006/main">
  <p:tag name="NUM" val="4"/>
</p:tagLst>
</file>

<file path=ppt/tags/tag984.xml><?xml version="1.0" encoding="utf-8"?>
<p:tagLst xmlns:a="http://schemas.openxmlformats.org/drawingml/2006/main" xmlns:r="http://schemas.openxmlformats.org/officeDocument/2006/relationships" xmlns:p="http://schemas.openxmlformats.org/presentationml/2006/main">
  <p:tag name="NUM" val="5"/>
</p:tagLst>
</file>

<file path=ppt/tags/tag985.xml><?xml version="1.0" encoding="utf-8"?>
<p:tagLst xmlns:a="http://schemas.openxmlformats.org/drawingml/2006/main" xmlns:r="http://schemas.openxmlformats.org/officeDocument/2006/relationships" xmlns:p="http://schemas.openxmlformats.org/presentationml/2006/main">
  <p:tag name="NUM" val="6"/>
</p:tagLst>
</file>

<file path=ppt/tags/tag986.xml><?xml version="1.0" encoding="utf-8"?>
<p:tagLst xmlns:a="http://schemas.openxmlformats.org/drawingml/2006/main" xmlns:r="http://schemas.openxmlformats.org/officeDocument/2006/relationships" xmlns:p="http://schemas.openxmlformats.org/presentationml/2006/main">
  <p:tag name="NUM" val="7"/>
</p:tagLst>
</file>

<file path=ppt/tags/tag987.xml><?xml version="1.0" encoding="utf-8"?>
<p:tagLst xmlns:a="http://schemas.openxmlformats.org/drawingml/2006/main" xmlns:r="http://schemas.openxmlformats.org/officeDocument/2006/relationships" xmlns:p="http://schemas.openxmlformats.org/presentationml/2006/main">
  <p:tag name="NUM" val="1"/>
</p:tagLst>
</file>

<file path=ppt/tags/tag988.xml><?xml version="1.0" encoding="utf-8"?>
<p:tagLst xmlns:a="http://schemas.openxmlformats.org/drawingml/2006/main" xmlns:r="http://schemas.openxmlformats.org/officeDocument/2006/relationships" xmlns:p="http://schemas.openxmlformats.org/presentationml/2006/main">
  <p:tag name="NUM" val="2"/>
</p:tagLst>
</file>

<file path=ppt/tags/tag989.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ags/tag990.xml><?xml version="1.0" encoding="utf-8"?>
<p:tagLst xmlns:a="http://schemas.openxmlformats.org/drawingml/2006/main" xmlns:r="http://schemas.openxmlformats.org/officeDocument/2006/relationships" xmlns:p="http://schemas.openxmlformats.org/presentationml/2006/main">
  <p:tag name="NUM" val="4"/>
</p:tagLst>
</file>

<file path=ppt/tags/tag991.xml><?xml version="1.0" encoding="utf-8"?>
<p:tagLst xmlns:a="http://schemas.openxmlformats.org/drawingml/2006/main" xmlns:r="http://schemas.openxmlformats.org/officeDocument/2006/relationships" xmlns:p="http://schemas.openxmlformats.org/presentationml/2006/main">
  <p:tag name="NUM" val="5"/>
</p:tagLst>
</file>

<file path=ppt/tags/tag992.xml><?xml version="1.0" encoding="utf-8"?>
<p:tagLst xmlns:a="http://schemas.openxmlformats.org/drawingml/2006/main" xmlns:r="http://schemas.openxmlformats.org/officeDocument/2006/relationships" xmlns:p="http://schemas.openxmlformats.org/presentationml/2006/main">
  <p:tag name="NUM" val="6"/>
</p:tagLst>
</file>

<file path=ppt/tags/tag993.xml><?xml version="1.0" encoding="utf-8"?>
<p:tagLst xmlns:a="http://schemas.openxmlformats.org/drawingml/2006/main" xmlns:r="http://schemas.openxmlformats.org/officeDocument/2006/relationships" xmlns:p="http://schemas.openxmlformats.org/presentationml/2006/main">
  <p:tag name="NUM" val="7"/>
</p:tagLst>
</file>

<file path=ppt/tags/tag994.xml><?xml version="1.0" encoding="utf-8"?>
<p:tagLst xmlns:a="http://schemas.openxmlformats.org/drawingml/2006/main" xmlns:r="http://schemas.openxmlformats.org/officeDocument/2006/relationships" xmlns:p="http://schemas.openxmlformats.org/presentationml/2006/main">
  <p:tag name="NUM" val="8"/>
</p:tagLst>
</file>

<file path=ppt/tags/tag995.xml><?xml version="1.0" encoding="utf-8"?>
<p:tagLst xmlns:a="http://schemas.openxmlformats.org/drawingml/2006/main" xmlns:r="http://schemas.openxmlformats.org/officeDocument/2006/relationships" xmlns:p="http://schemas.openxmlformats.org/presentationml/2006/main">
  <p:tag name="NUM" val="9"/>
</p:tagLst>
</file>

<file path=ppt/tags/tag996.xml><?xml version="1.0" encoding="utf-8"?>
<p:tagLst xmlns:a="http://schemas.openxmlformats.org/drawingml/2006/main" xmlns:r="http://schemas.openxmlformats.org/officeDocument/2006/relationships" xmlns:p="http://schemas.openxmlformats.org/presentationml/2006/main">
  <p:tag name="NUM" val="10"/>
</p:tagLst>
</file>

<file path=ppt/tags/tag997.xml><?xml version="1.0" encoding="utf-8"?>
<p:tagLst xmlns:a="http://schemas.openxmlformats.org/drawingml/2006/main" xmlns:r="http://schemas.openxmlformats.org/officeDocument/2006/relationships" xmlns:p="http://schemas.openxmlformats.org/presentationml/2006/main">
  <p:tag name="NUM" val="1"/>
</p:tagLst>
</file>

<file path=ppt/tags/tag998.xml><?xml version="1.0" encoding="utf-8"?>
<p:tagLst xmlns:a="http://schemas.openxmlformats.org/drawingml/2006/main" xmlns:r="http://schemas.openxmlformats.org/officeDocument/2006/relationships" xmlns:p="http://schemas.openxmlformats.org/presentationml/2006/main">
  <p:tag name="NUM" val="2"/>
</p:tagLst>
</file>

<file path=ppt/tags/tag9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98a266e-b205-4ba7-a043-296de9e9eb89">
      <UserInfo>
        <DisplayName>Alpha Barry</DisplayName>
        <AccountId>861</AccountId>
        <AccountType/>
      </UserInfo>
    </SharedWithUsers>
    <lcf76f155ced4ddcb4097134ff3c332f xmlns="e462bd94-50ae-4fcb-8a4d-76eef9bd0f1d">
      <Terms xmlns="http://schemas.microsoft.com/office/infopath/2007/PartnerControls"/>
    </lcf76f155ced4ddcb4097134ff3c332f>
    <TaxCatchAll xmlns="698a266e-b205-4ba7-a043-296de9e9eb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15B32ECCCF1A4F8BAA78AEE051229E" ma:contentTypeVersion="12" ma:contentTypeDescription="Crée un document." ma:contentTypeScope="" ma:versionID="0ebbd9a872aa4c132bd3d925cd34cc71">
  <xsd:schema xmlns:xsd="http://www.w3.org/2001/XMLSchema" xmlns:xs="http://www.w3.org/2001/XMLSchema" xmlns:p="http://schemas.microsoft.com/office/2006/metadata/properties" xmlns:ns2="e462bd94-50ae-4fcb-8a4d-76eef9bd0f1d" xmlns:ns3="698a266e-b205-4ba7-a043-296de9e9eb89" targetNamespace="http://schemas.microsoft.com/office/2006/metadata/properties" ma:root="true" ma:fieldsID="5cfd5ee4064d1f443f65af0b4aba68e3" ns2:_="" ns3:_="">
    <xsd:import namespace="e462bd94-50ae-4fcb-8a4d-76eef9bd0f1d"/>
    <xsd:import namespace="698a266e-b205-4ba7-a043-296de9e9eb8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62bd94-50ae-4fcb-8a4d-76eef9bd0f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98856d2f-f367-4957-ac1b-6565251ed0c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8a266e-b205-4ba7-a043-296de9e9eb8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a669148-c562-4cac-984e-a39a7a0331e3}" ma:internalName="TaxCatchAll" ma:showField="CatchAllData" ma:web="698a266e-b205-4ba7-a043-296de9e9eb8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50BBAA-866C-4D31-85A4-D240381A7E33}">
  <ds:schemaRefs>
    <ds:schemaRef ds:uri="http://schemas.microsoft.com/sharepoint/v3/contenttype/forms"/>
  </ds:schemaRefs>
</ds:datastoreItem>
</file>

<file path=customXml/itemProps2.xml><?xml version="1.0" encoding="utf-8"?>
<ds:datastoreItem xmlns:ds="http://schemas.openxmlformats.org/officeDocument/2006/customXml" ds:itemID="{1C0D2C95-BABC-47AD-A1E1-702DCD8872B0}">
  <ds:schemaRefs>
    <ds:schemaRef ds:uri="http://schemas.openxmlformats.org/package/2006/metadata/core-properties"/>
    <ds:schemaRef ds:uri="eb899797-80f6-4e69-af82-8dc567209eda"/>
    <ds:schemaRef ds:uri="http://schemas.microsoft.com/office/infopath/2007/PartnerControls"/>
    <ds:schemaRef ds:uri="http://purl.org/dc/terms/"/>
    <ds:schemaRef ds:uri="c7454f8d-4c17-43a4-bc16-0cf0fc914fca"/>
    <ds:schemaRef ds:uri="http://schemas.microsoft.com/office/2006/metadata/propertie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477B7A75-6404-48C7-9923-E4C73FA71AB9}"/>
</file>

<file path=docProps/app.xml><?xml version="1.0" encoding="utf-8"?>
<Properties xmlns="http://schemas.openxmlformats.org/officeDocument/2006/extended-properties" xmlns:vt="http://schemas.openxmlformats.org/officeDocument/2006/docPropsVTypes">
  <TotalTime>3232</TotalTime>
  <Words>24224</Words>
  <Application>Microsoft Office PowerPoint</Application>
  <PresentationFormat>Grand écran</PresentationFormat>
  <Paragraphs>2172</Paragraphs>
  <Slides>349</Slides>
  <Notes>73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349</vt:i4>
      </vt:variant>
    </vt:vector>
  </HeadingPairs>
  <TitlesOfParts>
    <vt:vector size="357" baseType="lpstr">
      <vt:lpstr>Arial</vt:lpstr>
      <vt:lpstr>Calibri</vt:lpstr>
      <vt:lpstr>Calibri (Body)</vt:lpstr>
      <vt:lpstr>Calibri Light</vt:lpstr>
      <vt:lpstr>Segoe UI</vt:lpstr>
      <vt:lpstr>Times New Roman</vt:lpstr>
      <vt:lpstr>Wingdings</vt:lpstr>
      <vt:lpstr>Office Theme</vt:lpstr>
      <vt:lpstr>System Administration Warehouse Setup</vt:lpstr>
      <vt:lpstr>Table of Contents</vt:lpstr>
      <vt:lpstr>Table of Contents</vt:lpstr>
      <vt:lpstr>Table of Contents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Warehouse Options</vt:lpstr>
      <vt:lpstr>Sections</vt:lpstr>
      <vt:lpstr>Sections</vt:lpstr>
      <vt:lpstr>Sections</vt:lpstr>
      <vt:lpstr>Sections</vt:lpstr>
      <vt:lpstr>Sections</vt:lpstr>
      <vt:lpstr>Sections</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vt:lpstr>
      <vt:lpstr>Mobile Equipment Details</vt:lpstr>
      <vt:lpstr>Mobile Equipment Details</vt:lpstr>
      <vt:lpstr>Mobile Equipment Details</vt:lpstr>
      <vt:lpstr>Mobile Equipment Details</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vt:lpstr>
      <vt:lpstr>Warehouse Searches Details </vt:lpstr>
      <vt:lpstr>Warehouse Searches Details </vt:lpstr>
      <vt:lpstr>Warehouse Searches Details </vt:lpstr>
      <vt:lpstr>Warehouse Searches Details </vt:lpstr>
      <vt:lpstr>Hold Codes</vt:lpstr>
      <vt:lpstr>Hold Codes</vt:lpstr>
      <vt:lpstr>Hold Codes</vt:lpstr>
      <vt:lpstr>Hold Codes</vt:lpstr>
      <vt:lpstr>Hold Codes</vt:lpstr>
      <vt:lpstr>Hold Codes</vt:lpstr>
      <vt:lpstr>Hold Codes</vt:lpstr>
      <vt:lpstr>Hold Codes</vt:lpstr>
      <vt:lpstr>Reasons</vt:lpstr>
      <vt:lpstr>Reasons</vt:lpstr>
      <vt:lpstr>Reasons</vt:lpstr>
      <vt:lpstr>Reasons</vt:lpstr>
      <vt:lpstr>Reasons</vt:lpstr>
      <vt:lpstr>Reasons</vt:lpstr>
      <vt:lpstr>Reasons</vt:lpstr>
      <vt:lpstr>Reasons</vt:lpstr>
      <vt:lpstr>Storage Rules</vt:lpstr>
      <vt:lpstr>Storage Rules</vt:lpstr>
      <vt:lpstr>Storage Rules</vt:lpstr>
      <vt:lpstr>Storage Rules</vt:lpstr>
      <vt:lpstr>Storage Rules </vt:lpstr>
      <vt:lpstr>Storage Rules </vt:lpstr>
      <vt:lpstr>Storage Rules</vt:lpstr>
      <vt:lpstr>Storage Rules</vt:lpstr>
      <vt:lpstr>Storage Rules</vt:lpstr>
      <vt:lpstr>Storage Rules</vt:lpstr>
      <vt:lpstr>Storage Rules</vt:lpstr>
      <vt:lpstr>Storage Rules</vt:lpstr>
      <vt:lpstr>Storage Rules</vt:lpstr>
      <vt:lpstr>Storage Rules</vt:lpstr>
      <vt:lpstr>Storage Rules</vt:lpstr>
      <vt:lpstr>Storage Rules Details</vt:lpstr>
      <vt:lpstr>Storage Rules Details</vt:lpstr>
      <vt:lpstr>Storage Rules Details</vt:lpstr>
      <vt:lpstr>Storage Rules Details</vt:lpstr>
      <vt:lpstr>Storage Rules Details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Types</vt:lpstr>
      <vt:lpstr>Container Type</vt:lpstr>
      <vt:lpstr>Container Type</vt:lpstr>
      <vt:lpstr>Container Type</vt:lpstr>
      <vt:lpstr>Container Type</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Codes</vt:lpstr>
      <vt:lpstr>Container Selection Code Details </vt:lpstr>
      <vt:lpstr>Container Selection Code Details</vt:lpstr>
      <vt:lpstr>Container Selection Code Details </vt:lpstr>
      <vt:lpstr>Container Selection Code Details </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vt:lpstr>
      <vt:lpstr>Stations Devices</vt:lpstr>
      <vt:lpstr>Stations Devices</vt:lpstr>
      <vt:lpstr>Station Devices</vt:lpstr>
      <vt:lpstr>Stations Devices</vt:lpstr>
      <vt:lpstr>Stations Devices</vt:lpstr>
      <vt:lpstr>Stations Devices</vt:lpstr>
      <vt:lpstr>Stations Devices</vt:lpstr>
      <vt:lpstr>Stations Devices</vt:lpstr>
      <vt:lpstr>Stations Devices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vt:lpstr>
      <vt:lpstr>Areas </vt:lpstr>
      <vt:lpstr>Areas </vt:lpstr>
      <vt:lpstr>Areas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Area Confirmations</vt:lpstr>
      <vt:lpstr>WMS Users</vt:lpstr>
      <vt:lpstr>WMS Users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Document Format Definitions for WMS</vt:lpstr>
      <vt:lpstr>Route Points</vt:lpstr>
      <vt:lpstr>Route Points </vt:lpstr>
      <vt:lpstr>Route Points</vt:lpstr>
      <vt:lpstr>Route Points </vt:lpstr>
      <vt:lpstr>Route Points </vt:lpstr>
      <vt:lpstr>Route Points </vt:lpstr>
      <vt:lpstr>Route Points </vt:lpstr>
      <vt:lpstr>Route Points </vt:lpstr>
      <vt:lpstr>Route Work</vt:lpstr>
      <vt:lpstr>Route Work</vt:lpstr>
      <vt:lpstr>Route Work </vt:lpstr>
      <vt:lpstr>Route Work</vt:lpstr>
      <vt:lpstr>Route Work</vt:lpstr>
      <vt:lpstr>Route Work</vt:lpstr>
      <vt:lpstr>Route Work</vt:lpstr>
      <vt:lpstr>Route Work</vt:lpstr>
      <vt:lpstr>Route Work</vt:lpstr>
      <vt:lpstr>Route Work</vt:lpstr>
      <vt:lpstr>Route Work</vt:lpstr>
      <vt:lpstr>Route Move Instructions</vt:lpstr>
      <vt:lpstr>Route Move Instructions</vt:lpstr>
      <vt:lpstr>Route Move Instructions</vt:lpstr>
      <vt:lpstr>Route Move Instructions</vt:lpstr>
      <vt:lpstr>Route Move Instructions – Routing Simulator</vt:lpstr>
      <vt:lpstr>Route Move Instructions – Routing Simulator</vt:lpstr>
      <vt:lpstr>Route Move Instructions – Routing Simulator</vt:lpstr>
      <vt:lpstr>Route Move Instructions – Routing Simulator</vt:lpstr>
      <vt:lpstr>Route Move Instructions – Routing Simulator</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Locations</vt:lpstr>
      <vt:lpstr>Carrier Services</vt:lpstr>
      <vt:lpstr>Carrier Services</vt:lpstr>
      <vt:lpstr>Carrier Services</vt:lpstr>
      <vt:lpstr>Carrier Services </vt:lpstr>
      <vt:lpstr>Carrier Services </vt:lpstr>
      <vt:lpstr>Carrier Services </vt:lpstr>
      <vt:lpstr>Carrier Services </vt:lpstr>
      <vt:lpstr>Carrier Services </vt:lpstr>
      <vt:lpstr>Carrier Services </vt:lpstr>
      <vt:lpstr>Carrier Services </vt:lpstr>
      <vt:lpstr>Carrier Services </vt:lpstr>
      <vt:lpstr>Carrier Services </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vt:lpstr>
      <vt:lpstr>Sites </vt:lpstr>
      <vt:lpstr>Quarantine Reasons</vt:lpstr>
      <vt:lpstr>Quarantine Reasons</vt:lpstr>
      <vt:lpstr>Quarantine Reasons</vt:lpstr>
      <vt:lpstr>Quarantine Reasons</vt:lpstr>
      <vt:lpstr>Quarantine Reasons</vt:lpstr>
      <vt:lpstr>Quarantine Reasons</vt:lpstr>
      <vt:lpstr>Quarantine Reasons</vt:lpstr>
      <vt:lpstr>Quarantine Reasons</vt:lpstr>
      <vt:lpstr>Item Aliases</vt:lpstr>
      <vt:lpstr>Item Aliases</vt:lpstr>
      <vt:lpstr>Item Aliases</vt:lpstr>
      <vt:lpstr>Item Aliases</vt:lpstr>
      <vt:lpstr>Item Aliases</vt:lpstr>
      <vt:lpstr>Item Aliases</vt:lpstr>
      <vt:lpstr>Item Aliases</vt:lpstr>
      <vt:lpstr>Item Aliases</vt:lpstr>
      <vt:lpstr>Item Aliases</vt:lpstr>
      <vt:lpstr>Item Aliases</vt:lpstr>
      <vt:lpstr>Item Aliases</vt:lpstr>
      <vt:lpstr>Item Aliases</vt:lpstr>
      <vt:lpstr>Organizations</vt:lpstr>
      <vt:lpstr>Organizations</vt:lpstr>
      <vt:lpstr>Organizations</vt:lpstr>
      <vt:lpstr>Organizations</vt:lpstr>
      <vt:lpstr>Organizations</vt:lpstr>
      <vt:lpstr>Organizations</vt:lpstr>
      <vt:lpstr>Organizations</vt:lpstr>
      <vt:lpstr>Organizations</vt:lpstr>
      <vt:lpstr>Organizations</vt:lpstr>
      <vt:lpstr>Zones</vt:lpstr>
      <vt:lpstr>Zones</vt:lpstr>
      <vt:lpstr>Zones</vt:lpstr>
      <vt:lpstr>Zones</vt:lpstr>
      <vt:lpstr>Zones</vt:lpstr>
      <vt:lpstr>Zones</vt:lpstr>
      <vt:lpstr>Zone</vt:lpstr>
      <vt:lpstr>Zone</vt:lpstr>
      <vt:lpstr>Zone</vt:lpstr>
    </vt:vector>
  </TitlesOfParts>
  <Company>Walter Surface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Grondin, Rejean</dc:creator>
  <cp:lastModifiedBy>Jeannot, Guy</cp:lastModifiedBy>
  <cp:revision>216</cp:revision>
  <dcterms:created xsi:type="dcterms:W3CDTF">2016-08-24T13:01:38Z</dcterms:created>
  <dcterms:modified xsi:type="dcterms:W3CDTF">2020-10-22T12:00:53Z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0x0101000115B32ECCCF1A4F8BAA78AEE051229E</vt:lpwstr>
  </property>
</Properties>
</file>